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2" r:id="rId5"/>
    <p:sldId id="270" r:id="rId6"/>
    <p:sldId id="271" r:id="rId7"/>
    <p:sldId id="262" r:id="rId8"/>
    <p:sldId id="274" r:id="rId9"/>
    <p:sldId id="275" r:id="rId10"/>
    <p:sldId id="264" r:id="rId11"/>
    <p:sldId id="265" r:id="rId12"/>
    <p:sldId id="27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4C1D5-D797-4F30-A305-FDAFAF87DA87}" type="datetimeFigureOut">
              <a:rPr lang="en-US" smtClean="0"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6A71E-E6EC-4852-BC36-A0AA1C5E36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is the </a:t>
            </a:r>
            <a:r>
              <a:rPr lang="en-US" sz="4800" i="1" dirty="0" smtClean="0"/>
              <a:t>real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C00000"/>
                </a:solidFill>
              </a:rPr>
              <a:t>secret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to the success of DIMACS?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Trans</a:t>
            </a:r>
            <a:r>
              <a:rPr lang="en-US" sz="3600" dirty="0" smtClean="0"/>
              <a:t>-sector</a:t>
            </a:r>
          </a:p>
          <a:p>
            <a:pPr lvl="1"/>
            <a:r>
              <a:rPr lang="en-US" sz="3600" dirty="0" smtClean="0"/>
              <a:t>Industry</a:t>
            </a:r>
          </a:p>
          <a:p>
            <a:pPr lvl="1"/>
            <a:r>
              <a:rPr lang="en-US" sz="3600" dirty="0" smtClean="0"/>
              <a:t>Government</a:t>
            </a:r>
          </a:p>
          <a:p>
            <a:pPr lvl="1"/>
            <a:r>
              <a:rPr lang="en-US" sz="3600" dirty="0" smtClean="0"/>
              <a:t>Academia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Trans</a:t>
            </a:r>
            <a:r>
              <a:rPr lang="en-US" sz="3600" dirty="0" smtClean="0"/>
              <a:t>-</a:t>
            </a:r>
            <a:r>
              <a:rPr lang="en-US" sz="3600" dirty="0" err="1" smtClean="0"/>
              <a:t>disciplinarity</a:t>
            </a:r>
            <a:endParaRPr lang="en-US" sz="3600" dirty="0" smtClean="0"/>
          </a:p>
          <a:p>
            <a:pPr lvl="1"/>
            <a:r>
              <a:rPr lang="en-US" dirty="0" smtClean="0"/>
              <a:t>Biomedical informatics</a:t>
            </a:r>
          </a:p>
          <a:p>
            <a:pPr lvl="1"/>
            <a:r>
              <a:rPr lang="en-US" dirty="0" smtClean="0"/>
              <a:t>Botanical epidemiology</a:t>
            </a:r>
          </a:p>
          <a:p>
            <a:pPr lvl="1"/>
            <a:r>
              <a:rPr lang="en-US" dirty="0" smtClean="0"/>
              <a:t>Wireless ad hoc and sensor networks</a:t>
            </a:r>
          </a:p>
          <a:p>
            <a:pPr lvl="1"/>
            <a:r>
              <a:rPr lang="en-US" dirty="0" smtClean="0"/>
              <a:t>Human population genomics</a:t>
            </a:r>
          </a:p>
          <a:p>
            <a:pPr lvl="1"/>
            <a:r>
              <a:rPr lang="en-US" dirty="0" smtClean="0"/>
              <a:t>Statistical de-identification of health data</a:t>
            </a:r>
          </a:p>
          <a:p>
            <a:pPr lvl="1"/>
            <a:r>
              <a:rPr lang="en-US" dirty="0" smtClean="0"/>
              <a:t>Security and privacy</a:t>
            </a:r>
          </a:p>
          <a:p>
            <a:pPr lvl="1"/>
            <a:r>
              <a:rPr lang="en-US" dirty="0" smtClean="0"/>
              <a:t>modeling biological data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Trans</a:t>
            </a:r>
            <a:r>
              <a:rPr lang="en-US" sz="3600" dirty="0" smtClean="0"/>
              <a:t>-continental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Trans</a:t>
            </a:r>
            <a:r>
              <a:rPr lang="en-US" sz="3600" dirty="0" smtClean="0"/>
              <a:t>-national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DIMACS Secret 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“It’s in the trans-mission!”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Talented leadership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Talented leadership</a:t>
            </a:r>
          </a:p>
          <a:p>
            <a:r>
              <a:rPr lang="en-US" sz="3600" dirty="0" smtClean="0"/>
              <a:t>Robustly funded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Talented leadership</a:t>
            </a:r>
          </a:p>
          <a:p>
            <a:r>
              <a:rPr lang="en-US" sz="3600" dirty="0" smtClean="0"/>
              <a:t>Robustly funded</a:t>
            </a:r>
          </a:p>
          <a:p>
            <a:r>
              <a:rPr lang="en-US" sz="3600" dirty="0" smtClean="0"/>
              <a:t>Ably administered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Talented leadership</a:t>
            </a:r>
          </a:p>
          <a:p>
            <a:r>
              <a:rPr lang="en-US" sz="3600" dirty="0" smtClean="0"/>
              <a:t>Robustly funded</a:t>
            </a:r>
          </a:p>
          <a:p>
            <a:r>
              <a:rPr lang="en-US" sz="3600" dirty="0" smtClean="0"/>
              <a:t>Ably administered</a:t>
            </a:r>
          </a:p>
          <a:p>
            <a:r>
              <a:rPr lang="en-US" sz="3600" dirty="0" smtClean="0"/>
              <a:t>Nimble and opportunistic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Talented leadership</a:t>
            </a:r>
          </a:p>
          <a:p>
            <a:r>
              <a:rPr lang="en-US" sz="3600" dirty="0" smtClean="0"/>
              <a:t>Robustly funded</a:t>
            </a:r>
          </a:p>
          <a:p>
            <a:r>
              <a:rPr lang="en-US" sz="3600" dirty="0" smtClean="0"/>
              <a:t>Ably administered</a:t>
            </a:r>
          </a:p>
          <a:p>
            <a:r>
              <a:rPr lang="en-US" sz="3600" dirty="0" smtClean="0"/>
              <a:t>Nimble and opportunistic</a:t>
            </a:r>
          </a:p>
          <a:p>
            <a:r>
              <a:rPr lang="en-US" sz="3600" dirty="0" smtClean="0"/>
              <a:t>Superior science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T</a:t>
            </a:r>
            <a:r>
              <a:rPr lang="en-US" sz="3600" dirty="0" smtClean="0"/>
              <a:t>alented leadership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</a:t>
            </a:r>
            <a:r>
              <a:rPr lang="en-US" sz="3600" dirty="0" smtClean="0"/>
              <a:t>obustly funded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bly administered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N</a:t>
            </a:r>
            <a:r>
              <a:rPr lang="en-US" sz="3600" dirty="0" smtClean="0"/>
              <a:t>imble and opportunistic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uperior science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Trans</a:t>
            </a:r>
            <a:r>
              <a:rPr lang="en-US" sz="3600" dirty="0" smtClean="0"/>
              <a:t>-fat?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Trans</a:t>
            </a:r>
            <a:r>
              <a:rPr lang="en-US" sz="3600" dirty="0" smtClean="0"/>
              <a:t>-fat?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91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is the real secret  to the success of DIMACS?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TRANS: The DIMACS Secret  </vt:lpstr>
    </vt:vector>
  </TitlesOfParts>
  <Company>Drew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has DIMACS been successful?</dc:title>
  <dc:creator>Academic Technology</dc:creator>
  <cp:lastModifiedBy>Academic Technology</cp:lastModifiedBy>
  <cp:revision>159</cp:revision>
  <dcterms:created xsi:type="dcterms:W3CDTF">2009-11-16T16:24:08Z</dcterms:created>
  <dcterms:modified xsi:type="dcterms:W3CDTF">2009-11-18T19:49:30Z</dcterms:modified>
</cp:coreProperties>
</file>