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50BCC-333E-C248-8B74-5134C21328C2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319E4-AD9F-7849-B2A7-C67F84910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5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9637A-3FFA-43E0-B099-23CC73A392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3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9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1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6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381D-2503-AF4C-B415-B0663ABDBD6D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C8AF8-1CCB-814D-B455-BE236630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8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e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90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Context-Sensitive Supports for Collaborative Information Access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2449"/>
            <a:ext cx="6400800" cy="883879"/>
          </a:xfrm>
        </p:spPr>
        <p:txBody>
          <a:bodyPr/>
          <a:lstStyle/>
          <a:p>
            <a:r>
              <a:rPr lang="en-US" dirty="0" smtClean="0"/>
              <a:t>Daqing He</a:t>
            </a:r>
          </a:p>
        </p:txBody>
      </p:sp>
      <p:pic>
        <p:nvPicPr>
          <p:cNvPr id="5" name="Picture 7" descr="http://54.243.145.55:8080/cls/images/i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8585" y="5357677"/>
            <a:ext cx="898017" cy="765382"/>
          </a:xfrm>
          <a:prstGeom prst="rect">
            <a:avLst/>
          </a:prstGeom>
          <a:noFill/>
        </p:spPr>
      </p:pic>
      <p:pic>
        <p:nvPicPr>
          <p:cNvPr id="6" name="Picture 11" descr="http://www.umc.pitt.edu/images/shared/pitt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7732" y="5376394"/>
            <a:ext cx="5365831" cy="746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738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Complex Search Activities in Collaboration Information Access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48"/>
          <a:stretch/>
        </p:blipFill>
        <p:spPr bwMode="auto">
          <a:xfrm>
            <a:off x="924440" y="1431179"/>
            <a:ext cx="7443227" cy="481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90633" y="6021808"/>
            <a:ext cx="4495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Comparison of Transition Probabilities of Hidden states in COL for the two tasks (red arrows indicate significant difference: *</a:t>
            </a:r>
            <a:r>
              <a:rPr lang="en-US" sz="1400" b="1" i="1" dirty="0" smtClean="0"/>
              <a:t>p</a:t>
            </a:r>
            <a:r>
              <a:rPr lang="en-US" sz="1400" b="1" dirty="0" smtClean="0"/>
              <a:t>&lt;0.05, **</a:t>
            </a:r>
            <a:r>
              <a:rPr lang="en-US" sz="1400" b="1" i="1" dirty="0" smtClean="0"/>
              <a:t>p</a:t>
            </a:r>
            <a:r>
              <a:rPr lang="en-US" sz="1400" b="1" dirty="0" smtClean="0"/>
              <a:t>&lt;0.01)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16B4-F68C-4FE4-8F66-1759D67CB1F9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1417638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Information-gathering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55322" y="1446738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Decision-making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3124200" y="4648200"/>
            <a:ext cx="838200" cy="533400"/>
          </a:xfrm>
          <a:prstGeom prst="rect">
            <a:avLst/>
          </a:prstGeom>
          <a:noFill/>
          <a:ln w="31750">
            <a:solidFill>
              <a:srgbClr val="8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88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51"/>
    </mc:Choice>
    <mc:Fallback xmlns="">
      <p:transition xmlns:p14="http://schemas.microsoft.com/office/powerpoint/2010/main" spd="slow" advTm="5615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77" y="274638"/>
            <a:ext cx="8500985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Context Information in Collaborative Information Access </a:t>
            </a:r>
            <a:endParaRPr lang="en-US" dirty="0"/>
          </a:p>
        </p:txBody>
      </p:sp>
      <p:pic>
        <p:nvPicPr>
          <p:cNvPr id="5" name="Picture 4" descr="cci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" y="1547126"/>
            <a:ext cx="87058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41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|4.8|2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62</Words>
  <Application>Microsoft Macintosh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Context-Sensitive Supports for Collaborative Information Access </vt:lpstr>
      <vt:lpstr>Complex Search Activities in Collaboration Information Access</vt:lpstr>
      <vt:lpstr>Context Information in Collaborative Information Access 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Context-Sensitive Supports for Collaborative Information Retrieval </dc:title>
  <dc:creator>Daqing He</dc:creator>
  <cp:lastModifiedBy>Daqing He</cp:lastModifiedBy>
  <cp:revision>6</cp:revision>
  <dcterms:created xsi:type="dcterms:W3CDTF">2015-05-07T02:35:51Z</dcterms:created>
  <dcterms:modified xsi:type="dcterms:W3CDTF">2015-05-07T15:43:05Z</dcterms:modified>
</cp:coreProperties>
</file>