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47"/>
  </p:notesMasterIdLst>
  <p:handoutMasterIdLst>
    <p:handoutMasterId r:id="rId48"/>
  </p:handoutMasterIdLst>
  <p:sldIdLst>
    <p:sldId id="1644" r:id="rId2"/>
    <p:sldId id="2046" r:id="rId3"/>
    <p:sldId id="2050" r:id="rId4"/>
    <p:sldId id="2051" r:id="rId5"/>
    <p:sldId id="2052" r:id="rId6"/>
    <p:sldId id="2053" r:id="rId7"/>
    <p:sldId id="2054" r:id="rId8"/>
    <p:sldId id="2102" r:id="rId9"/>
    <p:sldId id="2055" r:id="rId10"/>
    <p:sldId id="2056" r:id="rId11"/>
    <p:sldId id="2029" r:id="rId12"/>
    <p:sldId id="2032" r:id="rId13"/>
    <p:sldId id="2028" r:id="rId14"/>
    <p:sldId id="2085" r:id="rId15"/>
    <p:sldId id="2077" r:id="rId16"/>
    <p:sldId id="2061" r:id="rId17"/>
    <p:sldId id="2086" r:id="rId18"/>
    <p:sldId id="2078" r:id="rId19"/>
    <p:sldId id="2076" r:id="rId20"/>
    <p:sldId id="2079" r:id="rId21"/>
    <p:sldId id="2080" r:id="rId22"/>
    <p:sldId id="2081" r:id="rId23"/>
    <p:sldId id="2087" r:id="rId24"/>
    <p:sldId id="2103" r:id="rId25"/>
    <p:sldId id="2088" r:id="rId26"/>
    <p:sldId id="2089" r:id="rId27"/>
    <p:sldId id="2090" r:id="rId28"/>
    <p:sldId id="2091" r:id="rId29"/>
    <p:sldId id="2092" r:id="rId30"/>
    <p:sldId id="2093" r:id="rId31"/>
    <p:sldId id="2094" r:id="rId32"/>
    <p:sldId id="2095" r:id="rId33"/>
    <p:sldId id="2097" r:id="rId34"/>
    <p:sldId id="2096" r:id="rId35"/>
    <p:sldId id="2098" r:id="rId36"/>
    <p:sldId id="2082" r:id="rId37"/>
    <p:sldId id="2083" r:id="rId38"/>
    <p:sldId id="2084" r:id="rId39"/>
    <p:sldId id="2021" r:id="rId40"/>
    <p:sldId id="2063" r:id="rId41"/>
    <p:sldId id="2065" r:id="rId42"/>
    <p:sldId id="2105" r:id="rId43"/>
    <p:sldId id="2075" r:id="rId44"/>
    <p:sldId id="2104" r:id="rId45"/>
    <p:sldId id="1777" r:id="rId46"/>
  </p:sldIdLst>
  <p:sldSz cx="9144000" cy="6858000" type="screen4x3"/>
  <p:notesSz cx="6881813" cy="9296400"/>
  <p:custDataLst>
    <p:tags r:id="rId49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B3BFF"/>
    <a:srgbClr val="FFCD2F"/>
    <a:srgbClr val="0000EA"/>
    <a:srgbClr val="47DCFF"/>
    <a:srgbClr val="FF33CC"/>
    <a:srgbClr val="FF3399"/>
    <a:srgbClr val="FF00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8" autoAdjust="0"/>
    <p:restoredTop sz="83309" autoAdjust="0"/>
  </p:normalViewPr>
  <p:slideViewPr>
    <p:cSldViewPr snapToGrid="0">
      <p:cViewPr>
        <p:scale>
          <a:sx n="66" d="100"/>
          <a:sy n="66" d="100"/>
        </p:scale>
        <p:origin x="-1530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4" y="47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1830" y="-78"/>
      </p:cViewPr>
      <p:guideLst>
        <p:guide orient="horz" pos="2927"/>
        <p:guide pos="2168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well\Documents\Presentations\Livermore%20-%20Challenges%20in%20computing%20August%202011\Stochastic%20unit%20commitment%20experiments%20August15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well\Documents\Presentations\Livermore%20-%20Challenges%20in%20computing%20August%202011\Stochastic%20unit%20commitment%20experiments%20August15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well\Documents\Presentations\Livermore%20-%20Challenges%20in%20computing%20August%202011\Cost%20of%20uncertainty%20vs.%20variabil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40% Deterministic Wind: Summary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'C:\Users\powell\AppData\Local\Temp\deterministic\[UnitCommitment_100PercentGrid_40PercentWind_Deterministic.xls]Summary'!$B$1</c:f>
              <c:strCache>
                <c:ptCount val="1"/>
                <c:pt idx="0">
                  <c:v>Actual Wind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'C:\Users\powell\AppData\Local\Temp\deterministic\[UnitCommitment_100PercentGrid_40PercentWind_Deterministic.xls]Summary'!$A$2:$A$721</c:f>
              <c:numCache>
                <c:formatCode>General</c:formatCode>
                <c:ptCount val="7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</c:numCache>
            </c:numRef>
          </c:xVal>
          <c:yVal>
            <c:numRef>
              <c:f>'C:\Users\powell\AppData\Local\Temp\deterministic\[UnitCommitment_100PercentGrid_40PercentWind_Deterministic.xls]Summary'!$B$2:$B$721</c:f>
              <c:numCache>
                <c:formatCode>General</c:formatCode>
                <c:ptCount val="720"/>
                <c:pt idx="0">
                  <c:v>28633.5072</c:v>
                </c:pt>
                <c:pt idx="1">
                  <c:v>39122.506080000006</c:v>
                </c:pt>
                <c:pt idx="2">
                  <c:v>41396.513040000005</c:v>
                </c:pt>
                <c:pt idx="3">
                  <c:v>47956.190399999999</c:v>
                </c:pt>
                <c:pt idx="4">
                  <c:v>56412.05904</c:v>
                </c:pt>
                <c:pt idx="5">
                  <c:v>59073.87816</c:v>
                </c:pt>
                <c:pt idx="6">
                  <c:v>56878.753679999994</c:v>
                </c:pt>
                <c:pt idx="7">
                  <c:v>58241.47896</c:v>
                </c:pt>
                <c:pt idx="8">
                  <c:v>62087.688720000006</c:v>
                </c:pt>
                <c:pt idx="9">
                  <c:v>58017.903840000006</c:v>
                </c:pt>
                <c:pt idx="10">
                  <c:v>57428.944560000011</c:v>
                </c:pt>
                <c:pt idx="11">
                  <c:v>56846.008800000003</c:v>
                </c:pt>
                <c:pt idx="12">
                  <c:v>56944.371600000006</c:v>
                </c:pt>
                <c:pt idx="13">
                  <c:v>53432.467199999992</c:v>
                </c:pt>
                <c:pt idx="14">
                  <c:v>50090.310720000009</c:v>
                </c:pt>
                <c:pt idx="15">
                  <c:v>40748.151600000005</c:v>
                </c:pt>
                <c:pt idx="16">
                  <c:v>34908.413040000007</c:v>
                </c:pt>
                <c:pt idx="17">
                  <c:v>30145.026239999996</c:v>
                </c:pt>
                <c:pt idx="18">
                  <c:v>39207.412080000002</c:v>
                </c:pt>
                <c:pt idx="19">
                  <c:v>42593.335200000001</c:v>
                </c:pt>
                <c:pt idx="20">
                  <c:v>42796.340640000009</c:v>
                </c:pt>
                <c:pt idx="21">
                  <c:v>48152.980080000001</c:v>
                </c:pt>
                <c:pt idx="22">
                  <c:v>50081.531759999998</c:v>
                </c:pt>
                <c:pt idx="23">
                  <c:v>48201.168240000006</c:v>
                </c:pt>
                <c:pt idx="24">
                  <c:v>49698.910080000001</c:v>
                </c:pt>
                <c:pt idx="25">
                  <c:v>50130.873360000005</c:v>
                </c:pt>
                <c:pt idx="26">
                  <c:v>49520.062800000007</c:v>
                </c:pt>
                <c:pt idx="27">
                  <c:v>48034.688400000006</c:v>
                </c:pt>
                <c:pt idx="28">
                  <c:v>52552.200240000006</c:v>
                </c:pt>
                <c:pt idx="29">
                  <c:v>58629.098880000005</c:v>
                </c:pt>
                <c:pt idx="30">
                  <c:v>55796.186160000005</c:v>
                </c:pt>
                <c:pt idx="31">
                  <c:v>49152.948480000006</c:v>
                </c:pt>
                <c:pt idx="32">
                  <c:v>38027.05848</c:v>
                </c:pt>
                <c:pt idx="33">
                  <c:v>34365.591359999999</c:v>
                </c:pt>
                <c:pt idx="34">
                  <c:v>32989.40928</c:v>
                </c:pt>
                <c:pt idx="35">
                  <c:v>30845.036159999996</c:v>
                </c:pt>
                <c:pt idx="36">
                  <c:v>28685.155679999989</c:v>
                </c:pt>
                <c:pt idx="37">
                  <c:v>26760.192479999991</c:v>
                </c:pt>
                <c:pt idx="38">
                  <c:v>24309.77327999999</c:v>
                </c:pt>
                <c:pt idx="39">
                  <c:v>21836.990159999998</c:v>
                </c:pt>
                <c:pt idx="40">
                  <c:v>20752.436159999997</c:v>
                </c:pt>
                <c:pt idx="41">
                  <c:v>21748.175279999989</c:v>
                </c:pt>
                <c:pt idx="42">
                  <c:v>22789.475279999991</c:v>
                </c:pt>
                <c:pt idx="43">
                  <c:v>24055.503840000001</c:v>
                </c:pt>
                <c:pt idx="44">
                  <c:v>30776.726879999998</c:v>
                </c:pt>
                <c:pt idx="45">
                  <c:v>35947.85472000001</c:v>
                </c:pt>
                <c:pt idx="46">
                  <c:v>34676.058960000002</c:v>
                </c:pt>
                <c:pt idx="47">
                  <c:v>35502.498719999996</c:v>
                </c:pt>
                <c:pt idx="48">
                  <c:v>43328.717280000004</c:v>
                </c:pt>
                <c:pt idx="49">
                  <c:v>47959.394400000005</c:v>
                </c:pt>
                <c:pt idx="50">
                  <c:v>57046.771439999997</c:v>
                </c:pt>
                <c:pt idx="51">
                  <c:v>61308.219600000004</c:v>
                </c:pt>
                <c:pt idx="52">
                  <c:v>66468.838319999995</c:v>
                </c:pt>
                <c:pt idx="53">
                  <c:v>68552.399519999992</c:v>
                </c:pt>
                <c:pt idx="54">
                  <c:v>74209.061519999988</c:v>
                </c:pt>
                <c:pt idx="55">
                  <c:v>70129.408320000002</c:v>
                </c:pt>
                <c:pt idx="56">
                  <c:v>62897.852160000002</c:v>
                </c:pt>
                <c:pt idx="57">
                  <c:v>57556.079280000005</c:v>
                </c:pt>
                <c:pt idx="58">
                  <c:v>55501.994880000006</c:v>
                </c:pt>
                <c:pt idx="59">
                  <c:v>56072.69135999999</c:v>
                </c:pt>
                <c:pt idx="60">
                  <c:v>55048.757040000004</c:v>
                </c:pt>
                <c:pt idx="61">
                  <c:v>57018.127679999998</c:v>
                </c:pt>
                <c:pt idx="62">
                  <c:v>55055.741759999997</c:v>
                </c:pt>
                <c:pt idx="63">
                  <c:v>54866.193119999996</c:v>
                </c:pt>
                <c:pt idx="64">
                  <c:v>56382.45408000001</c:v>
                </c:pt>
                <c:pt idx="65">
                  <c:v>55644.95736</c:v>
                </c:pt>
                <c:pt idx="66">
                  <c:v>57630.924720000003</c:v>
                </c:pt>
                <c:pt idx="67">
                  <c:v>58136.515920000005</c:v>
                </c:pt>
                <c:pt idx="68">
                  <c:v>53180.184240000002</c:v>
                </c:pt>
                <c:pt idx="69">
                  <c:v>49671.355680000001</c:v>
                </c:pt>
                <c:pt idx="70">
                  <c:v>48201.68088</c:v>
                </c:pt>
                <c:pt idx="71">
                  <c:v>49681.800720000007</c:v>
                </c:pt>
                <c:pt idx="72">
                  <c:v>50903.99856</c:v>
                </c:pt>
                <c:pt idx="73">
                  <c:v>44411.220719999998</c:v>
                </c:pt>
                <c:pt idx="74">
                  <c:v>34705.535759999999</c:v>
                </c:pt>
                <c:pt idx="75">
                  <c:v>29300.259599999994</c:v>
                </c:pt>
                <c:pt idx="76">
                  <c:v>29072.647439999997</c:v>
                </c:pt>
                <c:pt idx="77">
                  <c:v>37547.868240000011</c:v>
                </c:pt>
                <c:pt idx="78">
                  <c:v>46263.901679999995</c:v>
                </c:pt>
                <c:pt idx="79">
                  <c:v>54144.588240000012</c:v>
                </c:pt>
                <c:pt idx="80">
                  <c:v>56411.80272</c:v>
                </c:pt>
                <c:pt idx="81">
                  <c:v>54691.318800000015</c:v>
                </c:pt>
                <c:pt idx="82">
                  <c:v>54833.448240000012</c:v>
                </c:pt>
                <c:pt idx="83">
                  <c:v>53989.578720000005</c:v>
                </c:pt>
                <c:pt idx="84">
                  <c:v>57295.273679999998</c:v>
                </c:pt>
                <c:pt idx="85">
                  <c:v>59674.884480000001</c:v>
                </c:pt>
                <c:pt idx="86">
                  <c:v>62772.703919999993</c:v>
                </c:pt>
                <c:pt idx="87">
                  <c:v>61882.760880000002</c:v>
                </c:pt>
                <c:pt idx="88">
                  <c:v>60020.403840000006</c:v>
                </c:pt>
                <c:pt idx="89">
                  <c:v>62657.423999999992</c:v>
                </c:pt>
                <c:pt idx="90">
                  <c:v>60536.376000000011</c:v>
                </c:pt>
                <c:pt idx="91">
                  <c:v>55584.722159999998</c:v>
                </c:pt>
                <c:pt idx="92">
                  <c:v>49406.577120000002</c:v>
                </c:pt>
                <c:pt idx="93">
                  <c:v>43246.310400000002</c:v>
                </c:pt>
                <c:pt idx="94">
                  <c:v>40852.98648</c:v>
                </c:pt>
                <c:pt idx="95">
                  <c:v>41795.539199999999</c:v>
                </c:pt>
                <c:pt idx="96">
                  <c:v>47769.461279999996</c:v>
                </c:pt>
                <c:pt idx="97">
                  <c:v>50757.4476</c:v>
                </c:pt>
                <c:pt idx="98">
                  <c:v>47762.861040000003</c:v>
                </c:pt>
                <c:pt idx="99">
                  <c:v>48847.607280000004</c:v>
                </c:pt>
                <c:pt idx="100">
                  <c:v>43651.744560000006</c:v>
                </c:pt>
                <c:pt idx="101">
                  <c:v>35720.947440000004</c:v>
                </c:pt>
                <c:pt idx="102">
                  <c:v>27446.040720000001</c:v>
                </c:pt>
                <c:pt idx="103">
                  <c:v>22528.092960000002</c:v>
                </c:pt>
                <c:pt idx="104">
                  <c:v>20235.310559999984</c:v>
                </c:pt>
                <c:pt idx="105">
                  <c:v>16671.437279999991</c:v>
                </c:pt>
                <c:pt idx="106">
                  <c:v>12007.694879999999</c:v>
                </c:pt>
                <c:pt idx="107">
                  <c:v>11288.717279999999</c:v>
                </c:pt>
                <c:pt idx="108">
                  <c:v>12224.093040000003</c:v>
                </c:pt>
                <c:pt idx="109">
                  <c:v>10896.035040000002</c:v>
                </c:pt>
                <c:pt idx="110">
                  <c:v>9964.9526399999922</c:v>
                </c:pt>
                <c:pt idx="111">
                  <c:v>9147.9326400000009</c:v>
                </c:pt>
                <c:pt idx="112">
                  <c:v>9968.412959999996</c:v>
                </c:pt>
                <c:pt idx="113">
                  <c:v>8378.6522400000049</c:v>
                </c:pt>
                <c:pt idx="114">
                  <c:v>12718.534319999999</c:v>
                </c:pt>
                <c:pt idx="115">
                  <c:v>14699.183039999994</c:v>
                </c:pt>
                <c:pt idx="116">
                  <c:v>13582.204560000004</c:v>
                </c:pt>
                <c:pt idx="117">
                  <c:v>13550.484960000002</c:v>
                </c:pt>
                <c:pt idx="118">
                  <c:v>15745.032719999999</c:v>
                </c:pt>
                <c:pt idx="119">
                  <c:v>23460.200639999992</c:v>
                </c:pt>
                <c:pt idx="120">
                  <c:v>29508.391440000003</c:v>
                </c:pt>
                <c:pt idx="121">
                  <c:v>32963.328720000005</c:v>
                </c:pt>
                <c:pt idx="122">
                  <c:v>33918.953760000004</c:v>
                </c:pt>
                <c:pt idx="123">
                  <c:v>31778.169119999991</c:v>
                </c:pt>
                <c:pt idx="124">
                  <c:v>27224.259839999992</c:v>
                </c:pt>
                <c:pt idx="125">
                  <c:v>25779.704399999999</c:v>
                </c:pt>
                <c:pt idx="126">
                  <c:v>18733.40352</c:v>
                </c:pt>
                <c:pt idx="127">
                  <c:v>14891.423039999994</c:v>
                </c:pt>
                <c:pt idx="128">
                  <c:v>14985.428399999995</c:v>
                </c:pt>
                <c:pt idx="129">
                  <c:v>16812.605519999994</c:v>
                </c:pt>
                <c:pt idx="130">
                  <c:v>14909.173199999996</c:v>
                </c:pt>
                <c:pt idx="131">
                  <c:v>14013.847439999994</c:v>
                </c:pt>
                <c:pt idx="132">
                  <c:v>12336.233039999997</c:v>
                </c:pt>
                <c:pt idx="133">
                  <c:v>11960.724240000007</c:v>
                </c:pt>
                <c:pt idx="134">
                  <c:v>9930.2853599999944</c:v>
                </c:pt>
                <c:pt idx="135">
                  <c:v>7395.9854400000004</c:v>
                </c:pt>
                <c:pt idx="136">
                  <c:v>4681.7488799999992</c:v>
                </c:pt>
                <c:pt idx="137">
                  <c:v>4926.2140800000006</c:v>
                </c:pt>
                <c:pt idx="138">
                  <c:v>4764.5402400000003</c:v>
                </c:pt>
                <c:pt idx="139">
                  <c:v>3850.8876</c:v>
                </c:pt>
                <c:pt idx="140">
                  <c:v>3602.8339200000009</c:v>
                </c:pt>
                <c:pt idx="141">
                  <c:v>2622.92256</c:v>
                </c:pt>
                <c:pt idx="142">
                  <c:v>2814.9703200000008</c:v>
                </c:pt>
                <c:pt idx="143">
                  <c:v>4338.5364</c:v>
                </c:pt>
                <c:pt idx="144">
                  <c:v>4277.5963200000024</c:v>
                </c:pt>
                <c:pt idx="145">
                  <c:v>3966.2956799999997</c:v>
                </c:pt>
                <c:pt idx="146">
                  <c:v>5080.4546400000008</c:v>
                </c:pt>
                <c:pt idx="147">
                  <c:v>4882.9600800000007</c:v>
                </c:pt>
                <c:pt idx="148">
                  <c:v>5188.0449600000002</c:v>
                </c:pt>
                <c:pt idx="149">
                  <c:v>6056.3289600000016</c:v>
                </c:pt>
                <c:pt idx="150">
                  <c:v>7679.5394400000005</c:v>
                </c:pt>
                <c:pt idx="151">
                  <c:v>11802.702959999999</c:v>
                </c:pt>
                <c:pt idx="152">
                  <c:v>20345.271839999998</c:v>
                </c:pt>
                <c:pt idx="153">
                  <c:v>30679.32527999999</c:v>
                </c:pt>
                <c:pt idx="154">
                  <c:v>42014.180160000004</c:v>
                </c:pt>
                <c:pt idx="155">
                  <c:v>60117.48504</c:v>
                </c:pt>
                <c:pt idx="156">
                  <c:v>65823.552720000007</c:v>
                </c:pt>
                <c:pt idx="157">
                  <c:v>63733.263119999996</c:v>
                </c:pt>
                <c:pt idx="158">
                  <c:v>70086.987359999999</c:v>
                </c:pt>
                <c:pt idx="159">
                  <c:v>71808.752879999927</c:v>
                </c:pt>
                <c:pt idx="160">
                  <c:v>68732.015759999995</c:v>
                </c:pt>
                <c:pt idx="161">
                  <c:v>57314.177280000004</c:v>
                </c:pt>
                <c:pt idx="162">
                  <c:v>53568.124560000004</c:v>
                </c:pt>
                <c:pt idx="163">
                  <c:v>53850.653280000006</c:v>
                </c:pt>
                <c:pt idx="164">
                  <c:v>59875.00632</c:v>
                </c:pt>
                <c:pt idx="165">
                  <c:v>69583.831199999986</c:v>
                </c:pt>
                <c:pt idx="166">
                  <c:v>64881.704880000005</c:v>
                </c:pt>
                <c:pt idx="167">
                  <c:v>61063.626240000005</c:v>
                </c:pt>
                <c:pt idx="168">
                  <c:v>63273.681360000002</c:v>
                </c:pt>
                <c:pt idx="169">
                  <c:v>59005.825199999992</c:v>
                </c:pt>
                <c:pt idx="170">
                  <c:v>54981.024479999993</c:v>
                </c:pt>
                <c:pt idx="171">
                  <c:v>53323.274880000004</c:v>
                </c:pt>
                <c:pt idx="172">
                  <c:v>54890.479440000003</c:v>
                </c:pt>
                <c:pt idx="173">
                  <c:v>50451.081120000003</c:v>
                </c:pt>
                <c:pt idx="174">
                  <c:v>54422.503199999999</c:v>
                </c:pt>
                <c:pt idx="175">
                  <c:v>54588.598560000006</c:v>
                </c:pt>
                <c:pt idx="176">
                  <c:v>56337.982560000011</c:v>
                </c:pt>
                <c:pt idx="177">
                  <c:v>55727.94096</c:v>
                </c:pt>
                <c:pt idx="178">
                  <c:v>53044.975439999995</c:v>
                </c:pt>
                <c:pt idx="179">
                  <c:v>44766.288</c:v>
                </c:pt>
                <c:pt idx="180">
                  <c:v>43516.85616000001</c:v>
                </c:pt>
                <c:pt idx="181">
                  <c:v>47035.424880000006</c:v>
                </c:pt>
                <c:pt idx="182">
                  <c:v>42234.55128</c:v>
                </c:pt>
                <c:pt idx="183">
                  <c:v>35429.127119999997</c:v>
                </c:pt>
                <c:pt idx="184">
                  <c:v>34955.255520000006</c:v>
                </c:pt>
                <c:pt idx="185">
                  <c:v>36895.982400000001</c:v>
                </c:pt>
                <c:pt idx="186">
                  <c:v>36216.349920000001</c:v>
                </c:pt>
                <c:pt idx="187">
                  <c:v>36590.641199999998</c:v>
                </c:pt>
                <c:pt idx="188">
                  <c:v>35864.999280000004</c:v>
                </c:pt>
                <c:pt idx="189">
                  <c:v>32059.480319999999</c:v>
                </c:pt>
                <c:pt idx="190">
                  <c:v>31560.233040000003</c:v>
                </c:pt>
                <c:pt idx="191">
                  <c:v>30247.490160000001</c:v>
                </c:pt>
                <c:pt idx="192">
                  <c:v>28533.02975999999</c:v>
                </c:pt>
                <c:pt idx="193">
                  <c:v>28272.544559999991</c:v>
                </c:pt>
                <c:pt idx="194">
                  <c:v>27247.649039999989</c:v>
                </c:pt>
                <c:pt idx="195">
                  <c:v>29336.464800000002</c:v>
                </c:pt>
                <c:pt idx="196">
                  <c:v>33898.512240000011</c:v>
                </c:pt>
                <c:pt idx="197">
                  <c:v>37131.796800000004</c:v>
                </c:pt>
                <c:pt idx="198">
                  <c:v>45860.838480000006</c:v>
                </c:pt>
                <c:pt idx="199">
                  <c:v>58123.187280000006</c:v>
                </c:pt>
                <c:pt idx="200">
                  <c:v>66799.234799999991</c:v>
                </c:pt>
                <c:pt idx="201">
                  <c:v>71144.563679999977</c:v>
                </c:pt>
                <c:pt idx="202">
                  <c:v>63360.125279999993</c:v>
                </c:pt>
                <c:pt idx="203">
                  <c:v>53349.739919999993</c:v>
                </c:pt>
                <c:pt idx="204">
                  <c:v>49126.227119999996</c:v>
                </c:pt>
                <c:pt idx="205">
                  <c:v>41822.580960000007</c:v>
                </c:pt>
                <c:pt idx="206">
                  <c:v>34092.995040000002</c:v>
                </c:pt>
                <c:pt idx="207">
                  <c:v>32294.461680000008</c:v>
                </c:pt>
                <c:pt idx="208">
                  <c:v>26263.892879999996</c:v>
                </c:pt>
                <c:pt idx="209">
                  <c:v>26176.29552</c:v>
                </c:pt>
                <c:pt idx="210">
                  <c:v>29168.831519999992</c:v>
                </c:pt>
                <c:pt idx="211">
                  <c:v>27313.266960000001</c:v>
                </c:pt>
                <c:pt idx="212">
                  <c:v>28707.263279999996</c:v>
                </c:pt>
                <c:pt idx="213">
                  <c:v>34886.625839999993</c:v>
                </c:pt>
                <c:pt idx="214">
                  <c:v>36246.467520000006</c:v>
                </c:pt>
                <c:pt idx="215">
                  <c:v>34381.290959999998</c:v>
                </c:pt>
                <c:pt idx="216">
                  <c:v>39412.724399999999</c:v>
                </c:pt>
                <c:pt idx="217">
                  <c:v>41113.920240000007</c:v>
                </c:pt>
                <c:pt idx="218">
                  <c:v>43975.604880000006</c:v>
                </c:pt>
                <c:pt idx="219">
                  <c:v>49029.850800000015</c:v>
                </c:pt>
                <c:pt idx="220">
                  <c:v>51221.707199999997</c:v>
                </c:pt>
                <c:pt idx="221">
                  <c:v>44688.302640000002</c:v>
                </c:pt>
                <c:pt idx="222">
                  <c:v>43332.818400000011</c:v>
                </c:pt>
                <c:pt idx="223">
                  <c:v>37646.679599999996</c:v>
                </c:pt>
                <c:pt idx="224">
                  <c:v>37563.119280000006</c:v>
                </c:pt>
                <c:pt idx="225">
                  <c:v>38172.584160000006</c:v>
                </c:pt>
                <c:pt idx="226">
                  <c:v>45844.690319999994</c:v>
                </c:pt>
                <c:pt idx="227">
                  <c:v>48437.174880000006</c:v>
                </c:pt>
                <c:pt idx="228">
                  <c:v>46724.508720000005</c:v>
                </c:pt>
                <c:pt idx="229">
                  <c:v>43961.763599999998</c:v>
                </c:pt>
                <c:pt idx="230">
                  <c:v>39054.132719999994</c:v>
                </c:pt>
                <c:pt idx="231">
                  <c:v>38569.431600000004</c:v>
                </c:pt>
                <c:pt idx="232">
                  <c:v>36308.881440000005</c:v>
                </c:pt>
                <c:pt idx="233">
                  <c:v>24809.212799999998</c:v>
                </c:pt>
                <c:pt idx="234">
                  <c:v>17259.75576</c:v>
                </c:pt>
                <c:pt idx="235">
                  <c:v>25349.27903999999</c:v>
                </c:pt>
                <c:pt idx="236">
                  <c:v>30743.597519999996</c:v>
                </c:pt>
                <c:pt idx="237">
                  <c:v>25443.604800000001</c:v>
                </c:pt>
                <c:pt idx="238">
                  <c:v>20457.924480000009</c:v>
                </c:pt>
                <c:pt idx="239">
                  <c:v>15702.611759999998</c:v>
                </c:pt>
                <c:pt idx="240">
                  <c:v>13492.236240000004</c:v>
                </c:pt>
                <c:pt idx="241">
                  <c:v>17035.732079999991</c:v>
                </c:pt>
                <c:pt idx="242">
                  <c:v>20325.535199999998</c:v>
                </c:pt>
                <c:pt idx="243">
                  <c:v>17257.064399999999</c:v>
                </c:pt>
                <c:pt idx="244">
                  <c:v>16351.101360000002</c:v>
                </c:pt>
                <c:pt idx="245">
                  <c:v>13862.874959999996</c:v>
                </c:pt>
                <c:pt idx="246">
                  <c:v>13007.791439999999</c:v>
                </c:pt>
                <c:pt idx="247">
                  <c:v>12090.742560000006</c:v>
                </c:pt>
                <c:pt idx="248">
                  <c:v>10570.060080000001</c:v>
                </c:pt>
                <c:pt idx="249">
                  <c:v>8552.6935199999971</c:v>
                </c:pt>
                <c:pt idx="250">
                  <c:v>8264.013119999996</c:v>
                </c:pt>
                <c:pt idx="251">
                  <c:v>8940.1852799999961</c:v>
                </c:pt>
                <c:pt idx="252">
                  <c:v>6485.7290400000002</c:v>
                </c:pt>
                <c:pt idx="253">
                  <c:v>5544.7142400000002</c:v>
                </c:pt>
                <c:pt idx="254">
                  <c:v>6288.2985600000002</c:v>
                </c:pt>
                <c:pt idx="255">
                  <c:v>7410.5316000000003</c:v>
                </c:pt>
                <c:pt idx="256">
                  <c:v>11781.17208</c:v>
                </c:pt>
                <c:pt idx="257">
                  <c:v>11989.0476</c:v>
                </c:pt>
                <c:pt idx="258">
                  <c:v>17871.783840000007</c:v>
                </c:pt>
                <c:pt idx="259">
                  <c:v>20894.437439999998</c:v>
                </c:pt>
                <c:pt idx="260">
                  <c:v>29105.96904</c:v>
                </c:pt>
                <c:pt idx="261">
                  <c:v>30828.439440000002</c:v>
                </c:pt>
                <c:pt idx="262">
                  <c:v>26034.486480000014</c:v>
                </c:pt>
                <c:pt idx="263">
                  <c:v>25539.148079999992</c:v>
                </c:pt>
                <c:pt idx="264">
                  <c:v>20118.684959999991</c:v>
                </c:pt>
                <c:pt idx="265">
                  <c:v>16097.344560000003</c:v>
                </c:pt>
                <c:pt idx="266">
                  <c:v>14565.704400000006</c:v>
                </c:pt>
                <c:pt idx="267">
                  <c:v>15466.989599999995</c:v>
                </c:pt>
                <c:pt idx="268">
                  <c:v>14653.814399999996</c:v>
                </c:pt>
                <c:pt idx="269">
                  <c:v>11547.023760000004</c:v>
                </c:pt>
                <c:pt idx="270">
                  <c:v>12363.018480000002</c:v>
                </c:pt>
                <c:pt idx="271">
                  <c:v>13109.67864</c:v>
                </c:pt>
                <c:pt idx="272">
                  <c:v>12909.49272</c:v>
                </c:pt>
                <c:pt idx="273">
                  <c:v>14272.410240000005</c:v>
                </c:pt>
                <c:pt idx="274">
                  <c:v>15484.803839999995</c:v>
                </c:pt>
                <c:pt idx="275">
                  <c:v>15245.144639999999</c:v>
                </c:pt>
                <c:pt idx="276">
                  <c:v>18027.626399999997</c:v>
                </c:pt>
                <c:pt idx="277">
                  <c:v>13893.825599999993</c:v>
                </c:pt>
                <c:pt idx="278">
                  <c:v>12874.825439999995</c:v>
                </c:pt>
                <c:pt idx="279">
                  <c:v>14301.887040000001</c:v>
                </c:pt>
                <c:pt idx="280">
                  <c:v>19615.464720000007</c:v>
                </c:pt>
                <c:pt idx="281">
                  <c:v>33092.385840000003</c:v>
                </c:pt>
                <c:pt idx="282">
                  <c:v>39633.287759999999</c:v>
                </c:pt>
                <c:pt idx="283">
                  <c:v>31978.098720000005</c:v>
                </c:pt>
                <c:pt idx="284">
                  <c:v>26801.460000000006</c:v>
                </c:pt>
                <c:pt idx="285">
                  <c:v>29617.39151999999</c:v>
                </c:pt>
                <c:pt idx="286">
                  <c:v>30773.651039999993</c:v>
                </c:pt>
                <c:pt idx="287">
                  <c:v>34673.367600000005</c:v>
                </c:pt>
                <c:pt idx="288">
                  <c:v>44924.117040000005</c:v>
                </c:pt>
                <c:pt idx="289">
                  <c:v>50934.885120000006</c:v>
                </c:pt>
                <c:pt idx="290">
                  <c:v>60844.15224000001</c:v>
                </c:pt>
                <c:pt idx="291">
                  <c:v>60012.778320000005</c:v>
                </c:pt>
                <c:pt idx="292">
                  <c:v>61321.676400000004</c:v>
                </c:pt>
                <c:pt idx="293">
                  <c:v>62738.933759999993</c:v>
                </c:pt>
                <c:pt idx="294">
                  <c:v>63339.5556</c:v>
                </c:pt>
                <c:pt idx="295">
                  <c:v>65421.322560000001</c:v>
                </c:pt>
                <c:pt idx="296">
                  <c:v>64980.323999999993</c:v>
                </c:pt>
                <c:pt idx="297">
                  <c:v>57574.213920000002</c:v>
                </c:pt>
                <c:pt idx="298">
                  <c:v>52672.093919999992</c:v>
                </c:pt>
                <c:pt idx="299">
                  <c:v>44300.426400000004</c:v>
                </c:pt>
                <c:pt idx="300">
                  <c:v>41687.500320000006</c:v>
                </c:pt>
                <c:pt idx="301">
                  <c:v>39635.274240000006</c:v>
                </c:pt>
                <c:pt idx="302">
                  <c:v>32349.570479999991</c:v>
                </c:pt>
                <c:pt idx="303">
                  <c:v>30972.811679999988</c:v>
                </c:pt>
                <c:pt idx="304">
                  <c:v>28430.758080000007</c:v>
                </c:pt>
                <c:pt idx="305">
                  <c:v>28210.707359999997</c:v>
                </c:pt>
                <c:pt idx="306">
                  <c:v>27906.006960000002</c:v>
                </c:pt>
                <c:pt idx="307">
                  <c:v>27894.472560000002</c:v>
                </c:pt>
                <c:pt idx="308">
                  <c:v>29092.448160000004</c:v>
                </c:pt>
                <c:pt idx="309">
                  <c:v>27938.687759999997</c:v>
                </c:pt>
                <c:pt idx="310">
                  <c:v>27814.116239999988</c:v>
                </c:pt>
                <c:pt idx="311">
                  <c:v>27123.205679999992</c:v>
                </c:pt>
                <c:pt idx="312">
                  <c:v>30419.929439999996</c:v>
                </c:pt>
                <c:pt idx="313">
                  <c:v>41175.565200000005</c:v>
                </c:pt>
                <c:pt idx="314">
                  <c:v>47176.785360000002</c:v>
                </c:pt>
                <c:pt idx="315">
                  <c:v>53142.184800000003</c:v>
                </c:pt>
                <c:pt idx="316">
                  <c:v>59126.231519999994</c:v>
                </c:pt>
                <c:pt idx="317">
                  <c:v>58176.117360000004</c:v>
                </c:pt>
                <c:pt idx="318">
                  <c:v>54014.890320000006</c:v>
                </c:pt>
                <c:pt idx="319">
                  <c:v>46474.02</c:v>
                </c:pt>
                <c:pt idx="320">
                  <c:v>40613.647680000002</c:v>
                </c:pt>
                <c:pt idx="321">
                  <c:v>35584.328880000001</c:v>
                </c:pt>
                <c:pt idx="322">
                  <c:v>25452.575999999997</c:v>
                </c:pt>
                <c:pt idx="323">
                  <c:v>18036.725759999998</c:v>
                </c:pt>
                <c:pt idx="324">
                  <c:v>37351.719360000003</c:v>
                </c:pt>
                <c:pt idx="325">
                  <c:v>44507.661119999997</c:v>
                </c:pt>
                <c:pt idx="326">
                  <c:v>46655.046000000002</c:v>
                </c:pt>
                <c:pt idx="327">
                  <c:v>50895.732240000005</c:v>
                </c:pt>
                <c:pt idx="328">
                  <c:v>49601.316240000015</c:v>
                </c:pt>
                <c:pt idx="329">
                  <c:v>47771.383680000006</c:v>
                </c:pt>
                <c:pt idx="330">
                  <c:v>52124.145840000005</c:v>
                </c:pt>
                <c:pt idx="331">
                  <c:v>56605.388400000011</c:v>
                </c:pt>
                <c:pt idx="332">
                  <c:v>59288.161679999997</c:v>
                </c:pt>
                <c:pt idx="333">
                  <c:v>52610.128560000005</c:v>
                </c:pt>
                <c:pt idx="334">
                  <c:v>48549.635279999995</c:v>
                </c:pt>
                <c:pt idx="335">
                  <c:v>50531.693759999987</c:v>
                </c:pt>
                <c:pt idx="336">
                  <c:v>50737.903200000001</c:v>
                </c:pt>
                <c:pt idx="337">
                  <c:v>50068.459440000006</c:v>
                </c:pt>
                <c:pt idx="338">
                  <c:v>49907.810880000012</c:v>
                </c:pt>
                <c:pt idx="339">
                  <c:v>50589.878400000001</c:v>
                </c:pt>
                <c:pt idx="340">
                  <c:v>43294.75488</c:v>
                </c:pt>
                <c:pt idx="341">
                  <c:v>40800.889440000006</c:v>
                </c:pt>
                <c:pt idx="342">
                  <c:v>36910.592640000003</c:v>
                </c:pt>
                <c:pt idx="343">
                  <c:v>35573.947920000006</c:v>
                </c:pt>
                <c:pt idx="344">
                  <c:v>33071.111280000005</c:v>
                </c:pt>
                <c:pt idx="345">
                  <c:v>35214.01056000001</c:v>
                </c:pt>
                <c:pt idx="346">
                  <c:v>32204.429279999989</c:v>
                </c:pt>
                <c:pt idx="347">
                  <c:v>28656.896400000001</c:v>
                </c:pt>
                <c:pt idx="348">
                  <c:v>30351.427919999998</c:v>
                </c:pt>
                <c:pt idx="349">
                  <c:v>33240.731039999999</c:v>
                </c:pt>
                <c:pt idx="350">
                  <c:v>41445.149759999993</c:v>
                </c:pt>
                <c:pt idx="351">
                  <c:v>38192.320800000001</c:v>
                </c:pt>
                <c:pt idx="352">
                  <c:v>32729.436720000005</c:v>
                </c:pt>
                <c:pt idx="353">
                  <c:v>30312.33911999999</c:v>
                </c:pt>
                <c:pt idx="354">
                  <c:v>30564.814319999994</c:v>
                </c:pt>
                <c:pt idx="355">
                  <c:v>33839.238240000006</c:v>
                </c:pt>
                <c:pt idx="356">
                  <c:v>39372.86664</c:v>
                </c:pt>
                <c:pt idx="357">
                  <c:v>42180.211439999999</c:v>
                </c:pt>
                <c:pt idx="358">
                  <c:v>42484.3992</c:v>
                </c:pt>
                <c:pt idx="359">
                  <c:v>41493.081600000005</c:v>
                </c:pt>
                <c:pt idx="360">
                  <c:v>41526.339120000004</c:v>
                </c:pt>
                <c:pt idx="361">
                  <c:v>41051.762640000001</c:v>
                </c:pt>
                <c:pt idx="362">
                  <c:v>41459.695919999998</c:v>
                </c:pt>
                <c:pt idx="363">
                  <c:v>39945.805920000006</c:v>
                </c:pt>
                <c:pt idx="364">
                  <c:v>35554.40352</c:v>
                </c:pt>
                <c:pt idx="365">
                  <c:v>30933.658800000001</c:v>
                </c:pt>
                <c:pt idx="366">
                  <c:v>24577.243200000001</c:v>
                </c:pt>
                <c:pt idx="367">
                  <c:v>17334.152639999993</c:v>
                </c:pt>
                <c:pt idx="368">
                  <c:v>19455.200639999992</c:v>
                </c:pt>
                <c:pt idx="369">
                  <c:v>18346.680719999997</c:v>
                </c:pt>
                <c:pt idx="370">
                  <c:v>16449.271919999996</c:v>
                </c:pt>
                <c:pt idx="371">
                  <c:v>17731.769039999996</c:v>
                </c:pt>
                <c:pt idx="372">
                  <c:v>18783.706320000001</c:v>
                </c:pt>
                <c:pt idx="373">
                  <c:v>19733.564159999998</c:v>
                </c:pt>
                <c:pt idx="374">
                  <c:v>21978.286559999997</c:v>
                </c:pt>
                <c:pt idx="375">
                  <c:v>25685.442719999999</c:v>
                </c:pt>
                <c:pt idx="376">
                  <c:v>28397.885040000001</c:v>
                </c:pt>
                <c:pt idx="377">
                  <c:v>34340.215679999994</c:v>
                </c:pt>
                <c:pt idx="378">
                  <c:v>40562.575920000003</c:v>
                </c:pt>
                <c:pt idx="379">
                  <c:v>50596.734959999994</c:v>
                </c:pt>
                <c:pt idx="380">
                  <c:v>58211.874000000003</c:v>
                </c:pt>
                <c:pt idx="381">
                  <c:v>62339.651280000005</c:v>
                </c:pt>
                <c:pt idx="382">
                  <c:v>60206.364000000001</c:v>
                </c:pt>
                <c:pt idx="383">
                  <c:v>56115.304560000011</c:v>
                </c:pt>
                <c:pt idx="384">
                  <c:v>54287.678880000007</c:v>
                </c:pt>
                <c:pt idx="385">
                  <c:v>49689.682560000001</c:v>
                </c:pt>
                <c:pt idx="386">
                  <c:v>50010.9156</c:v>
                </c:pt>
                <c:pt idx="387">
                  <c:v>51039.527759999997</c:v>
                </c:pt>
                <c:pt idx="388">
                  <c:v>51928.637759999998</c:v>
                </c:pt>
                <c:pt idx="389">
                  <c:v>52189.507439999994</c:v>
                </c:pt>
                <c:pt idx="390">
                  <c:v>52348.48992</c:v>
                </c:pt>
                <c:pt idx="391">
                  <c:v>54444.482640000009</c:v>
                </c:pt>
                <c:pt idx="392">
                  <c:v>54842.483520000002</c:v>
                </c:pt>
                <c:pt idx="393">
                  <c:v>55640.920320000005</c:v>
                </c:pt>
                <c:pt idx="394">
                  <c:v>53293.221359999989</c:v>
                </c:pt>
                <c:pt idx="395">
                  <c:v>53583.760079999993</c:v>
                </c:pt>
                <c:pt idx="396">
                  <c:v>54766.612800000003</c:v>
                </c:pt>
                <c:pt idx="397">
                  <c:v>56507.153760000001</c:v>
                </c:pt>
                <c:pt idx="398">
                  <c:v>55006.464240000001</c:v>
                </c:pt>
                <c:pt idx="399">
                  <c:v>55237.15224000001</c:v>
                </c:pt>
                <c:pt idx="400">
                  <c:v>61042.095359999999</c:v>
                </c:pt>
                <c:pt idx="401">
                  <c:v>65117.134799999993</c:v>
                </c:pt>
                <c:pt idx="402">
                  <c:v>70607.70143999999</c:v>
                </c:pt>
                <c:pt idx="403">
                  <c:v>66697.860240000009</c:v>
                </c:pt>
                <c:pt idx="404">
                  <c:v>67871.485439999989</c:v>
                </c:pt>
                <c:pt idx="405">
                  <c:v>68845.821840000004</c:v>
                </c:pt>
                <c:pt idx="406">
                  <c:v>62992.241999999998</c:v>
                </c:pt>
                <c:pt idx="407">
                  <c:v>63152.89056</c:v>
                </c:pt>
                <c:pt idx="408">
                  <c:v>57723.007680000002</c:v>
                </c:pt>
                <c:pt idx="409">
                  <c:v>53348.842800000013</c:v>
                </c:pt>
                <c:pt idx="410">
                  <c:v>47168.90352</c:v>
                </c:pt>
                <c:pt idx="411">
                  <c:v>44873.429759999999</c:v>
                </c:pt>
                <c:pt idx="412">
                  <c:v>40818.703679999999</c:v>
                </c:pt>
                <c:pt idx="413">
                  <c:v>39559.275359999992</c:v>
                </c:pt>
                <c:pt idx="414">
                  <c:v>41746.069439999999</c:v>
                </c:pt>
                <c:pt idx="415">
                  <c:v>38669.011920000004</c:v>
                </c:pt>
                <c:pt idx="416">
                  <c:v>30049.803359999991</c:v>
                </c:pt>
                <c:pt idx="417">
                  <c:v>26529.56856</c:v>
                </c:pt>
                <c:pt idx="418">
                  <c:v>21434.888159999999</c:v>
                </c:pt>
                <c:pt idx="419">
                  <c:v>17328.577679999991</c:v>
                </c:pt>
                <c:pt idx="420">
                  <c:v>13756.245840000003</c:v>
                </c:pt>
                <c:pt idx="421">
                  <c:v>12331.10664</c:v>
                </c:pt>
                <c:pt idx="422">
                  <c:v>14145.66</c:v>
                </c:pt>
                <c:pt idx="423">
                  <c:v>11231.75016</c:v>
                </c:pt>
                <c:pt idx="424">
                  <c:v>8541.3513599999951</c:v>
                </c:pt>
                <c:pt idx="425">
                  <c:v>6481.8842400000003</c:v>
                </c:pt>
                <c:pt idx="426">
                  <c:v>5222.9685600000003</c:v>
                </c:pt>
                <c:pt idx="427">
                  <c:v>4285.2218400000002</c:v>
                </c:pt>
                <c:pt idx="428">
                  <c:v>4374.7415999999994</c:v>
                </c:pt>
                <c:pt idx="429">
                  <c:v>6269.1386400000001</c:v>
                </c:pt>
                <c:pt idx="430">
                  <c:v>7444.2376799999993</c:v>
                </c:pt>
                <c:pt idx="431">
                  <c:v>12308.35824</c:v>
                </c:pt>
                <c:pt idx="432">
                  <c:v>19198.303919999991</c:v>
                </c:pt>
                <c:pt idx="433">
                  <c:v>29284.111439999993</c:v>
                </c:pt>
                <c:pt idx="434">
                  <c:v>34948.719360000003</c:v>
                </c:pt>
                <c:pt idx="435">
                  <c:v>35842.314960000011</c:v>
                </c:pt>
                <c:pt idx="436">
                  <c:v>29815.206480000008</c:v>
                </c:pt>
                <c:pt idx="437">
                  <c:v>31355.433359999992</c:v>
                </c:pt>
                <c:pt idx="438">
                  <c:v>33817.963679999993</c:v>
                </c:pt>
                <c:pt idx="439">
                  <c:v>30954.484800000009</c:v>
                </c:pt>
                <c:pt idx="440">
                  <c:v>27022.66416</c:v>
                </c:pt>
                <c:pt idx="441">
                  <c:v>21359.337839999997</c:v>
                </c:pt>
                <c:pt idx="442">
                  <c:v>19523.125439999996</c:v>
                </c:pt>
                <c:pt idx="443">
                  <c:v>20419.156080000001</c:v>
                </c:pt>
                <c:pt idx="444">
                  <c:v>17774.318159999992</c:v>
                </c:pt>
                <c:pt idx="445">
                  <c:v>20013.401519999996</c:v>
                </c:pt>
                <c:pt idx="446">
                  <c:v>21836.2212</c:v>
                </c:pt>
                <c:pt idx="447">
                  <c:v>19599.70104</c:v>
                </c:pt>
                <c:pt idx="448">
                  <c:v>20092.6044</c:v>
                </c:pt>
                <c:pt idx="449">
                  <c:v>22534.821359999991</c:v>
                </c:pt>
                <c:pt idx="450">
                  <c:v>22456.835999999996</c:v>
                </c:pt>
                <c:pt idx="451">
                  <c:v>22602.169439999994</c:v>
                </c:pt>
                <c:pt idx="452">
                  <c:v>22542.06240000001</c:v>
                </c:pt>
                <c:pt idx="453">
                  <c:v>23449.691519999993</c:v>
                </c:pt>
                <c:pt idx="454">
                  <c:v>23992.577280000001</c:v>
                </c:pt>
                <c:pt idx="455">
                  <c:v>25528.638959999993</c:v>
                </c:pt>
                <c:pt idx="456">
                  <c:v>25433.287919999999</c:v>
                </c:pt>
                <c:pt idx="457">
                  <c:v>31819.885200000001</c:v>
                </c:pt>
                <c:pt idx="458">
                  <c:v>37035.676800000001</c:v>
                </c:pt>
                <c:pt idx="459">
                  <c:v>38978.005680000002</c:v>
                </c:pt>
                <c:pt idx="460">
                  <c:v>40029.238079999996</c:v>
                </c:pt>
                <c:pt idx="461">
                  <c:v>36904.569119999993</c:v>
                </c:pt>
                <c:pt idx="462">
                  <c:v>35259.507359999996</c:v>
                </c:pt>
                <c:pt idx="463">
                  <c:v>31626.0432</c:v>
                </c:pt>
                <c:pt idx="464">
                  <c:v>29198.628719999997</c:v>
                </c:pt>
                <c:pt idx="465">
                  <c:v>26834.461200000005</c:v>
                </c:pt>
                <c:pt idx="466">
                  <c:v>21268.472399999999</c:v>
                </c:pt>
                <c:pt idx="467">
                  <c:v>25425.27792</c:v>
                </c:pt>
                <c:pt idx="468">
                  <c:v>28681.246800000008</c:v>
                </c:pt>
                <c:pt idx="469">
                  <c:v>25275.266639999998</c:v>
                </c:pt>
                <c:pt idx="470">
                  <c:v>25078.73328</c:v>
                </c:pt>
                <c:pt idx="471">
                  <c:v>29944.263599999995</c:v>
                </c:pt>
                <c:pt idx="472">
                  <c:v>33657.251040000003</c:v>
                </c:pt>
                <c:pt idx="473">
                  <c:v>38870.030880000006</c:v>
                </c:pt>
                <c:pt idx="474">
                  <c:v>41647.25808</c:v>
                </c:pt>
                <c:pt idx="475">
                  <c:v>44871.122879999995</c:v>
                </c:pt>
                <c:pt idx="476">
                  <c:v>41136.924960000004</c:v>
                </c:pt>
                <c:pt idx="477">
                  <c:v>38087.101439999999</c:v>
                </c:pt>
                <c:pt idx="478">
                  <c:v>36887.075280000005</c:v>
                </c:pt>
                <c:pt idx="479">
                  <c:v>38339.512560000003</c:v>
                </c:pt>
                <c:pt idx="480">
                  <c:v>38115.488880000012</c:v>
                </c:pt>
                <c:pt idx="481">
                  <c:v>36754.0452</c:v>
                </c:pt>
                <c:pt idx="482">
                  <c:v>33707.938320000001</c:v>
                </c:pt>
                <c:pt idx="483">
                  <c:v>37765.291679999988</c:v>
                </c:pt>
                <c:pt idx="484">
                  <c:v>47953.370880000002</c:v>
                </c:pt>
                <c:pt idx="485">
                  <c:v>57062.791439999986</c:v>
                </c:pt>
                <c:pt idx="486">
                  <c:v>59795.675279999996</c:v>
                </c:pt>
                <c:pt idx="487">
                  <c:v>61670.271599999993</c:v>
                </c:pt>
                <c:pt idx="488">
                  <c:v>63240.808320000011</c:v>
                </c:pt>
                <c:pt idx="489">
                  <c:v>66693.695040000006</c:v>
                </c:pt>
                <c:pt idx="490">
                  <c:v>57784.268159999992</c:v>
                </c:pt>
                <c:pt idx="491">
                  <c:v>55658.990880000005</c:v>
                </c:pt>
                <c:pt idx="492">
                  <c:v>52739.698319999996</c:v>
                </c:pt>
                <c:pt idx="493">
                  <c:v>43940.553120000004</c:v>
                </c:pt>
                <c:pt idx="494">
                  <c:v>41800.601520000004</c:v>
                </c:pt>
                <c:pt idx="495">
                  <c:v>40042.374480000006</c:v>
                </c:pt>
                <c:pt idx="496">
                  <c:v>39212.154000000002</c:v>
                </c:pt>
                <c:pt idx="497">
                  <c:v>43474.307040000007</c:v>
                </c:pt>
                <c:pt idx="498">
                  <c:v>48293.507520000006</c:v>
                </c:pt>
                <c:pt idx="499">
                  <c:v>49554.601919999994</c:v>
                </c:pt>
                <c:pt idx="500">
                  <c:v>43277.132880000005</c:v>
                </c:pt>
                <c:pt idx="501">
                  <c:v>41494.683600000004</c:v>
                </c:pt>
                <c:pt idx="502">
                  <c:v>41428.809360000007</c:v>
                </c:pt>
                <c:pt idx="503">
                  <c:v>44841.005280000005</c:v>
                </c:pt>
                <c:pt idx="504">
                  <c:v>46864.587600000006</c:v>
                </c:pt>
                <c:pt idx="505">
                  <c:v>47635.213679999993</c:v>
                </c:pt>
                <c:pt idx="506">
                  <c:v>47828.414880000011</c:v>
                </c:pt>
                <c:pt idx="507">
                  <c:v>50639.348160000009</c:v>
                </c:pt>
                <c:pt idx="508">
                  <c:v>49852.637999999999</c:v>
                </c:pt>
                <c:pt idx="509">
                  <c:v>41766.446880000003</c:v>
                </c:pt>
                <c:pt idx="510">
                  <c:v>38780.83152</c:v>
                </c:pt>
                <c:pt idx="511">
                  <c:v>36522.908640000009</c:v>
                </c:pt>
                <c:pt idx="512">
                  <c:v>34686.311760000004</c:v>
                </c:pt>
                <c:pt idx="513">
                  <c:v>35554.339439999996</c:v>
                </c:pt>
                <c:pt idx="514">
                  <c:v>37517.237999999998</c:v>
                </c:pt>
                <c:pt idx="515">
                  <c:v>36826.071119999993</c:v>
                </c:pt>
                <c:pt idx="516">
                  <c:v>32543.540639999996</c:v>
                </c:pt>
                <c:pt idx="517">
                  <c:v>32134.582080000007</c:v>
                </c:pt>
                <c:pt idx="518">
                  <c:v>34029.235439999997</c:v>
                </c:pt>
                <c:pt idx="519">
                  <c:v>36344.766240000004</c:v>
                </c:pt>
                <c:pt idx="520">
                  <c:v>36728.541360000003</c:v>
                </c:pt>
                <c:pt idx="521">
                  <c:v>40795.442640000001</c:v>
                </c:pt>
                <c:pt idx="522">
                  <c:v>51011.652960000007</c:v>
                </c:pt>
                <c:pt idx="523">
                  <c:v>66928.356</c:v>
                </c:pt>
                <c:pt idx="524">
                  <c:v>76557.080879999965</c:v>
                </c:pt>
                <c:pt idx="525">
                  <c:v>78727.27824</c:v>
                </c:pt>
                <c:pt idx="526">
                  <c:v>78002.405279999977</c:v>
                </c:pt>
                <c:pt idx="527">
                  <c:v>79400.054160000029</c:v>
                </c:pt>
                <c:pt idx="528">
                  <c:v>79485.600959999996</c:v>
                </c:pt>
                <c:pt idx="529">
                  <c:v>81076.771439999997</c:v>
                </c:pt>
                <c:pt idx="530">
                  <c:v>77334.627599999993</c:v>
                </c:pt>
                <c:pt idx="531">
                  <c:v>71250.872399999993</c:v>
                </c:pt>
                <c:pt idx="532">
                  <c:v>71764.986239999926</c:v>
                </c:pt>
                <c:pt idx="533">
                  <c:v>68779.819439999992</c:v>
                </c:pt>
                <c:pt idx="534">
                  <c:v>61418.373120000004</c:v>
                </c:pt>
                <c:pt idx="535">
                  <c:v>59798.558880000011</c:v>
                </c:pt>
                <c:pt idx="536">
                  <c:v>57844.182960000006</c:v>
                </c:pt>
                <c:pt idx="537">
                  <c:v>63800.611200000007</c:v>
                </c:pt>
                <c:pt idx="538">
                  <c:v>67263.109920000032</c:v>
                </c:pt>
                <c:pt idx="539">
                  <c:v>70993.014479999969</c:v>
                </c:pt>
                <c:pt idx="540">
                  <c:v>68108.196960000001</c:v>
                </c:pt>
                <c:pt idx="541">
                  <c:v>64625.705279999995</c:v>
                </c:pt>
                <c:pt idx="542">
                  <c:v>64359.068400000004</c:v>
                </c:pt>
                <c:pt idx="543">
                  <c:v>60965.712000000007</c:v>
                </c:pt>
                <c:pt idx="544">
                  <c:v>64511.514720000006</c:v>
                </c:pt>
                <c:pt idx="545">
                  <c:v>71555.124240000005</c:v>
                </c:pt>
                <c:pt idx="546">
                  <c:v>70705.038959999991</c:v>
                </c:pt>
                <c:pt idx="547">
                  <c:v>72104.930639999962</c:v>
                </c:pt>
                <c:pt idx="548">
                  <c:v>81611.390879999963</c:v>
                </c:pt>
                <c:pt idx="549">
                  <c:v>84030.474959999992</c:v>
                </c:pt>
                <c:pt idx="550">
                  <c:v>81653.491440000013</c:v>
                </c:pt>
                <c:pt idx="551">
                  <c:v>81538.59599999999</c:v>
                </c:pt>
                <c:pt idx="552">
                  <c:v>81910.964879999956</c:v>
                </c:pt>
                <c:pt idx="553">
                  <c:v>77440.039200000014</c:v>
                </c:pt>
                <c:pt idx="554">
                  <c:v>72734.324400000027</c:v>
                </c:pt>
                <c:pt idx="555">
                  <c:v>68821.02287999996</c:v>
                </c:pt>
                <c:pt idx="556">
                  <c:v>69066.897839999961</c:v>
                </c:pt>
                <c:pt idx="557">
                  <c:v>68407.770959999994</c:v>
                </c:pt>
                <c:pt idx="558">
                  <c:v>65613.370320000031</c:v>
                </c:pt>
                <c:pt idx="559">
                  <c:v>56482.418880000012</c:v>
                </c:pt>
                <c:pt idx="560">
                  <c:v>49640.917680000006</c:v>
                </c:pt>
                <c:pt idx="561">
                  <c:v>42622.107119999993</c:v>
                </c:pt>
                <c:pt idx="562">
                  <c:v>35315.705519999996</c:v>
                </c:pt>
                <c:pt idx="563">
                  <c:v>29178.571680000001</c:v>
                </c:pt>
                <c:pt idx="564">
                  <c:v>28387.247759999998</c:v>
                </c:pt>
                <c:pt idx="565">
                  <c:v>27821.421359999997</c:v>
                </c:pt>
                <c:pt idx="566">
                  <c:v>30523.995359999997</c:v>
                </c:pt>
                <c:pt idx="567">
                  <c:v>30472.15463999999</c:v>
                </c:pt>
                <c:pt idx="568">
                  <c:v>29257.710480000005</c:v>
                </c:pt>
                <c:pt idx="569">
                  <c:v>22164.118559999988</c:v>
                </c:pt>
                <c:pt idx="570">
                  <c:v>20756.4732</c:v>
                </c:pt>
                <c:pt idx="571">
                  <c:v>22601.720880000008</c:v>
                </c:pt>
                <c:pt idx="572">
                  <c:v>18919.107359999991</c:v>
                </c:pt>
                <c:pt idx="573">
                  <c:v>15509.02608</c:v>
                </c:pt>
                <c:pt idx="574">
                  <c:v>14181.99336</c:v>
                </c:pt>
                <c:pt idx="575">
                  <c:v>12633.692400000004</c:v>
                </c:pt>
                <c:pt idx="576">
                  <c:v>14427.804239999996</c:v>
                </c:pt>
                <c:pt idx="577">
                  <c:v>11552.72688</c:v>
                </c:pt>
                <c:pt idx="578">
                  <c:v>10711.22832</c:v>
                </c:pt>
                <c:pt idx="579">
                  <c:v>12449.013840000003</c:v>
                </c:pt>
                <c:pt idx="580">
                  <c:v>10272.216240000003</c:v>
                </c:pt>
                <c:pt idx="581">
                  <c:v>9787.8995999999952</c:v>
                </c:pt>
                <c:pt idx="582">
                  <c:v>8170.4563199999993</c:v>
                </c:pt>
                <c:pt idx="583">
                  <c:v>8445.8721599999953</c:v>
                </c:pt>
                <c:pt idx="584">
                  <c:v>5611.4856</c:v>
                </c:pt>
                <c:pt idx="585">
                  <c:v>4508.3483999999989</c:v>
                </c:pt>
                <c:pt idx="586">
                  <c:v>3029.2538399999999</c:v>
                </c:pt>
                <c:pt idx="587">
                  <c:v>2045.4976800000004</c:v>
                </c:pt>
                <c:pt idx="588">
                  <c:v>3102.6254400000003</c:v>
                </c:pt>
                <c:pt idx="589">
                  <c:v>3281.4086399999997</c:v>
                </c:pt>
                <c:pt idx="590">
                  <c:v>3166.5132000000008</c:v>
                </c:pt>
                <c:pt idx="591">
                  <c:v>2953.5112800000002</c:v>
                </c:pt>
                <c:pt idx="592">
                  <c:v>3341.51568</c:v>
                </c:pt>
                <c:pt idx="593">
                  <c:v>1856.9743199999998</c:v>
                </c:pt>
                <c:pt idx="594">
                  <c:v>2067.2207999999987</c:v>
                </c:pt>
                <c:pt idx="595">
                  <c:v>3220.4044799999997</c:v>
                </c:pt>
                <c:pt idx="596">
                  <c:v>2955.69</c:v>
                </c:pt>
                <c:pt idx="597">
                  <c:v>3310.8213600000004</c:v>
                </c:pt>
                <c:pt idx="598">
                  <c:v>3688.1243999999997</c:v>
                </c:pt>
                <c:pt idx="599">
                  <c:v>3183.8788799999998</c:v>
                </c:pt>
                <c:pt idx="600">
                  <c:v>2630.9325600000002</c:v>
                </c:pt>
                <c:pt idx="601">
                  <c:v>2671.4952000000008</c:v>
                </c:pt>
                <c:pt idx="602">
                  <c:v>2511.4233600000002</c:v>
                </c:pt>
                <c:pt idx="603">
                  <c:v>2473.4239200000002</c:v>
                </c:pt>
                <c:pt idx="604">
                  <c:v>3167.8588799999993</c:v>
                </c:pt>
                <c:pt idx="605">
                  <c:v>2539.10592</c:v>
                </c:pt>
                <c:pt idx="606">
                  <c:v>1720.0994399999995</c:v>
                </c:pt>
                <c:pt idx="607">
                  <c:v>922.81607999999972</c:v>
                </c:pt>
                <c:pt idx="608">
                  <c:v>644.13215999999977</c:v>
                </c:pt>
                <c:pt idx="609">
                  <c:v>330.20424000000008</c:v>
                </c:pt>
                <c:pt idx="610">
                  <c:v>303.80327999999986</c:v>
                </c:pt>
                <c:pt idx="611">
                  <c:v>403.12727999999993</c:v>
                </c:pt>
                <c:pt idx="612">
                  <c:v>737.04815999999983</c:v>
                </c:pt>
                <c:pt idx="613">
                  <c:v>1146.1989599999999</c:v>
                </c:pt>
                <c:pt idx="614">
                  <c:v>668.16215999999974</c:v>
                </c:pt>
                <c:pt idx="615">
                  <c:v>494.50536</c:v>
                </c:pt>
                <c:pt idx="616">
                  <c:v>115.08768000000002</c:v>
                </c:pt>
                <c:pt idx="617">
                  <c:v>931.21055999999999</c:v>
                </c:pt>
                <c:pt idx="618">
                  <c:v>1567.5890399999998</c:v>
                </c:pt>
                <c:pt idx="619">
                  <c:v>1019.0642399999998</c:v>
                </c:pt>
                <c:pt idx="620">
                  <c:v>623.17800000000022</c:v>
                </c:pt>
                <c:pt idx="621">
                  <c:v>613.56599999999969</c:v>
                </c:pt>
                <c:pt idx="622">
                  <c:v>1867.4193600000001</c:v>
                </c:pt>
                <c:pt idx="623">
                  <c:v>785.49263999999971</c:v>
                </c:pt>
                <c:pt idx="624">
                  <c:v>4349.6222400000033</c:v>
                </c:pt>
                <c:pt idx="625">
                  <c:v>4430.5552800000014</c:v>
                </c:pt>
                <c:pt idx="626">
                  <c:v>5133.2565600000016</c:v>
                </c:pt>
                <c:pt idx="627">
                  <c:v>8616.6453600000004</c:v>
                </c:pt>
                <c:pt idx="628">
                  <c:v>10898.085599999995</c:v>
                </c:pt>
                <c:pt idx="629">
                  <c:v>12993.181200000005</c:v>
                </c:pt>
                <c:pt idx="630">
                  <c:v>12450.231360000003</c:v>
                </c:pt>
                <c:pt idx="631">
                  <c:v>11933.233920000002</c:v>
                </c:pt>
                <c:pt idx="632">
                  <c:v>10184.682959999995</c:v>
                </c:pt>
                <c:pt idx="633">
                  <c:v>7678.0015200000016</c:v>
                </c:pt>
                <c:pt idx="634">
                  <c:v>3799.8799200000008</c:v>
                </c:pt>
                <c:pt idx="635">
                  <c:v>2983.75704</c:v>
                </c:pt>
                <c:pt idx="636">
                  <c:v>3085.90056</c:v>
                </c:pt>
                <c:pt idx="637">
                  <c:v>4973.3128800000004</c:v>
                </c:pt>
                <c:pt idx="638">
                  <c:v>8068.8254400000014</c:v>
                </c:pt>
                <c:pt idx="639">
                  <c:v>12201.72912</c:v>
                </c:pt>
                <c:pt idx="640">
                  <c:v>14332.837679999995</c:v>
                </c:pt>
                <c:pt idx="641">
                  <c:v>18165.911039999992</c:v>
                </c:pt>
                <c:pt idx="642">
                  <c:v>18509.251680000001</c:v>
                </c:pt>
                <c:pt idx="643">
                  <c:v>19114.999919999991</c:v>
                </c:pt>
                <c:pt idx="644">
                  <c:v>19110.193919999991</c:v>
                </c:pt>
                <c:pt idx="645">
                  <c:v>18368.852399999996</c:v>
                </c:pt>
                <c:pt idx="646">
                  <c:v>18282.216239999991</c:v>
                </c:pt>
                <c:pt idx="647">
                  <c:v>19306.342799999999</c:v>
                </c:pt>
                <c:pt idx="648">
                  <c:v>20647.216799999998</c:v>
                </c:pt>
                <c:pt idx="649">
                  <c:v>24157.519199999992</c:v>
                </c:pt>
                <c:pt idx="650">
                  <c:v>27205.740720000005</c:v>
                </c:pt>
                <c:pt idx="651">
                  <c:v>26573.719680000002</c:v>
                </c:pt>
                <c:pt idx="652">
                  <c:v>30530.53151999999</c:v>
                </c:pt>
                <c:pt idx="653">
                  <c:v>32425.889759999991</c:v>
                </c:pt>
                <c:pt idx="654">
                  <c:v>31683.715199999999</c:v>
                </c:pt>
                <c:pt idx="655">
                  <c:v>30552.639119999993</c:v>
                </c:pt>
                <c:pt idx="656">
                  <c:v>29002.415759999996</c:v>
                </c:pt>
                <c:pt idx="657">
                  <c:v>26515.791360000003</c:v>
                </c:pt>
                <c:pt idx="658">
                  <c:v>21134.5452</c:v>
                </c:pt>
                <c:pt idx="659">
                  <c:v>12770.887679999994</c:v>
                </c:pt>
                <c:pt idx="660">
                  <c:v>17477.371439999992</c:v>
                </c:pt>
                <c:pt idx="661">
                  <c:v>24045.763679999996</c:v>
                </c:pt>
                <c:pt idx="662">
                  <c:v>32935.966560000001</c:v>
                </c:pt>
                <c:pt idx="663">
                  <c:v>33546.136320000005</c:v>
                </c:pt>
                <c:pt idx="664">
                  <c:v>21333.193199999998</c:v>
                </c:pt>
                <c:pt idx="665">
                  <c:v>29423.485440000008</c:v>
                </c:pt>
                <c:pt idx="666">
                  <c:v>44560.719360000003</c:v>
                </c:pt>
                <c:pt idx="667">
                  <c:v>56987.88192</c:v>
                </c:pt>
                <c:pt idx="668">
                  <c:v>64773.025200000004</c:v>
                </c:pt>
                <c:pt idx="669">
                  <c:v>71314.824240000002</c:v>
                </c:pt>
                <c:pt idx="670">
                  <c:v>73603.505519999992</c:v>
                </c:pt>
                <c:pt idx="671">
                  <c:v>74027.715119999993</c:v>
                </c:pt>
                <c:pt idx="672">
                  <c:v>70688.826719999997</c:v>
                </c:pt>
                <c:pt idx="673">
                  <c:v>67751.97623999996</c:v>
                </c:pt>
                <c:pt idx="674">
                  <c:v>62412.83064</c:v>
                </c:pt>
                <c:pt idx="675">
                  <c:v>59990.927039999995</c:v>
                </c:pt>
                <c:pt idx="676">
                  <c:v>56233.147680000002</c:v>
                </c:pt>
                <c:pt idx="677">
                  <c:v>51151.603679999993</c:v>
                </c:pt>
                <c:pt idx="678">
                  <c:v>50494.463280000004</c:v>
                </c:pt>
                <c:pt idx="679">
                  <c:v>51455.2788</c:v>
                </c:pt>
                <c:pt idx="680">
                  <c:v>54453.902400000006</c:v>
                </c:pt>
                <c:pt idx="681">
                  <c:v>52029.307440000004</c:v>
                </c:pt>
                <c:pt idx="682">
                  <c:v>41180.883840000002</c:v>
                </c:pt>
                <c:pt idx="683">
                  <c:v>37792.781999999999</c:v>
                </c:pt>
                <c:pt idx="684">
                  <c:v>40190.207040000001</c:v>
                </c:pt>
                <c:pt idx="685">
                  <c:v>50460.564959999996</c:v>
                </c:pt>
                <c:pt idx="686">
                  <c:v>54735.662159999993</c:v>
                </c:pt>
                <c:pt idx="687">
                  <c:v>60166.698479999999</c:v>
                </c:pt>
                <c:pt idx="688">
                  <c:v>61085.797919999997</c:v>
                </c:pt>
                <c:pt idx="689">
                  <c:v>65350.514160000006</c:v>
                </c:pt>
                <c:pt idx="690">
                  <c:v>69243.75864</c:v>
                </c:pt>
                <c:pt idx="691">
                  <c:v>67040.303759999995</c:v>
                </c:pt>
                <c:pt idx="692">
                  <c:v>61727.366880000001</c:v>
                </c:pt>
                <c:pt idx="693">
                  <c:v>63628.043759999993</c:v>
                </c:pt>
                <c:pt idx="694">
                  <c:v>63761.714640000006</c:v>
                </c:pt>
                <c:pt idx="695">
                  <c:v>58686.194159999999</c:v>
                </c:pt>
                <c:pt idx="696">
                  <c:v>54253.652400000006</c:v>
                </c:pt>
                <c:pt idx="697">
                  <c:v>49040.423999999999</c:v>
                </c:pt>
                <c:pt idx="698">
                  <c:v>48571.614720000005</c:v>
                </c:pt>
                <c:pt idx="699">
                  <c:v>55782.088560000011</c:v>
                </c:pt>
                <c:pt idx="700">
                  <c:v>61572.036960000005</c:v>
                </c:pt>
                <c:pt idx="701">
                  <c:v>58864.977360000004</c:v>
                </c:pt>
                <c:pt idx="702">
                  <c:v>57241.126079999995</c:v>
                </c:pt>
                <c:pt idx="703">
                  <c:v>53636.818320000013</c:v>
                </c:pt>
                <c:pt idx="704">
                  <c:v>46933.345440000005</c:v>
                </c:pt>
                <c:pt idx="705">
                  <c:v>42623.709119999992</c:v>
                </c:pt>
                <c:pt idx="706">
                  <c:v>35556.39</c:v>
                </c:pt>
                <c:pt idx="707">
                  <c:v>33830.395199999999</c:v>
                </c:pt>
                <c:pt idx="708">
                  <c:v>31147.750080000005</c:v>
                </c:pt>
                <c:pt idx="709">
                  <c:v>31481.478719999999</c:v>
                </c:pt>
                <c:pt idx="710">
                  <c:v>29936.38176</c:v>
                </c:pt>
                <c:pt idx="711">
                  <c:v>29449.053359999991</c:v>
                </c:pt>
                <c:pt idx="712">
                  <c:v>29091.999599999996</c:v>
                </c:pt>
                <c:pt idx="713">
                  <c:v>30095.043840000009</c:v>
                </c:pt>
                <c:pt idx="714">
                  <c:v>31346.590319999996</c:v>
                </c:pt>
                <c:pt idx="715">
                  <c:v>34003.539359999995</c:v>
                </c:pt>
                <c:pt idx="716">
                  <c:v>36778.075199999999</c:v>
                </c:pt>
                <c:pt idx="717">
                  <c:v>41344.159680000004</c:v>
                </c:pt>
                <c:pt idx="718">
                  <c:v>44468.636399999996</c:v>
                </c:pt>
                <c:pt idx="719">
                  <c:v>47702.497679999993</c:v>
                </c:pt>
              </c:numCache>
            </c:numRef>
          </c:yVal>
        </c:ser>
        <c:ser>
          <c:idx val="1"/>
          <c:order val="1"/>
          <c:tx>
            <c:strRef>
              <c:f>'C:\Users\powell\AppData\Local\Temp\deterministic\[UnitCommitment_100PercentGrid_40PercentWind_Deterministic.xls]Summary'!$E$1</c:f>
              <c:strCache>
                <c:ptCount val="1"/>
                <c:pt idx="0">
                  <c:v>Actual Demand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'C:\Users\powell\AppData\Local\Temp\deterministic\[UnitCommitment_100PercentGrid_40PercentWind_Deterministic.xls]Summary'!$A$2:$A$721</c:f>
              <c:numCache>
                <c:formatCode>General</c:formatCode>
                <c:ptCount val="7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</c:numCache>
            </c:numRef>
          </c:xVal>
          <c:yVal>
            <c:numRef>
              <c:f>'C:\Users\powell\AppData\Local\Temp\deterministic\[UnitCommitment_100PercentGrid_40PercentWind_Deterministic.xls]Summary'!$E$2:$E$721</c:f>
              <c:numCache>
                <c:formatCode>General</c:formatCode>
                <c:ptCount val="720"/>
                <c:pt idx="0">
                  <c:v>83580</c:v>
                </c:pt>
                <c:pt idx="1">
                  <c:v>81506</c:v>
                </c:pt>
                <c:pt idx="2">
                  <c:v>79952</c:v>
                </c:pt>
                <c:pt idx="3">
                  <c:v>79244</c:v>
                </c:pt>
                <c:pt idx="4">
                  <c:v>79620</c:v>
                </c:pt>
                <c:pt idx="5">
                  <c:v>81111</c:v>
                </c:pt>
                <c:pt idx="6">
                  <c:v>83151</c:v>
                </c:pt>
                <c:pt idx="7">
                  <c:v>84191</c:v>
                </c:pt>
                <c:pt idx="8">
                  <c:v>84670</c:v>
                </c:pt>
                <c:pt idx="9">
                  <c:v>85401</c:v>
                </c:pt>
                <c:pt idx="10">
                  <c:v>85902</c:v>
                </c:pt>
                <c:pt idx="11">
                  <c:v>85649</c:v>
                </c:pt>
                <c:pt idx="12">
                  <c:v>84389</c:v>
                </c:pt>
                <c:pt idx="13">
                  <c:v>82547</c:v>
                </c:pt>
                <c:pt idx="14">
                  <c:v>80885</c:v>
                </c:pt>
                <c:pt idx="15">
                  <c:v>80380</c:v>
                </c:pt>
                <c:pt idx="16">
                  <c:v>83080</c:v>
                </c:pt>
                <c:pt idx="17">
                  <c:v>90598</c:v>
                </c:pt>
                <c:pt idx="18">
                  <c:v>93117</c:v>
                </c:pt>
                <c:pt idx="19">
                  <c:v>92949</c:v>
                </c:pt>
                <c:pt idx="20">
                  <c:v>92017</c:v>
                </c:pt>
                <c:pt idx="21">
                  <c:v>89993</c:v>
                </c:pt>
                <c:pt idx="22">
                  <c:v>86450</c:v>
                </c:pt>
                <c:pt idx="23">
                  <c:v>81732</c:v>
                </c:pt>
                <c:pt idx="24">
                  <c:v>77648</c:v>
                </c:pt>
                <c:pt idx="25">
                  <c:v>75165</c:v>
                </c:pt>
                <c:pt idx="26">
                  <c:v>73693</c:v>
                </c:pt>
                <c:pt idx="27">
                  <c:v>73274</c:v>
                </c:pt>
                <c:pt idx="28">
                  <c:v>74153</c:v>
                </c:pt>
                <c:pt idx="29">
                  <c:v>76640</c:v>
                </c:pt>
                <c:pt idx="30">
                  <c:v>81322</c:v>
                </c:pt>
                <c:pt idx="31">
                  <c:v>85509</c:v>
                </c:pt>
                <c:pt idx="32">
                  <c:v>87438</c:v>
                </c:pt>
                <c:pt idx="33">
                  <c:v>89344</c:v>
                </c:pt>
                <c:pt idx="34">
                  <c:v>90427</c:v>
                </c:pt>
                <c:pt idx="35">
                  <c:v>90585</c:v>
                </c:pt>
                <c:pt idx="36">
                  <c:v>89446</c:v>
                </c:pt>
                <c:pt idx="37">
                  <c:v>87424</c:v>
                </c:pt>
                <c:pt idx="38">
                  <c:v>85099</c:v>
                </c:pt>
                <c:pt idx="39">
                  <c:v>83673</c:v>
                </c:pt>
                <c:pt idx="40">
                  <c:v>85340</c:v>
                </c:pt>
                <c:pt idx="41">
                  <c:v>91899</c:v>
                </c:pt>
                <c:pt idx="42">
                  <c:v>93538</c:v>
                </c:pt>
                <c:pt idx="43">
                  <c:v>92313</c:v>
                </c:pt>
                <c:pt idx="44">
                  <c:v>90931</c:v>
                </c:pt>
                <c:pt idx="45">
                  <c:v>88611</c:v>
                </c:pt>
                <c:pt idx="46">
                  <c:v>84765</c:v>
                </c:pt>
                <c:pt idx="47">
                  <c:v>80028</c:v>
                </c:pt>
                <c:pt idx="48">
                  <c:v>76080</c:v>
                </c:pt>
                <c:pt idx="49">
                  <c:v>73313</c:v>
                </c:pt>
                <c:pt idx="50">
                  <c:v>72173</c:v>
                </c:pt>
                <c:pt idx="51">
                  <c:v>71758</c:v>
                </c:pt>
                <c:pt idx="52">
                  <c:v>72291</c:v>
                </c:pt>
                <c:pt idx="53">
                  <c:v>74149</c:v>
                </c:pt>
                <c:pt idx="54">
                  <c:v>77123</c:v>
                </c:pt>
                <c:pt idx="55">
                  <c:v>80024</c:v>
                </c:pt>
                <c:pt idx="56">
                  <c:v>82270</c:v>
                </c:pt>
                <c:pt idx="57">
                  <c:v>82938</c:v>
                </c:pt>
                <c:pt idx="58">
                  <c:v>82819</c:v>
                </c:pt>
                <c:pt idx="59">
                  <c:v>81845</c:v>
                </c:pt>
                <c:pt idx="60">
                  <c:v>80226</c:v>
                </c:pt>
                <c:pt idx="61">
                  <c:v>78315</c:v>
                </c:pt>
                <c:pt idx="62">
                  <c:v>76828</c:v>
                </c:pt>
                <c:pt idx="63">
                  <c:v>76358</c:v>
                </c:pt>
                <c:pt idx="64">
                  <c:v>78913</c:v>
                </c:pt>
                <c:pt idx="65">
                  <c:v>86117</c:v>
                </c:pt>
                <c:pt idx="66">
                  <c:v>88559</c:v>
                </c:pt>
                <c:pt idx="67">
                  <c:v>88048</c:v>
                </c:pt>
                <c:pt idx="68">
                  <c:v>87423</c:v>
                </c:pt>
                <c:pt idx="69">
                  <c:v>85646</c:v>
                </c:pt>
                <c:pt idx="70">
                  <c:v>82553</c:v>
                </c:pt>
                <c:pt idx="71">
                  <c:v>78472</c:v>
                </c:pt>
                <c:pt idx="72">
                  <c:v>74675</c:v>
                </c:pt>
                <c:pt idx="73">
                  <c:v>72212</c:v>
                </c:pt>
                <c:pt idx="74">
                  <c:v>71061</c:v>
                </c:pt>
                <c:pt idx="75">
                  <c:v>70626</c:v>
                </c:pt>
                <c:pt idx="76">
                  <c:v>70773</c:v>
                </c:pt>
                <c:pt idx="77">
                  <c:v>71885</c:v>
                </c:pt>
                <c:pt idx="78">
                  <c:v>73950</c:v>
                </c:pt>
                <c:pt idx="79">
                  <c:v>76078</c:v>
                </c:pt>
                <c:pt idx="80">
                  <c:v>78007</c:v>
                </c:pt>
                <c:pt idx="81">
                  <c:v>79086</c:v>
                </c:pt>
                <c:pt idx="82">
                  <c:v>79299</c:v>
                </c:pt>
                <c:pt idx="83">
                  <c:v>79048</c:v>
                </c:pt>
                <c:pt idx="84">
                  <c:v>78447</c:v>
                </c:pt>
                <c:pt idx="85">
                  <c:v>77627</c:v>
                </c:pt>
                <c:pt idx="86">
                  <c:v>76944</c:v>
                </c:pt>
                <c:pt idx="87">
                  <c:v>76999</c:v>
                </c:pt>
                <c:pt idx="88">
                  <c:v>79639</c:v>
                </c:pt>
                <c:pt idx="89">
                  <c:v>85516</c:v>
                </c:pt>
                <c:pt idx="90">
                  <c:v>87403</c:v>
                </c:pt>
                <c:pt idx="91">
                  <c:v>86647</c:v>
                </c:pt>
                <c:pt idx="92">
                  <c:v>85376</c:v>
                </c:pt>
                <c:pt idx="93">
                  <c:v>82085</c:v>
                </c:pt>
                <c:pt idx="94">
                  <c:v>77550</c:v>
                </c:pt>
                <c:pt idx="95">
                  <c:v>72785</c:v>
                </c:pt>
                <c:pt idx="96">
                  <c:v>69019</c:v>
                </c:pt>
                <c:pt idx="97">
                  <c:v>67234</c:v>
                </c:pt>
                <c:pt idx="98">
                  <c:v>66465</c:v>
                </c:pt>
                <c:pt idx="99">
                  <c:v>66614</c:v>
                </c:pt>
                <c:pt idx="100">
                  <c:v>68458</c:v>
                </c:pt>
                <c:pt idx="101">
                  <c:v>73343</c:v>
                </c:pt>
                <c:pt idx="102">
                  <c:v>82161</c:v>
                </c:pt>
                <c:pt idx="103">
                  <c:v>87892</c:v>
                </c:pt>
                <c:pt idx="104">
                  <c:v>88224</c:v>
                </c:pt>
                <c:pt idx="105">
                  <c:v>88004</c:v>
                </c:pt>
                <c:pt idx="106">
                  <c:v>87901</c:v>
                </c:pt>
                <c:pt idx="107">
                  <c:v>87110</c:v>
                </c:pt>
                <c:pt idx="108">
                  <c:v>86477</c:v>
                </c:pt>
                <c:pt idx="109">
                  <c:v>85643</c:v>
                </c:pt>
                <c:pt idx="110">
                  <c:v>84869</c:v>
                </c:pt>
                <c:pt idx="111">
                  <c:v>84697</c:v>
                </c:pt>
                <c:pt idx="112">
                  <c:v>87083</c:v>
                </c:pt>
                <c:pt idx="113">
                  <c:v>93215</c:v>
                </c:pt>
                <c:pt idx="114">
                  <c:v>95231</c:v>
                </c:pt>
                <c:pt idx="115">
                  <c:v>94329</c:v>
                </c:pt>
                <c:pt idx="116">
                  <c:v>92555</c:v>
                </c:pt>
                <c:pt idx="117">
                  <c:v>89128</c:v>
                </c:pt>
                <c:pt idx="118">
                  <c:v>83496</c:v>
                </c:pt>
                <c:pt idx="119">
                  <c:v>77686</c:v>
                </c:pt>
                <c:pt idx="120">
                  <c:v>73516</c:v>
                </c:pt>
                <c:pt idx="121">
                  <c:v>71317</c:v>
                </c:pt>
                <c:pt idx="122">
                  <c:v>70475</c:v>
                </c:pt>
                <c:pt idx="123">
                  <c:v>70496</c:v>
                </c:pt>
                <c:pt idx="124">
                  <c:v>72069</c:v>
                </c:pt>
                <c:pt idx="125">
                  <c:v>77027</c:v>
                </c:pt>
                <c:pt idx="126">
                  <c:v>85738</c:v>
                </c:pt>
                <c:pt idx="127">
                  <c:v>91613</c:v>
                </c:pt>
                <c:pt idx="128">
                  <c:v>92344</c:v>
                </c:pt>
                <c:pt idx="129">
                  <c:v>92740</c:v>
                </c:pt>
                <c:pt idx="130">
                  <c:v>93554</c:v>
                </c:pt>
                <c:pt idx="131">
                  <c:v>93865</c:v>
                </c:pt>
                <c:pt idx="132">
                  <c:v>93687</c:v>
                </c:pt>
                <c:pt idx="133">
                  <c:v>93582</c:v>
                </c:pt>
                <c:pt idx="134">
                  <c:v>93276</c:v>
                </c:pt>
                <c:pt idx="135">
                  <c:v>93541</c:v>
                </c:pt>
                <c:pt idx="136">
                  <c:v>96386</c:v>
                </c:pt>
                <c:pt idx="137">
                  <c:v>100912</c:v>
                </c:pt>
                <c:pt idx="138">
                  <c:v>101329</c:v>
                </c:pt>
                <c:pt idx="139">
                  <c:v>99974</c:v>
                </c:pt>
                <c:pt idx="140">
                  <c:v>97423</c:v>
                </c:pt>
                <c:pt idx="141">
                  <c:v>93274</c:v>
                </c:pt>
                <c:pt idx="142">
                  <c:v>87103</c:v>
                </c:pt>
                <c:pt idx="143">
                  <c:v>81048</c:v>
                </c:pt>
                <c:pt idx="144">
                  <c:v>76577</c:v>
                </c:pt>
                <c:pt idx="145">
                  <c:v>74059</c:v>
                </c:pt>
                <c:pt idx="146">
                  <c:v>72764</c:v>
                </c:pt>
                <c:pt idx="147">
                  <c:v>72485</c:v>
                </c:pt>
                <c:pt idx="148">
                  <c:v>73625</c:v>
                </c:pt>
                <c:pt idx="149">
                  <c:v>78083</c:v>
                </c:pt>
                <c:pt idx="150">
                  <c:v>85670</c:v>
                </c:pt>
                <c:pt idx="151">
                  <c:v>91302</c:v>
                </c:pt>
                <c:pt idx="152">
                  <c:v>92324</c:v>
                </c:pt>
                <c:pt idx="153">
                  <c:v>92290</c:v>
                </c:pt>
                <c:pt idx="154">
                  <c:v>92881</c:v>
                </c:pt>
                <c:pt idx="155">
                  <c:v>92976</c:v>
                </c:pt>
                <c:pt idx="156">
                  <c:v>92489</c:v>
                </c:pt>
                <c:pt idx="157">
                  <c:v>92144</c:v>
                </c:pt>
                <c:pt idx="158">
                  <c:v>91629</c:v>
                </c:pt>
                <c:pt idx="159">
                  <c:v>91459</c:v>
                </c:pt>
                <c:pt idx="160">
                  <c:v>93442</c:v>
                </c:pt>
                <c:pt idx="161">
                  <c:v>98226</c:v>
                </c:pt>
                <c:pt idx="162">
                  <c:v>99256</c:v>
                </c:pt>
                <c:pt idx="163">
                  <c:v>97937</c:v>
                </c:pt>
                <c:pt idx="164">
                  <c:v>96120</c:v>
                </c:pt>
                <c:pt idx="165">
                  <c:v>92816</c:v>
                </c:pt>
                <c:pt idx="166">
                  <c:v>87231</c:v>
                </c:pt>
                <c:pt idx="167">
                  <c:v>81727</c:v>
                </c:pt>
                <c:pt idx="168">
                  <c:v>77822</c:v>
                </c:pt>
                <c:pt idx="169">
                  <c:v>75773</c:v>
                </c:pt>
                <c:pt idx="170">
                  <c:v>74839</c:v>
                </c:pt>
                <c:pt idx="171">
                  <c:v>75092</c:v>
                </c:pt>
                <c:pt idx="172">
                  <c:v>76626</c:v>
                </c:pt>
                <c:pt idx="173">
                  <c:v>81407</c:v>
                </c:pt>
                <c:pt idx="174">
                  <c:v>90003</c:v>
                </c:pt>
                <c:pt idx="175">
                  <c:v>95361</c:v>
                </c:pt>
                <c:pt idx="176">
                  <c:v>95289</c:v>
                </c:pt>
                <c:pt idx="177">
                  <c:v>94722</c:v>
                </c:pt>
                <c:pt idx="178">
                  <c:v>94359</c:v>
                </c:pt>
                <c:pt idx="179">
                  <c:v>93504</c:v>
                </c:pt>
                <c:pt idx="180">
                  <c:v>92394</c:v>
                </c:pt>
                <c:pt idx="181">
                  <c:v>91735</c:v>
                </c:pt>
                <c:pt idx="182">
                  <c:v>90840</c:v>
                </c:pt>
                <c:pt idx="183">
                  <c:v>90839</c:v>
                </c:pt>
                <c:pt idx="184">
                  <c:v>93231</c:v>
                </c:pt>
                <c:pt idx="185">
                  <c:v>99657</c:v>
                </c:pt>
                <c:pt idx="186">
                  <c:v>102327</c:v>
                </c:pt>
                <c:pt idx="187">
                  <c:v>101835</c:v>
                </c:pt>
                <c:pt idx="188">
                  <c:v>100374</c:v>
                </c:pt>
                <c:pt idx="189">
                  <c:v>97088</c:v>
                </c:pt>
                <c:pt idx="190">
                  <c:v>91848</c:v>
                </c:pt>
                <c:pt idx="191">
                  <c:v>86198</c:v>
                </c:pt>
                <c:pt idx="192">
                  <c:v>82099</c:v>
                </c:pt>
                <c:pt idx="193">
                  <c:v>79825</c:v>
                </c:pt>
                <c:pt idx="194">
                  <c:v>79115</c:v>
                </c:pt>
                <c:pt idx="195">
                  <c:v>79225</c:v>
                </c:pt>
                <c:pt idx="196">
                  <c:v>81005</c:v>
                </c:pt>
                <c:pt idx="197">
                  <c:v>85748</c:v>
                </c:pt>
                <c:pt idx="198">
                  <c:v>94518</c:v>
                </c:pt>
                <c:pt idx="199">
                  <c:v>99647</c:v>
                </c:pt>
                <c:pt idx="200">
                  <c:v>99223</c:v>
                </c:pt>
                <c:pt idx="201">
                  <c:v>97678</c:v>
                </c:pt>
                <c:pt idx="202">
                  <c:v>96495</c:v>
                </c:pt>
                <c:pt idx="203">
                  <c:v>95092</c:v>
                </c:pt>
                <c:pt idx="204">
                  <c:v>93388</c:v>
                </c:pt>
                <c:pt idx="205">
                  <c:v>91872</c:v>
                </c:pt>
                <c:pt idx="206">
                  <c:v>90602</c:v>
                </c:pt>
                <c:pt idx="207">
                  <c:v>89863</c:v>
                </c:pt>
                <c:pt idx="208">
                  <c:v>91665</c:v>
                </c:pt>
                <c:pt idx="209">
                  <c:v>97417</c:v>
                </c:pt>
                <c:pt idx="210">
                  <c:v>99256</c:v>
                </c:pt>
                <c:pt idx="211">
                  <c:v>97995</c:v>
                </c:pt>
                <c:pt idx="212">
                  <c:v>96176</c:v>
                </c:pt>
                <c:pt idx="213">
                  <c:v>93326</c:v>
                </c:pt>
                <c:pt idx="214">
                  <c:v>88980</c:v>
                </c:pt>
                <c:pt idx="215">
                  <c:v>83555</c:v>
                </c:pt>
                <c:pt idx="216">
                  <c:v>79381</c:v>
                </c:pt>
                <c:pt idx="217">
                  <c:v>76865</c:v>
                </c:pt>
                <c:pt idx="218">
                  <c:v>75362</c:v>
                </c:pt>
                <c:pt idx="219">
                  <c:v>74679</c:v>
                </c:pt>
                <c:pt idx="220">
                  <c:v>74808</c:v>
                </c:pt>
                <c:pt idx="221">
                  <c:v>76438</c:v>
                </c:pt>
                <c:pt idx="222">
                  <c:v>79056</c:v>
                </c:pt>
                <c:pt idx="223">
                  <c:v>82467</c:v>
                </c:pt>
                <c:pt idx="224">
                  <c:v>85202</c:v>
                </c:pt>
                <c:pt idx="225">
                  <c:v>87386</c:v>
                </c:pt>
                <c:pt idx="226">
                  <c:v>88526</c:v>
                </c:pt>
                <c:pt idx="227">
                  <c:v>88268</c:v>
                </c:pt>
                <c:pt idx="228">
                  <c:v>87216</c:v>
                </c:pt>
                <c:pt idx="229">
                  <c:v>86190</c:v>
                </c:pt>
                <c:pt idx="230">
                  <c:v>85305</c:v>
                </c:pt>
                <c:pt idx="231">
                  <c:v>85434</c:v>
                </c:pt>
                <c:pt idx="232">
                  <c:v>87279</c:v>
                </c:pt>
                <c:pt idx="233">
                  <c:v>91075</c:v>
                </c:pt>
                <c:pt idx="234">
                  <c:v>92134</c:v>
                </c:pt>
                <c:pt idx="235">
                  <c:v>90493</c:v>
                </c:pt>
                <c:pt idx="236">
                  <c:v>88744</c:v>
                </c:pt>
                <c:pt idx="237">
                  <c:v>85831</c:v>
                </c:pt>
                <c:pt idx="238">
                  <c:v>81864</c:v>
                </c:pt>
                <c:pt idx="239">
                  <c:v>77362</c:v>
                </c:pt>
                <c:pt idx="240">
                  <c:v>73477</c:v>
                </c:pt>
                <c:pt idx="241">
                  <c:v>70896</c:v>
                </c:pt>
                <c:pt idx="242">
                  <c:v>69604</c:v>
                </c:pt>
                <c:pt idx="243">
                  <c:v>68889</c:v>
                </c:pt>
                <c:pt idx="244">
                  <c:v>68982</c:v>
                </c:pt>
                <c:pt idx="245">
                  <c:v>70319</c:v>
                </c:pt>
                <c:pt idx="246">
                  <c:v>72671</c:v>
                </c:pt>
                <c:pt idx="247">
                  <c:v>75657</c:v>
                </c:pt>
                <c:pt idx="248">
                  <c:v>78629</c:v>
                </c:pt>
                <c:pt idx="249">
                  <c:v>81528</c:v>
                </c:pt>
                <c:pt idx="250">
                  <c:v>82827</c:v>
                </c:pt>
                <c:pt idx="251">
                  <c:v>83087</c:v>
                </c:pt>
                <c:pt idx="252">
                  <c:v>83171</c:v>
                </c:pt>
                <c:pt idx="253">
                  <c:v>82783</c:v>
                </c:pt>
                <c:pt idx="254">
                  <c:v>82183</c:v>
                </c:pt>
                <c:pt idx="255">
                  <c:v>82557</c:v>
                </c:pt>
                <c:pt idx="256">
                  <c:v>85355</c:v>
                </c:pt>
                <c:pt idx="257">
                  <c:v>91535</c:v>
                </c:pt>
                <c:pt idx="258">
                  <c:v>94004</c:v>
                </c:pt>
                <c:pt idx="259">
                  <c:v>93508</c:v>
                </c:pt>
                <c:pt idx="260">
                  <c:v>92622</c:v>
                </c:pt>
                <c:pt idx="261">
                  <c:v>89847</c:v>
                </c:pt>
                <c:pt idx="262">
                  <c:v>85613</c:v>
                </c:pt>
                <c:pt idx="263">
                  <c:v>81236</c:v>
                </c:pt>
                <c:pt idx="264">
                  <c:v>78004</c:v>
                </c:pt>
                <c:pt idx="265">
                  <c:v>76603</c:v>
                </c:pt>
                <c:pt idx="266">
                  <c:v>76038</c:v>
                </c:pt>
                <c:pt idx="267">
                  <c:v>76414</c:v>
                </c:pt>
                <c:pt idx="268">
                  <c:v>78253</c:v>
                </c:pt>
                <c:pt idx="269">
                  <c:v>83664</c:v>
                </c:pt>
                <c:pt idx="270">
                  <c:v>92970</c:v>
                </c:pt>
                <c:pt idx="271">
                  <c:v>98665</c:v>
                </c:pt>
                <c:pt idx="272">
                  <c:v>98413</c:v>
                </c:pt>
                <c:pt idx="273">
                  <c:v>97006</c:v>
                </c:pt>
                <c:pt idx="274">
                  <c:v>95806</c:v>
                </c:pt>
                <c:pt idx="275">
                  <c:v>94273</c:v>
                </c:pt>
                <c:pt idx="276">
                  <c:v>93305</c:v>
                </c:pt>
                <c:pt idx="277">
                  <c:v>92001</c:v>
                </c:pt>
                <c:pt idx="278">
                  <c:v>90977</c:v>
                </c:pt>
                <c:pt idx="279">
                  <c:v>90690</c:v>
                </c:pt>
                <c:pt idx="280">
                  <c:v>92884</c:v>
                </c:pt>
                <c:pt idx="281">
                  <c:v>99270</c:v>
                </c:pt>
                <c:pt idx="282">
                  <c:v>101946</c:v>
                </c:pt>
                <c:pt idx="283">
                  <c:v>101305</c:v>
                </c:pt>
                <c:pt idx="284">
                  <c:v>99759</c:v>
                </c:pt>
                <c:pt idx="285">
                  <c:v>96321</c:v>
                </c:pt>
                <c:pt idx="286">
                  <c:v>90748</c:v>
                </c:pt>
                <c:pt idx="287">
                  <c:v>85234</c:v>
                </c:pt>
                <c:pt idx="288">
                  <c:v>80981</c:v>
                </c:pt>
                <c:pt idx="289">
                  <c:v>79086</c:v>
                </c:pt>
                <c:pt idx="290">
                  <c:v>78453</c:v>
                </c:pt>
                <c:pt idx="291">
                  <c:v>78703</c:v>
                </c:pt>
                <c:pt idx="292">
                  <c:v>80736</c:v>
                </c:pt>
                <c:pt idx="293">
                  <c:v>85963</c:v>
                </c:pt>
                <c:pt idx="294">
                  <c:v>94903</c:v>
                </c:pt>
                <c:pt idx="295">
                  <c:v>100205</c:v>
                </c:pt>
                <c:pt idx="296">
                  <c:v>99614</c:v>
                </c:pt>
                <c:pt idx="297">
                  <c:v>98458</c:v>
                </c:pt>
                <c:pt idx="298">
                  <c:v>97575</c:v>
                </c:pt>
                <c:pt idx="299">
                  <c:v>96363</c:v>
                </c:pt>
                <c:pt idx="300">
                  <c:v>95178</c:v>
                </c:pt>
                <c:pt idx="301">
                  <c:v>94348</c:v>
                </c:pt>
                <c:pt idx="302">
                  <c:v>93584</c:v>
                </c:pt>
                <c:pt idx="303">
                  <c:v>93426</c:v>
                </c:pt>
                <c:pt idx="304">
                  <c:v>95440</c:v>
                </c:pt>
                <c:pt idx="305">
                  <c:v>100621</c:v>
                </c:pt>
                <c:pt idx="306">
                  <c:v>103025</c:v>
                </c:pt>
                <c:pt idx="307">
                  <c:v>102493</c:v>
                </c:pt>
                <c:pt idx="308">
                  <c:v>100606</c:v>
                </c:pt>
                <c:pt idx="309">
                  <c:v>97022</c:v>
                </c:pt>
                <c:pt idx="310">
                  <c:v>91880</c:v>
                </c:pt>
                <c:pt idx="311">
                  <c:v>86397</c:v>
                </c:pt>
                <c:pt idx="312">
                  <c:v>82788</c:v>
                </c:pt>
                <c:pt idx="313">
                  <c:v>81246</c:v>
                </c:pt>
                <c:pt idx="314">
                  <c:v>81228</c:v>
                </c:pt>
                <c:pt idx="315">
                  <c:v>82316</c:v>
                </c:pt>
                <c:pt idx="316">
                  <c:v>84655</c:v>
                </c:pt>
                <c:pt idx="317">
                  <c:v>90279</c:v>
                </c:pt>
                <c:pt idx="318">
                  <c:v>99888</c:v>
                </c:pt>
                <c:pt idx="319">
                  <c:v>105271</c:v>
                </c:pt>
                <c:pt idx="320">
                  <c:v>104494</c:v>
                </c:pt>
                <c:pt idx="321">
                  <c:v>103283</c:v>
                </c:pt>
                <c:pt idx="322">
                  <c:v>102316</c:v>
                </c:pt>
                <c:pt idx="323">
                  <c:v>101257</c:v>
                </c:pt>
                <c:pt idx="324">
                  <c:v>100023</c:v>
                </c:pt>
                <c:pt idx="325">
                  <c:v>98951</c:v>
                </c:pt>
                <c:pt idx="326">
                  <c:v>97945</c:v>
                </c:pt>
                <c:pt idx="327">
                  <c:v>97682</c:v>
                </c:pt>
                <c:pt idx="328">
                  <c:v>99600</c:v>
                </c:pt>
                <c:pt idx="329">
                  <c:v>105725</c:v>
                </c:pt>
                <c:pt idx="330">
                  <c:v>108404</c:v>
                </c:pt>
                <c:pt idx="331">
                  <c:v>107398</c:v>
                </c:pt>
                <c:pt idx="332">
                  <c:v>105446</c:v>
                </c:pt>
                <c:pt idx="333">
                  <c:v>101694</c:v>
                </c:pt>
                <c:pt idx="334">
                  <c:v>95912</c:v>
                </c:pt>
                <c:pt idx="335">
                  <c:v>90357</c:v>
                </c:pt>
                <c:pt idx="336">
                  <c:v>86093</c:v>
                </c:pt>
                <c:pt idx="337">
                  <c:v>84452</c:v>
                </c:pt>
                <c:pt idx="338">
                  <c:v>83903</c:v>
                </c:pt>
                <c:pt idx="339">
                  <c:v>84265</c:v>
                </c:pt>
                <c:pt idx="340">
                  <c:v>86359</c:v>
                </c:pt>
                <c:pt idx="341">
                  <c:v>91475</c:v>
                </c:pt>
                <c:pt idx="342">
                  <c:v>100167</c:v>
                </c:pt>
                <c:pt idx="343">
                  <c:v>105493</c:v>
                </c:pt>
                <c:pt idx="344">
                  <c:v>106045</c:v>
                </c:pt>
                <c:pt idx="345">
                  <c:v>105701</c:v>
                </c:pt>
                <c:pt idx="346">
                  <c:v>104718</c:v>
                </c:pt>
                <c:pt idx="347">
                  <c:v>103709</c:v>
                </c:pt>
                <c:pt idx="348">
                  <c:v>102907</c:v>
                </c:pt>
                <c:pt idx="349">
                  <c:v>102312</c:v>
                </c:pt>
                <c:pt idx="350">
                  <c:v>101782</c:v>
                </c:pt>
                <c:pt idx="351">
                  <c:v>102005</c:v>
                </c:pt>
                <c:pt idx="352">
                  <c:v>104767</c:v>
                </c:pt>
                <c:pt idx="353">
                  <c:v>111742</c:v>
                </c:pt>
                <c:pt idx="354">
                  <c:v>115531</c:v>
                </c:pt>
                <c:pt idx="355">
                  <c:v>115495</c:v>
                </c:pt>
                <c:pt idx="356">
                  <c:v>114545</c:v>
                </c:pt>
                <c:pt idx="357">
                  <c:v>111540</c:v>
                </c:pt>
                <c:pt idx="358">
                  <c:v>106637</c:v>
                </c:pt>
                <c:pt idx="359">
                  <c:v>101416</c:v>
                </c:pt>
                <c:pt idx="360">
                  <c:v>97845</c:v>
                </c:pt>
                <c:pt idx="361">
                  <c:v>96547</c:v>
                </c:pt>
                <c:pt idx="362">
                  <c:v>96222</c:v>
                </c:pt>
                <c:pt idx="363">
                  <c:v>96816</c:v>
                </c:pt>
                <c:pt idx="364">
                  <c:v>98857</c:v>
                </c:pt>
                <c:pt idx="365">
                  <c:v>103534</c:v>
                </c:pt>
                <c:pt idx="366">
                  <c:v>111488</c:v>
                </c:pt>
                <c:pt idx="367">
                  <c:v>116009</c:v>
                </c:pt>
                <c:pt idx="368">
                  <c:v>116177</c:v>
                </c:pt>
                <c:pt idx="369">
                  <c:v>115066</c:v>
                </c:pt>
                <c:pt idx="370">
                  <c:v>113738</c:v>
                </c:pt>
                <c:pt idx="371">
                  <c:v>111747</c:v>
                </c:pt>
                <c:pt idx="372">
                  <c:v>109816</c:v>
                </c:pt>
                <c:pt idx="373">
                  <c:v>107846</c:v>
                </c:pt>
                <c:pt idx="374">
                  <c:v>106320</c:v>
                </c:pt>
                <c:pt idx="375">
                  <c:v>105676</c:v>
                </c:pt>
                <c:pt idx="376">
                  <c:v>107838</c:v>
                </c:pt>
                <c:pt idx="377">
                  <c:v>114178</c:v>
                </c:pt>
                <c:pt idx="378">
                  <c:v>117451</c:v>
                </c:pt>
                <c:pt idx="379">
                  <c:v>116835</c:v>
                </c:pt>
                <c:pt idx="380">
                  <c:v>115556</c:v>
                </c:pt>
                <c:pt idx="381">
                  <c:v>113345</c:v>
                </c:pt>
                <c:pt idx="382">
                  <c:v>109267</c:v>
                </c:pt>
                <c:pt idx="383">
                  <c:v>104778</c:v>
                </c:pt>
                <c:pt idx="384">
                  <c:v>101268</c:v>
                </c:pt>
                <c:pt idx="385">
                  <c:v>99905</c:v>
                </c:pt>
                <c:pt idx="386">
                  <c:v>99407</c:v>
                </c:pt>
                <c:pt idx="387">
                  <c:v>99348</c:v>
                </c:pt>
                <c:pt idx="388">
                  <c:v>100099</c:v>
                </c:pt>
                <c:pt idx="389">
                  <c:v>102000</c:v>
                </c:pt>
                <c:pt idx="390">
                  <c:v>104915</c:v>
                </c:pt>
                <c:pt idx="391">
                  <c:v>107682</c:v>
                </c:pt>
                <c:pt idx="392">
                  <c:v>109153</c:v>
                </c:pt>
                <c:pt idx="393">
                  <c:v>108694</c:v>
                </c:pt>
                <c:pt idx="394">
                  <c:v>107279</c:v>
                </c:pt>
                <c:pt idx="395">
                  <c:v>104709</c:v>
                </c:pt>
                <c:pt idx="396">
                  <c:v>101974</c:v>
                </c:pt>
                <c:pt idx="397">
                  <c:v>99837</c:v>
                </c:pt>
                <c:pt idx="398">
                  <c:v>98499</c:v>
                </c:pt>
                <c:pt idx="399">
                  <c:v>98245</c:v>
                </c:pt>
                <c:pt idx="400">
                  <c:v>100103</c:v>
                </c:pt>
                <c:pt idx="401">
                  <c:v>104517</c:v>
                </c:pt>
                <c:pt idx="402">
                  <c:v>105954</c:v>
                </c:pt>
                <c:pt idx="403">
                  <c:v>104482</c:v>
                </c:pt>
                <c:pt idx="404">
                  <c:v>102336</c:v>
                </c:pt>
                <c:pt idx="405">
                  <c:v>99104</c:v>
                </c:pt>
                <c:pt idx="406">
                  <c:v>94825</c:v>
                </c:pt>
                <c:pt idx="407">
                  <c:v>90006</c:v>
                </c:pt>
                <c:pt idx="408">
                  <c:v>86083</c:v>
                </c:pt>
                <c:pt idx="409">
                  <c:v>83368</c:v>
                </c:pt>
                <c:pt idx="410">
                  <c:v>81724</c:v>
                </c:pt>
                <c:pt idx="411">
                  <c:v>80820</c:v>
                </c:pt>
                <c:pt idx="412">
                  <c:v>80548</c:v>
                </c:pt>
                <c:pt idx="413">
                  <c:v>81239</c:v>
                </c:pt>
                <c:pt idx="414">
                  <c:v>82882</c:v>
                </c:pt>
                <c:pt idx="415">
                  <c:v>85412</c:v>
                </c:pt>
                <c:pt idx="416">
                  <c:v>87791</c:v>
                </c:pt>
                <c:pt idx="417">
                  <c:v>90183</c:v>
                </c:pt>
                <c:pt idx="418">
                  <c:v>90668</c:v>
                </c:pt>
                <c:pt idx="419">
                  <c:v>90464</c:v>
                </c:pt>
                <c:pt idx="420">
                  <c:v>89913</c:v>
                </c:pt>
                <c:pt idx="421">
                  <c:v>88892</c:v>
                </c:pt>
                <c:pt idx="422">
                  <c:v>88179</c:v>
                </c:pt>
                <c:pt idx="423">
                  <c:v>87766</c:v>
                </c:pt>
                <c:pt idx="424">
                  <c:v>89280</c:v>
                </c:pt>
                <c:pt idx="425">
                  <c:v>93740</c:v>
                </c:pt>
                <c:pt idx="426">
                  <c:v>95894</c:v>
                </c:pt>
                <c:pt idx="427">
                  <c:v>95321</c:v>
                </c:pt>
                <c:pt idx="428">
                  <c:v>93994</c:v>
                </c:pt>
                <c:pt idx="429">
                  <c:v>91585</c:v>
                </c:pt>
                <c:pt idx="430">
                  <c:v>88402</c:v>
                </c:pt>
                <c:pt idx="431">
                  <c:v>84967</c:v>
                </c:pt>
                <c:pt idx="432">
                  <c:v>81824</c:v>
                </c:pt>
                <c:pt idx="433">
                  <c:v>80383</c:v>
                </c:pt>
                <c:pt idx="434">
                  <c:v>80013</c:v>
                </c:pt>
                <c:pt idx="435">
                  <c:v>80456</c:v>
                </c:pt>
                <c:pt idx="436">
                  <c:v>82044</c:v>
                </c:pt>
                <c:pt idx="437">
                  <c:v>85754</c:v>
                </c:pt>
                <c:pt idx="438">
                  <c:v>91434</c:v>
                </c:pt>
                <c:pt idx="439">
                  <c:v>96421</c:v>
                </c:pt>
                <c:pt idx="440">
                  <c:v>98669</c:v>
                </c:pt>
                <c:pt idx="441">
                  <c:v>100169</c:v>
                </c:pt>
                <c:pt idx="442">
                  <c:v>100140</c:v>
                </c:pt>
                <c:pt idx="443">
                  <c:v>99262</c:v>
                </c:pt>
                <c:pt idx="444">
                  <c:v>97951</c:v>
                </c:pt>
                <c:pt idx="445">
                  <c:v>96843</c:v>
                </c:pt>
                <c:pt idx="446">
                  <c:v>95839</c:v>
                </c:pt>
                <c:pt idx="447">
                  <c:v>95147</c:v>
                </c:pt>
                <c:pt idx="448">
                  <c:v>96403</c:v>
                </c:pt>
                <c:pt idx="449">
                  <c:v>102106</c:v>
                </c:pt>
                <c:pt idx="450">
                  <c:v>105270</c:v>
                </c:pt>
                <c:pt idx="451">
                  <c:v>104990</c:v>
                </c:pt>
                <c:pt idx="452">
                  <c:v>103320</c:v>
                </c:pt>
                <c:pt idx="453">
                  <c:v>100050</c:v>
                </c:pt>
                <c:pt idx="454">
                  <c:v>95099</c:v>
                </c:pt>
                <c:pt idx="455">
                  <c:v>90085</c:v>
                </c:pt>
                <c:pt idx="456">
                  <c:v>86686</c:v>
                </c:pt>
                <c:pt idx="457">
                  <c:v>85280</c:v>
                </c:pt>
                <c:pt idx="458">
                  <c:v>85151</c:v>
                </c:pt>
                <c:pt idx="459">
                  <c:v>85982</c:v>
                </c:pt>
                <c:pt idx="460">
                  <c:v>88281</c:v>
                </c:pt>
                <c:pt idx="461">
                  <c:v>93328</c:v>
                </c:pt>
                <c:pt idx="462">
                  <c:v>101421</c:v>
                </c:pt>
                <c:pt idx="463">
                  <c:v>106957</c:v>
                </c:pt>
                <c:pt idx="464">
                  <c:v>107661</c:v>
                </c:pt>
                <c:pt idx="465">
                  <c:v>106859</c:v>
                </c:pt>
                <c:pt idx="466">
                  <c:v>105224</c:v>
                </c:pt>
                <c:pt idx="467">
                  <c:v>102472</c:v>
                </c:pt>
                <c:pt idx="468">
                  <c:v>100235</c:v>
                </c:pt>
                <c:pt idx="469">
                  <c:v>100242</c:v>
                </c:pt>
                <c:pt idx="470">
                  <c:v>98927</c:v>
                </c:pt>
                <c:pt idx="471">
                  <c:v>98229</c:v>
                </c:pt>
                <c:pt idx="472">
                  <c:v>100133</c:v>
                </c:pt>
                <c:pt idx="473">
                  <c:v>106583</c:v>
                </c:pt>
                <c:pt idx="474">
                  <c:v>110392</c:v>
                </c:pt>
                <c:pt idx="475">
                  <c:v>110066</c:v>
                </c:pt>
                <c:pt idx="476">
                  <c:v>108288</c:v>
                </c:pt>
                <c:pt idx="477">
                  <c:v>104986</c:v>
                </c:pt>
                <c:pt idx="478">
                  <c:v>99599</c:v>
                </c:pt>
                <c:pt idx="479">
                  <c:v>94093</c:v>
                </c:pt>
                <c:pt idx="480">
                  <c:v>90707</c:v>
                </c:pt>
                <c:pt idx="481">
                  <c:v>89254</c:v>
                </c:pt>
                <c:pt idx="482">
                  <c:v>88916</c:v>
                </c:pt>
                <c:pt idx="483">
                  <c:v>89495</c:v>
                </c:pt>
                <c:pt idx="484">
                  <c:v>91760</c:v>
                </c:pt>
                <c:pt idx="485">
                  <c:v>96997</c:v>
                </c:pt>
                <c:pt idx="486">
                  <c:v>105674</c:v>
                </c:pt>
                <c:pt idx="487">
                  <c:v>110861</c:v>
                </c:pt>
                <c:pt idx="488">
                  <c:v>109870</c:v>
                </c:pt>
                <c:pt idx="489">
                  <c:v>107743</c:v>
                </c:pt>
                <c:pt idx="490">
                  <c:v>105467</c:v>
                </c:pt>
                <c:pt idx="491">
                  <c:v>102904</c:v>
                </c:pt>
                <c:pt idx="492">
                  <c:v>100472</c:v>
                </c:pt>
                <c:pt idx="493">
                  <c:v>98764</c:v>
                </c:pt>
                <c:pt idx="494">
                  <c:v>96915</c:v>
                </c:pt>
                <c:pt idx="495">
                  <c:v>96132</c:v>
                </c:pt>
                <c:pt idx="496">
                  <c:v>97730</c:v>
                </c:pt>
                <c:pt idx="497">
                  <c:v>104111</c:v>
                </c:pt>
                <c:pt idx="498">
                  <c:v>108667</c:v>
                </c:pt>
                <c:pt idx="499">
                  <c:v>108429</c:v>
                </c:pt>
                <c:pt idx="500">
                  <c:v>106907</c:v>
                </c:pt>
                <c:pt idx="501">
                  <c:v>103641</c:v>
                </c:pt>
                <c:pt idx="502">
                  <c:v>98023</c:v>
                </c:pt>
                <c:pt idx="503">
                  <c:v>92639</c:v>
                </c:pt>
                <c:pt idx="504">
                  <c:v>88820</c:v>
                </c:pt>
                <c:pt idx="505">
                  <c:v>87264</c:v>
                </c:pt>
                <c:pt idx="506">
                  <c:v>86712</c:v>
                </c:pt>
                <c:pt idx="507">
                  <c:v>87201</c:v>
                </c:pt>
                <c:pt idx="508">
                  <c:v>89068</c:v>
                </c:pt>
                <c:pt idx="509">
                  <c:v>94032</c:v>
                </c:pt>
                <c:pt idx="510">
                  <c:v>102733</c:v>
                </c:pt>
                <c:pt idx="511">
                  <c:v>107435</c:v>
                </c:pt>
                <c:pt idx="512">
                  <c:v>105432</c:v>
                </c:pt>
                <c:pt idx="513">
                  <c:v>102303</c:v>
                </c:pt>
                <c:pt idx="514">
                  <c:v>99218</c:v>
                </c:pt>
                <c:pt idx="515">
                  <c:v>96504</c:v>
                </c:pt>
                <c:pt idx="516">
                  <c:v>93611</c:v>
                </c:pt>
                <c:pt idx="517">
                  <c:v>91392</c:v>
                </c:pt>
                <c:pt idx="518">
                  <c:v>89277</c:v>
                </c:pt>
                <c:pt idx="519">
                  <c:v>87938</c:v>
                </c:pt>
                <c:pt idx="520">
                  <c:v>89104</c:v>
                </c:pt>
                <c:pt idx="521">
                  <c:v>94703</c:v>
                </c:pt>
                <c:pt idx="522">
                  <c:v>99566</c:v>
                </c:pt>
                <c:pt idx="523">
                  <c:v>99732</c:v>
                </c:pt>
                <c:pt idx="524">
                  <c:v>98819</c:v>
                </c:pt>
                <c:pt idx="525">
                  <c:v>95549</c:v>
                </c:pt>
                <c:pt idx="526">
                  <c:v>90200</c:v>
                </c:pt>
                <c:pt idx="527">
                  <c:v>84740</c:v>
                </c:pt>
                <c:pt idx="528">
                  <c:v>80698</c:v>
                </c:pt>
                <c:pt idx="529">
                  <c:v>78996</c:v>
                </c:pt>
                <c:pt idx="530">
                  <c:v>78342</c:v>
                </c:pt>
                <c:pt idx="531">
                  <c:v>78611</c:v>
                </c:pt>
                <c:pt idx="532">
                  <c:v>80379</c:v>
                </c:pt>
                <c:pt idx="533">
                  <c:v>85340</c:v>
                </c:pt>
                <c:pt idx="534">
                  <c:v>94148</c:v>
                </c:pt>
                <c:pt idx="535">
                  <c:v>99039</c:v>
                </c:pt>
                <c:pt idx="536">
                  <c:v>97719</c:v>
                </c:pt>
                <c:pt idx="537">
                  <c:v>94785</c:v>
                </c:pt>
                <c:pt idx="538">
                  <c:v>92154</c:v>
                </c:pt>
                <c:pt idx="539">
                  <c:v>89568</c:v>
                </c:pt>
                <c:pt idx="540">
                  <c:v>86938</c:v>
                </c:pt>
                <c:pt idx="541">
                  <c:v>84893</c:v>
                </c:pt>
                <c:pt idx="542">
                  <c:v>83385</c:v>
                </c:pt>
                <c:pt idx="543">
                  <c:v>82457</c:v>
                </c:pt>
                <c:pt idx="544">
                  <c:v>83551</c:v>
                </c:pt>
                <c:pt idx="545">
                  <c:v>88369</c:v>
                </c:pt>
                <c:pt idx="546">
                  <c:v>90919</c:v>
                </c:pt>
                <c:pt idx="547">
                  <c:v>89885</c:v>
                </c:pt>
                <c:pt idx="548">
                  <c:v>88358</c:v>
                </c:pt>
                <c:pt idx="549">
                  <c:v>85796</c:v>
                </c:pt>
                <c:pt idx="550">
                  <c:v>81902</c:v>
                </c:pt>
                <c:pt idx="551">
                  <c:v>76731</c:v>
                </c:pt>
                <c:pt idx="552">
                  <c:v>72636</c:v>
                </c:pt>
                <c:pt idx="553">
                  <c:v>70338</c:v>
                </c:pt>
                <c:pt idx="554">
                  <c:v>69053</c:v>
                </c:pt>
                <c:pt idx="555">
                  <c:v>68752</c:v>
                </c:pt>
                <c:pt idx="556">
                  <c:v>69249</c:v>
                </c:pt>
                <c:pt idx="557">
                  <c:v>71152</c:v>
                </c:pt>
                <c:pt idx="558">
                  <c:v>74382</c:v>
                </c:pt>
                <c:pt idx="559">
                  <c:v>78574</c:v>
                </c:pt>
                <c:pt idx="560">
                  <c:v>82448</c:v>
                </c:pt>
                <c:pt idx="561">
                  <c:v>85737</c:v>
                </c:pt>
                <c:pt idx="562">
                  <c:v>87344</c:v>
                </c:pt>
                <c:pt idx="563">
                  <c:v>87335</c:v>
                </c:pt>
                <c:pt idx="564">
                  <c:v>86048</c:v>
                </c:pt>
                <c:pt idx="565">
                  <c:v>84138</c:v>
                </c:pt>
                <c:pt idx="566">
                  <c:v>82568</c:v>
                </c:pt>
                <c:pt idx="567">
                  <c:v>82204</c:v>
                </c:pt>
                <c:pt idx="568">
                  <c:v>84198</c:v>
                </c:pt>
                <c:pt idx="569">
                  <c:v>90259</c:v>
                </c:pt>
                <c:pt idx="570">
                  <c:v>95040</c:v>
                </c:pt>
                <c:pt idx="571">
                  <c:v>95428</c:v>
                </c:pt>
                <c:pt idx="572">
                  <c:v>94811</c:v>
                </c:pt>
                <c:pt idx="573">
                  <c:v>93328</c:v>
                </c:pt>
                <c:pt idx="574">
                  <c:v>90445</c:v>
                </c:pt>
                <c:pt idx="575">
                  <c:v>87027</c:v>
                </c:pt>
                <c:pt idx="576">
                  <c:v>84070</c:v>
                </c:pt>
                <c:pt idx="577">
                  <c:v>82584</c:v>
                </c:pt>
                <c:pt idx="578">
                  <c:v>81970</c:v>
                </c:pt>
                <c:pt idx="579">
                  <c:v>81984</c:v>
                </c:pt>
                <c:pt idx="580">
                  <c:v>82721</c:v>
                </c:pt>
                <c:pt idx="581">
                  <c:v>84726</c:v>
                </c:pt>
                <c:pt idx="582">
                  <c:v>87395</c:v>
                </c:pt>
                <c:pt idx="583">
                  <c:v>90382</c:v>
                </c:pt>
                <c:pt idx="584">
                  <c:v>92395</c:v>
                </c:pt>
                <c:pt idx="585">
                  <c:v>92474</c:v>
                </c:pt>
                <c:pt idx="586">
                  <c:v>91868</c:v>
                </c:pt>
                <c:pt idx="587">
                  <c:v>90748</c:v>
                </c:pt>
                <c:pt idx="588">
                  <c:v>89263</c:v>
                </c:pt>
                <c:pt idx="589">
                  <c:v>87832</c:v>
                </c:pt>
                <c:pt idx="590">
                  <c:v>86946</c:v>
                </c:pt>
                <c:pt idx="591">
                  <c:v>87279</c:v>
                </c:pt>
                <c:pt idx="592">
                  <c:v>89621</c:v>
                </c:pt>
                <c:pt idx="593">
                  <c:v>94949</c:v>
                </c:pt>
                <c:pt idx="594">
                  <c:v>98768</c:v>
                </c:pt>
                <c:pt idx="595">
                  <c:v>98540</c:v>
                </c:pt>
                <c:pt idx="596">
                  <c:v>97381</c:v>
                </c:pt>
                <c:pt idx="597">
                  <c:v>94633</c:v>
                </c:pt>
                <c:pt idx="598">
                  <c:v>90388</c:v>
                </c:pt>
                <c:pt idx="599">
                  <c:v>85812</c:v>
                </c:pt>
                <c:pt idx="600">
                  <c:v>82700</c:v>
                </c:pt>
                <c:pt idx="601">
                  <c:v>81107</c:v>
                </c:pt>
                <c:pt idx="602">
                  <c:v>80884</c:v>
                </c:pt>
                <c:pt idx="603">
                  <c:v>81331</c:v>
                </c:pt>
                <c:pt idx="604">
                  <c:v>83231</c:v>
                </c:pt>
                <c:pt idx="605">
                  <c:v>88240</c:v>
                </c:pt>
                <c:pt idx="606">
                  <c:v>96915</c:v>
                </c:pt>
                <c:pt idx="607">
                  <c:v>102365</c:v>
                </c:pt>
                <c:pt idx="608">
                  <c:v>102798</c:v>
                </c:pt>
                <c:pt idx="609">
                  <c:v>102806</c:v>
                </c:pt>
                <c:pt idx="610">
                  <c:v>102161</c:v>
                </c:pt>
                <c:pt idx="611">
                  <c:v>100842</c:v>
                </c:pt>
                <c:pt idx="612">
                  <c:v>99405</c:v>
                </c:pt>
                <c:pt idx="613">
                  <c:v>98112</c:v>
                </c:pt>
                <c:pt idx="614">
                  <c:v>97170</c:v>
                </c:pt>
                <c:pt idx="615">
                  <c:v>96853</c:v>
                </c:pt>
                <c:pt idx="616">
                  <c:v>98315</c:v>
                </c:pt>
                <c:pt idx="617">
                  <c:v>103186</c:v>
                </c:pt>
                <c:pt idx="618">
                  <c:v>105954</c:v>
                </c:pt>
                <c:pt idx="619">
                  <c:v>105083</c:v>
                </c:pt>
                <c:pt idx="620">
                  <c:v>102821</c:v>
                </c:pt>
                <c:pt idx="621">
                  <c:v>98802</c:v>
                </c:pt>
                <c:pt idx="622">
                  <c:v>92945</c:v>
                </c:pt>
                <c:pt idx="623">
                  <c:v>86719</c:v>
                </c:pt>
                <c:pt idx="624">
                  <c:v>82472</c:v>
                </c:pt>
                <c:pt idx="625">
                  <c:v>80564</c:v>
                </c:pt>
                <c:pt idx="626">
                  <c:v>79641</c:v>
                </c:pt>
                <c:pt idx="627">
                  <c:v>79849</c:v>
                </c:pt>
                <c:pt idx="628">
                  <c:v>81391</c:v>
                </c:pt>
                <c:pt idx="629">
                  <c:v>86231</c:v>
                </c:pt>
                <c:pt idx="630">
                  <c:v>94330</c:v>
                </c:pt>
                <c:pt idx="631">
                  <c:v>99768</c:v>
                </c:pt>
                <c:pt idx="632">
                  <c:v>100624</c:v>
                </c:pt>
                <c:pt idx="633">
                  <c:v>101108</c:v>
                </c:pt>
                <c:pt idx="634">
                  <c:v>101126</c:v>
                </c:pt>
                <c:pt idx="635">
                  <c:v>100804</c:v>
                </c:pt>
                <c:pt idx="636">
                  <c:v>100047</c:v>
                </c:pt>
                <c:pt idx="637">
                  <c:v>99258</c:v>
                </c:pt>
                <c:pt idx="638">
                  <c:v>98679</c:v>
                </c:pt>
                <c:pt idx="639">
                  <c:v>98416</c:v>
                </c:pt>
                <c:pt idx="640">
                  <c:v>99985</c:v>
                </c:pt>
                <c:pt idx="641">
                  <c:v>104662</c:v>
                </c:pt>
                <c:pt idx="642">
                  <c:v>106873</c:v>
                </c:pt>
                <c:pt idx="643">
                  <c:v>105451</c:v>
                </c:pt>
                <c:pt idx="644">
                  <c:v>102644</c:v>
                </c:pt>
                <c:pt idx="645">
                  <c:v>98675</c:v>
                </c:pt>
                <c:pt idx="646">
                  <c:v>92929</c:v>
                </c:pt>
                <c:pt idx="647">
                  <c:v>87183</c:v>
                </c:pt>
                <c:pt idx="648">
                  <c:v>82836</c:v>
                </c:pt>
                <c:pt idx="649">
                  <c:v>80612</c:v>
                </c:pt>
                <c:pt idx="650">
                  <c:v>79672</c:v>
                </c:pt>
                <c:pt idx="651">
                  <c:v>79465</c:v>
                </c:pt>
                <c:pt idx="652">
                  <c:v>80640</c:v>
                </c:pt>
                <c:pt idx="653">
                  <c:v>84438</c:v>
                </c:pt>
                <c:pt idx="654">
                  <c:v>90542</c:v>
                </c:pt>
                <c:pt idx="655">
                  <c:v>95173</c:v>
                </c:pt>
                <c:pt idx="656">
                  <c:v>96959</c:v>
                </c:pt>
                <c:pt idx="657">
                  <c:v>98037</c:v>
                </c:pt>
                <c:pt idx="658">
                  <c:v>98637</c:v>
                </c:pt>
                <c:pt idx="659">
                  <c:v>98527</c:v>
                </c:pt>
                <c:pt idx="660">
                  <c:v>97540</c:v>
                </c:pt>
                <c:pt idx="661">
                  <c:v>96494</c:v>
                </c:pt>
                <c:pt idx="662">
                  <c:v>95511</c:v>
                </c:pt>
                <c:pt idx="663">
                  <c:v>94803</c:v>
                </c:pt>
                <c:pt idx="664">
                  <c:v>95574</c:v>
                </c:pt>
                <c:pt idx="665">
                  <c:v>98813</c:v>
                </c:pt>
                <c:pt idx="666">
                  <c:v>101390</c:v>
                </c:pt>
                <c:pt idx="667">
                  <c:v>100395</c:v>
                </c:pt>
                <c:pt idx="668">
                  <c:v>98213</c:v>
                </c:pt>
                <c:pt idx="669">
                  <c:v>94634</c:v>
                </c:pt>
                <c:pt idx="670">
                  <c:v>89275</c:v>
                </c:pt>
                <c:pt idx="671">
                  <c:v>84044</c:v>
                </c:pt>
                <c:pt idx="672">
                  <c:v>80358</c:v>
                </c:pt>
                <c:pt idx="673">
                  <c:v>78636</c:v>
                </c:pt>
                <c:pt idx="674">
                  <c:v>78143</c:v>
                </c:pt>
                <c:pt idx="675">
                  <c:v>78645</c:v>
                </c:pt>
                <c:pt idx="676">
                  <c:v>80570</c:v>
                </c:pt>
                <c:pt idx="677">
                  <c:v>85585</c:v>
                </c:pt>
                <c:pt idx="678">
                  <c:v>93549</c:v>
                </c:pt>
                <c:pt idx="679">
                  <c:v>98818</c:v>
                </c:pt>
                <c:pt idx="680">
                  <c:v>99491</c:v>
                </c:pt>
                <c:pt idx="681">
                  <c:v>97965</c:v>
                </c:pt>
                <c:pt idx="682">
                  <c:v>96503</c:v>
                </c:pt>
                <c:pt idx="683">
                  <c:v>94684</c:v>
                </c:pt>
                <c:pt idx="684">
                  <c:v>93047</c:v>
                </c:pt>
                <c:pt idx="685">
                  <c:v>91557</c:v>
                </c:pt>
                <c:pt idx="686">
                  <c:v>90255</c:v>
                </c:pt>
                <c:pt idx="687">
                  <c:v>89539</c:v>
                </c:pt>
                <c:pt idx="688">
                  <c:v>90918</c:v>
                </c:pt>
                <c:pt idx="689">
                  <c:v>96272</c:v>
                </c:pt>
                <c:pt idx="690">
                  <c:v>101006</c:v>
                </c:pt>
                <c:pt idx="691">
                  <c:v>101171</c:v>
                </c:pt>
                <c:pt idx="692">
                  <c:v>100006</c:v>
                </c:pt>
                <c:pt idx="693">
                  <c:v>97150</c:v>
                </c:pt>
                <c:pt idx="694">
                  <c:v>91992</c:v>
                </c:pt>
                <c:pt idx="695">
                  <c:v>86974</c:v>
                </c:pt>
                <c:pt idx="696">
                  <c:v>83208</c:v>
                </c:pt>
                <c:pt idx="697">
                  <c:v>81487</c:v>
                </c:pt>
                <c:pt idx="698">
                  <c:v>81015</c:v>
                </c:pt>
                <c:pt idx="699">
                  <c:v>81329</c:v>
                </c:pt>
                <c:pt idx="700">
                  <c:v>83230</c:v>
                </c:pt>
                <c:pt idx="701">
                  <c:v>88046</c:v>
                </c:pt>
                <c:pt idx="702">
                  <c:v>96118</c:v>
                </c:pt>
                <c:pt idx="703">
                  <c:v>100851</c:v>
                </c:pt>
                <c:pt idx="704">
                  <c:v>100214</c:v>
                </c:pt>
                <c:pt idx="705">
                  <c:v>98136</c:v>
                </c:pt>
                <c:pt idx="706">
                  <c:v>96591</c:v>
                </c:pt>
                <c:pt idx="707">
                  <c:v>94874</c:v>
                </c:pt>
                <c:pt idx="708">
                  <c:v>93186</c:v>
                </c:pt>
                <c:pt idx="709">
                  <c:v>91896</c:v>
                </c:pt>
                <c:pt idx="710">
                  <c:v>90772</c:v>
                </c:pt>
                <c:pt idx="711">
                  <c:v>90160</c:v>
                </c:pt>
                <c:pt idx="712">
                  <c:v>91505</c:v>
                </c:pt>
                <c:pt idx="713">
                  <c:v>96243</c:v>
                </c:pt>
                <c:pt idx="714">
                  <c:v>100498</c:v>
                </c:pt>
                <c:pt idx="715">
                  <c:v>99993</c:v>
                </c:pt>
                <c:pt idx="716">
                  <c:v>98658</c:v>
                </c:pt>
                <c:pt idx="717">
                  <c:v>96254</c:v>
                </c:pt>
                <c:pt idx="718">
                  <c:v>92556</c:v>
                </c:pt>
                <c:pt idx="719">
                  <c:v>88033</c:v>
                </c:pt>
              </c:numCache>
            </c:numRef>
          </c:yVal>
        </c:ser>
        <c:ser>
          <c:idx val="2"/>
          <c:order val="2"/>
          <c:tx>
            <c:strRef>
              <c:f>'C:\Users\powell\AppData\Local\Temp\deterministic\[UnitCommitment_100PercentGrid_40PercentWind_Deterministic.xls]Summary'!$G$1</c:f>
              <c:strCache>
                <c:ptCount val="1"/>
                <c:pt idx="0">
                  <c:v>Total Actual Power</c:v>
                </c:pt>
              </c:strCache>
            </c:strRef>
          </c:tx>
          <c:spPr>
            <a:ln>
              <a:solidFill>
                <a:srgbClr val="47DCFF"/>
              </a:solidFill>
            </a:ln>
          </c:spPr>
          <c:marker>
            <c:symbol val="triangle"/>
            <c:size val="5"/>
            <c:spPr>
              <a:solidFill>
                <a:srgbClr val="47DCFF"/>
              </a:solidFill>
              <a:ln>
                <a:solidFill>
                  <a:srgbClr val="47DCFF"/>
                </a:solidFill>
              </a:ln>
            </c:spPr>
          </c:marker>
          <c:xVal>
            <c:numRef>
              <c:f>'C:\Users\powell\AppData\Local\Temp\deterministic\[UnitCommitment_100PercentGrid_40PercentWind_Deterministic.xls]Summary'!$A$2:$A$721</c:f>
              <c:numCache>
                <c:formatCode>General</c:formatCode>
                <c:ptCount val="7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</c:numCache>
            </c:numRef>
          </c:xVal>
          <c:yVal>
            <c:numRef>
              <c:f>'C:\Users\powell\AppData\Local\Temp\deterministic\[UnitCommitment_100PercentGrid_40PercentWind_Deterministic.xls]Summary'!$G$2:$G$721</c:f>
              <c:numCache>
                <c:formatCode>General</c:formatCode>
                <c:ptCount val="720"/>
                <c:pt idx="0">
                  <c:v>75977.8272</c:v>
                </c:pt>
                <c:pt idx="1">
                  <c:v>77556.826080000013</c:v>
                </c:pt>
                <c:pt idx="2">
                  <c:v>80263.833039999998</c:v>
                </c:pt>
                <c:pt idx="3">
                  <c:v>85709.510400000014</c:v>
                </c:pt>
                <c:pt idx="4">
                  <c:v>94519.379040000029</c:v>
                </c:pt>
                <c:pt idx="5">
                  <c:v>97353.198160000029</c:v>
                </c:pt>
                <c:pt idx="6">
                  <c:v>95252.573680000001</c:v>
                </c:pt>
                <c:pt idx="7">
                  <c:v>96953.29896</c:v>
                </c:pt>
                <c:pt idx="8">
                  <c:v>101170.50872000004</c:v>
                </c:pt>
                <c:pt idx="9">
                  <c:v>97431.723839999962</c:v>
                </c:pt>
                <c:pt idx="10">
                  <c:v>96968.264560000011</c:v>
                </c:pt>
                <c:pt idx="11">
                  <c:v>96606.328800000003</c:v>
                </c:pt>
                <c:pt idx="12">
                  <c:v>96772.691600000006</c:v>
                </c:pt>
                <c:pt idx="13">
                  <c:v>93310.287199999992</c:v>
                </c:pt>
                <c:pt idx="14">
                  <c:v>90634.63072000003</c:v>
                </c:pt>
                <c:pt idx="15">
                  <c:v>81721.471600000004</c:v>
                </c:pt>
                <c:pt idx="16">
                  <c:v>83897.32</c:v>
                </c:pt>
                <c:pt idx="17">
                  <c:v>90168.846239999984</c:v>
                </c:pt>
                <c:pt idx="18">
                  <c:v>90542.732079999987</c:v>
                </c:pt>
                <c:pt idx="19">
                  <c:v>89746.155200000023</c:v>
                </c:pt>
                <c:pt idx="20">
                  <c:v>90112.660640000002</c:v>
                </c:pt>
                <c:pt idx="21">
                  <c:v>89939.300080000015</c:v>
                </c:pt>
                <c:pt idx="22">
                  <c:v>90885.851760000034</c:v>
                </c:pt>
                <c:pt idx="23">
                  <c:v>88222.488239999977</c:v>
                </c:pt>
                <c:pt idx="24">
                  <c:v>87964.19008</c:v>
                </c:pt>
                <c:pt idx="25">
                  <c:v>88629.653359999997</c:v>
                </c:pt>
                <c:pt idx="26">
                  <c:v>88079.842799999999</c:v>
                </c:pt>
                <c:pt idx="27">
                  <c:v>86594.468399999998</c:v>
                </c:pt>
                <c:pt idx="28">
                  <c:v>91104.980239999975</c:v>
                </c:pt>
                <c:pt idx="29">
                  <c:v>97237.878880000004</c:v>
                </c:pt>
                <c:pt idx="30">
                  <c:v>94502.966159999967</c:v>
                </c:pt>
                <c:pt idx="31">
                  <c:v>88412.728479999991</c:v>
                </c:pt>
                <c:pt idx="32">
                  <c:v>88238.28</c:v>
                </c:pt>
                <c:pt idx="33">
                  <c:v>90144.28</c:v>
                </c:pt>
                <c:pt idx="34">
                  <c:v>91227.28</c:v>
                </c:pt>
                <c:pt idx="35">
                  <c:v>91385.280000000013</c:v>
                </c:pt>
                <c:pt idx="36">
                  <c:v>90246.28</c:v>
                </c:pt>
                <c:pt idx="37">
                  <c:v>88224.28</c:v>
                </c:pt>
                <c:pt idx="38">
                  <c:v>85899.28</c:v>
                </c:pt>
                <c:pt idx="39">
                  <c:v>84473.280000000013</c:v>
                </c:pt>
                <c:pt idx="40">
                  <c:v>86140.28</c:v>
                </c:pt>
                <c:pt idx="41">
                  <c:v>92699.28</c:v>
                </c:pt>
                <c:pt idx="42">
                  <c:v>94338.28</c:v>
                </c:pt>
                <c:pt idx="43">
                  <c:v>93113.280000000013</c:v>
                </c:pt>
                <c:pt idx="44">
                  <c:v>91731.28</c:v>
                </c:pt>
                <c:pt idx="45">
                  <c:v>89411.28</c:v>
                </c:pt>
                <c:pt idx="46">
                  <c:v>85565.28</c:v>
                </c:pt>
                <c:pt idx="47">
                  <c:v>80828.28</c:v>
                </c:pt>
                <c:pt idx="48">
                  <c:v>83608.437279999984</c:v>
                </c:pt>
                <c:pt idx="49">
                  <c:v>86751.114399999991</c:v>
                </c:pt>
                <c:pt idx="50">
                  <c:v>96078.991439999998</c:v>
                </c:pt>
                <c:pt idx="51">
                  <c:v>100550.4396</c:v>
                </c:pt>
                <c:pt idx="52">
                  <c:v>105558.55832000003</c:v>
                </c:pt>
                <c:pt idx="53">
                  <c:v>107848.61951999999</c:v>
                </c:pt>
                <c:pt idx="54">
                  <c:v>113471.78151999999</c:v>
                </c:pt>
                <c:pt idx="55">
                  <c:v>109453.62832000003</c:v>
                </c:pt>
                <c:pt idx="56">
                  <c:v>102016.07216000004</c:v>
                </c:pt>
                <c:pt idx="57">
                  <c:v>96856.299279999963</c:v>
                </c:pt>
                <c:pt idx="58">
                  <c:v>94831.214879999956</c:v>
                </c:pt>
                <c:pt idx="59">
                  <c:v>95401.911359999998</c:v>
                </c:pt>
                <c:pt idx="60">
                  <c:v>94377.977039999998</c:v>
                </c:pt>
                <c:pt idx="61">
                  <c:v>96080.847679999977</c:v>
                </c:pt>
                <c:pt idx="62">
                  <c:v>93830.961760000006</c:v>
                </c:pt>
                <c:pt idx="63">
                  <c:v>93634.413119999968</c:v>
                </c:pt>
                <c:pt idx="64">
                  <c:v>95216.174079999997</c:v>
                </c:pt>
                <c:pt idx="65">
                  <c:v>94606.677360000031</c:v>
                </c:pt>
                <c:pt idx="66">
                  <c:v>96862.144720000026</c:v>
                </c:pt>
                <c:pt idx="67">
                  <c:v>97377.735920000006</c:v>
                </c:pt>
                <c:pt idx="68">
                  <c:v>92294.404239999974</c:v>
                </c:pt>
                <c:pt idx="69">
                  <c:v>88950.575680000024</c:v>
                </c:pt>
                <c:pt idx="70">
                  <c:v>87441.400879999957</c:v>
                </c:pt>
                <c:pt idx="71">
                  <c:v>89889.02072000003</c:v>
                </c:pt>
                <c:pt idx="72">
                  <c:v>90299.848559999999</c:v>
                </c:pt>
                <c:pt idx="73">
                  <c:v>82974.570720000047</c:v>
                </c:pt>
                <c:pt idx="74">
                  <c:v>73783.385760000048</c:v>
                </c:pt>
                <c:pt idx="75">
                  <c:v>71353.850000000006</c:v>
                </c:pt>
                <c:pt idx="76">
                  <c:v>71500.850000000006</c:v>
                </c:pt>
                <c:pt idx="77">
                  <c:v>76100.218239999958</c:v>
                </c:pt>
                <c:pt idx="78">
                  <c:v>85469.251680000001</c:v>
                </c:pt>
                <c:pt idx="79">
                  <c:v>93300.438239999974</c:v>
                </c:pt>
                <c:pt idx="80">
                  <c:v>95643.152720000027</c:v>
                </c:pt>
                <c:pt idx="81">
                  <c:v>93922.668800000014</c:v>
                </c:pt>
                <c:pt idx="82">
                  <c:v>94064.798239999975</c:v>
                </c:pt>
                <c:pt idx="83">
                  <c:v>93221.928719999996</c:v>
                </c:pt>
                <c:pt idx="84">
                  <c:v>96567.623680000033</c:v>
                </c:pt>
                <c:pt idx="85">
                  <c:v>98557.734480000014</c:v>
                </c:pt>
                <c:pt idx="86">
                  <c:v>101484.05392000002</c:v>
                </c:pt>
                <c:pt idx="87">
                  <c:v>100400.11088000001</c:v>
                </c:pt>
                <c:pt idx="88">
                  <c:v>98965.253839999976</c:v>
                </c:pt>
                <c:pt idx="89">
                  <c:v>101767.274</c:v>
                </c:pt>
                <c:pt idx="90">
                  <c:v>99718.72600000001</c:v>
                </c:pt>
                <c:pt idx="91">
                  <c:v>94691.072160000025</c:v>
                </c:pt>
                <c:pt idx="92">
                  <c:v>88515.927120000022</c:v>
                </c:pt>
                <c:pt idx="93">
                  <c:v>82812.850000000006</c:v>
                </c:pt>
                <c:pt idx="94">
                  <c:v>80035.836479999998</c:v>
                </c:pt>
                <c:pt idx="95">
                  <c:v>82215.389200000005</c:v>
                </c:pt>
                <c:pt idx="96">
                  <c:v>88181.821279999989</c:v>
                </c:pt>
                <c:pt idx="97">
                  <c:v>90532.8076</c:v>
                </c:pt>
                <c:pt idx="98">
                  <c:v>87599.221040000004</c:v>
                </c:pt>
                <c:pt idx="99">
                  <c:v>88753.967279999953</c:v>
                </c:pt>
                <c:pt idx="100">
                  <c:v>83809.104559999992</c:v>
                </c:pt>
                <c:pt idx="101">
                  <c:v>76925.80743999999</c:v>
                </c:pt>
                <c:pt idx="102">
                  <c:v>82937.86</c:v>
                </c:pt>
                <c:pt idx="103">
                  <c:v>88668.86</c:v>
                </c:pt>
                <c:pt idx="104">
                  <c:v>89000.86</c:v>
                </c:pt>
                <c:pt idx="105">
                  <c:v>88780.86</c:v>
                </c:pt>
                <c:pt idx="106">
                  <c:v>88677.86</c:v>
                </c:pt>
                <c:pt idx="107">
                  <c:v>87886.86</c:v>
                </c:pt>
                <c:pt idx="108">
                  <c:v>87253.86</c:v>
                </c:pt>
                <c:pt idx="109">
                  <c:v>86419.86</c:v>
                </c:pt>
                <c:pt idx="110">
                  <c:v>85645.86</c:v>
                </c:pt>
                <c:pt idx="111">
                  <c:v>85473.86</c:v>
                </c:pt>
                <c:pt idx="112">
                  <c:v>87859.86</c:v>
                </c:pt>
                <c:pt idx="113">
                  <c:v>93991.86</c:v>
                </c:pt>
                <c:pt idx="114">
                  <c:v>96007.86</c:v>
                </c:pt>
                <c:pt idx="115">
                  <c:v>95105.86</c:v>
                </c:pt>
                <c:pt idx="116">
                  <c:v>93331.86</c:v>
                </c:pt>
                <c:pt idx="117">
                  <c:v>89904.86</c:v>
                </c:pt>
                <c:pt idx="118">
                  <c:v>84272.86</c:v>
                </c:pt>
                <c:pt idx="119">
                  <c:v>78462.86</c:v>
                </c:pt>
                <c:pt idx="120">
                  <c:v>76347.871440000032</c:v>
                </c:pt>
                <c:pt idx="121">
                  <c:v>74111.808719999986</c:v>
                </c:pt>
                <c:pt idx="122">
                  <c:v>75022.93376</c:v>
                </c:pt>
                <c:pt idx="123">
                  <c:v>73009.149120000031</c:v>
                </c:pt>
                <c:pt idx="124">
                  <c:v>72879.48</c:v>
                </c:pt>
                <c:pt idx="125">
                  <c:v>77837.48</c:v>
                </c:pt>
                <c:pt idx="126">
                  <c:v>86548.479999999996</c:v>
                </c:pt>
                <c:pt idx="127">
                  <c:v>92423.48</c:v>
                </c:pt>
                <c:pt idx="128">
                  <c:v>93154.48</c:v>
                </c:pt>
                <c:pt idx="129">
                  <c:v>93550.48</c:v>
                </c:pt>
                <c:pt idx="130">
                  <c:v>94364.479999999996</c:v>
                </c:pt>
                <c:pt idx="131">
                  <c:v>94675.48</c:v>
                </c:pt>
                <c:pt idx="132">
                  <c:v>94497.48</c:v>
                </c:pt>
                <c:pt idx="133">
                  <c:v>94392.48</c:v>
                </c:pt>
                <c:pt idx="134">
                  <c:v>94086.48</c:v>
                </c:pt>
                <c:pt idx="135">
                  <c:v>94351.48</c:v>
                </c:pt>
                <c:pt idx="136">
                  <c:v>97196.479999999996</c:v>
                </c:pt>
                <c:pt idx="137">
                  <c:v>101722.48</c:v>
                </c:pt>
                <c:pt idx="138">
                  <c:v>102139.48</c:v>
                </c:pt>
                <c:pt idx="139">
                  <c:v>100784.48</c:v>
                </c:pt>
                <c:pt idx="140">
                  <c:v>98233.48</c:v>
                </c:pt>
                <c:pt idx="141">
                  <c:v>94084.479999999996</c:v>
                </c:pt>
                <c:pt idx="142">
                  <c:v>87913.48</c:v>
                </c:pt>
                <c:pt idx="143">
                  <c:v>81858.48</c:v>
                </c:pt>
                <c:pt idx="144">
                  <c:v>77394.27</c:v>
                </c:pt>
                <c:pt idx="145">
                  <c:v>74876.27</c:v>
                </c:pt>
                <c:pt idx="146">
                  <c:v>73581.27</c:v>
                </c:pt>
                <c:pt idx="147">
                  <c:v>73302.27</c:v>
                </c:pt>
                <c:pt idx="148">
                  <c:v>74442.27</c:v>
                </c:pt>
                <c:pt idx="149">
                  <c:v>78900.27</c:v>
                </c:pt>
                <c:pt idx="150">
                  <c:v>86487.27</c:v>
                </c:pt>
                <c:pt idx="151">
                  <c:v>92119.27</c:v>
                </c:pt>
                <c:pt idx="152">
                  <c:v>93141.27</c:v>
                </c:pt>
                <c:pt idx="153">
                  <c:v>93107.27</c:v>
                </c:pt>
                <c:pt idx="154">
                  <c:v>93698.27</c:v>
                </c:pt>
                <c:pt idx="155">
                  <c:v>99458.255040000004</c:v>
                </c:pt>
                <c:pt idx="156">
                  <c:v>105141.82272000004</c:v>
                </c:pt>
                <c:pt idx="157">
                  <c:v>103074.03311999999</c:v>
                </c:pt>
                <c:pt idx="158">
                  <c:v>109427.75736</c:v>
                </c:pt>
                <c:pt idx="159">
                  <c:v>111160.52287999996</c:v>
                </c:pt>
                <c:pt idx="160">
                  <c:v>108219.78576000003</c:v>
                </c:pt>
                <c:pt idx="161">
                  <c:v>99043.27</c:v>
                </c:pt>
                <c:pt idx="162">
                  <c:v>100073.27</c:v>
                </c:pt>
                <c:pt idx="163">
                  <c:v>98754.27</c:v>
                </c:pt>
                <c:pt idx="164">
                  <c:v>99122.776320000004</c:v>
                </c:pt>
                <c:pt idx="165">
                  <c:v>108819.6012</c:v>
                </c:pt>
                <c:pt idx="166">
                  <c:v>103736.97488000001</c:v>
                </c:pt>
                <c:pt idx="167">
                  <c:v>100470.39623999997</c:v>
                </c:pt>
                <c:pt idx="168">
                  <c:v>102677.66136000003</c:v>
                </c:pt>
                <c:pt idx="169">
                  <c:v>97695.805200000003</c:v>
                </c:pt>
                <c:pt idx="170">
                  <c:v>93718.004480000003</c:v>
                </c:pt>
                <c:pt idx="171">
                  <c:v>91863.754879999979</c:v>
                </c:pt>
                <c:pt idx="172">
                  <c:v>93228.959439999991</c:v>
                </c:pt>
                <c:pt idx="173">
                  <c:v>88961.561120000028</c:v>
                </c:pt>
                <c:pt idx="174">
                  <c:v>92867.483199999988</c:v>
                </c:pt>
                <c:pt idx="175">
                  <c:v>96222.98</c:v>
                </c:pt>
                <c:pt idx="176">
                  <c:v>96150.98</c:v>
                </c:pt>
                <c:pt idx="177">
                  <c:v>95583.98</c:v>
                </c:pt>
                <c:pt idx="178">
                  <c:v>95220.98</c:v>
                </c:pt>
                <c:pt idx="179">
                  <c:v>94365.98</c:v>
                </c:pt>
                <c:pt idx="180">
                  <c:v>93255.98</c:v>
                </c:pt>
                <c:pt idx="181">
                  <c:v>92596.98</c:v>
                </c:pt>
                <c:pt idx="182">
                  <c:v>91701.98</c:v>
                </c:pt>
                <c:pt idx="183">
                  <c:v>91700.98</c:v>
                </c:pt>
                <c:pt idx="184">
                  <c:v>94092.98</c:v>
                </c:pt>
                <c:pt idx="185">
                  <c:v>100518.98</c:v>
                </c:pt>
                <c:pt idx="186">
                  <c:v>103188.98</c:v>
                </c:pt>
                <c:pt idx="187">
                  <c:v>102696.98</c:v>
                </c:pt>
                <c:pt idx="188">
                  <c:v>101235.98</c:v>
                </c:pt>
                <c:pt idx="189">
                  <c:v>97949.98</c:v>
                </c:pt>
                <c:pt idx="190">
                  <c:v>92709.98</c:v>
                </c:pt>
                <c:pt idx="191">
                  <c:v>87059.98</c:v>
                </c:pt>
                <c:pt idx="192">
                  <c:v>82934.55</c:v>
                </c:pt>
                <c:pt idx="193">
                  <c:v>80660.55</c:v>
                </c:pt>
                <c:pt idx="194">
                  <c:v>79950.55</c:v>
                </c:pt>
                <c:pt idx="195">
                  <c:v>80060.55</c:v>
                </c:pt>
                <c:pt idx="196">
                  <c:v>81840.55</c:v>
                </c:pt>
                <c:pt idx="197">
                  <c:v>86583.55</c:v>
                </c:pt>
                <c:pt idx="198">
                  <c:v>95353.55</c:v>
                </c:pt>
                <c:pt idx="199">
                  <c:v>100482.55</c:v>
                </c:pt>
                <c:pt idx="200">
                  <c:v>106483.28479999999</c:v>
                </c:pt>
                <c:pt idx="201">
                  <c:v>110239.11368000001</c:v>
                </c:pt>
                <c:pt idx="202">
                  <c:v>103703.67528000002</c:v>
                </c:pt>
                <c:pt idx="203">
                  <c:v>95927.55</c:v>
                </c:pt>
                <c:pt idx="204">
                  <c:v>94223.55</c:v>
                </c:pt>
                <c:pt idx="205">
                  <c:v>92707.55</c:v>
                </c:pt>
                <c:pt idx="206">
                  <c:v>91437.55</c:v>
                </c:pt>
                <c:pt idx="207">
                  <c:v>90698.55</c:v>
                </c:pt>
                <c:pt idx="208">
                  <c:v>92500.55</c:v>
                </c:pt>
                <c:pt idx="209">
                  <c:v>98252.55</c:v>
                </c:pt>
                <c:pt idx="210">
                  <c:v>100091.55</c:v>
                </c:pt>
                <c:pt idx="211">
                  <c:v>98830.55</c:v>
                </c:pt>
                <c:pt idx="212">
                  <c:v>97011.55</c:v>
                </c:pt>
                <c:pt idx="213">
                  <c:v>94161.55</c:v>
                </c:pt>
                <c:pt idx="214">
                  <c:v>89815.55</c:v>
                </c:pt>
                <c:pt idx="215">
                  <c:v>84390.55</c:v>
                </c:pt>
                <c:pt idx="216">
                  <c:v>84021.344400000002</c:v>
                </c:pt>
                <c:pt idx="217">
                  <c:v>81157.040239999958</c:v>
                </c:pt>
                <c:pt idx="218">
                  <c:v>83923.724879999965</c:v>
                </c:pt>
                <c:pt idx="219">
                  <c:v>89150.970799999996</c:v>
                </c:pt>
                <c:pt idx="220">
                  <c:v>91529.8272</c:v>
                </c:pt>
                <c:pt idx="221">
                  <c:v>85275.422639999975</c:v>
                </c:pt>
                <c:pt idx="222">
                  <c:v>84063.93839999997</c:v>
                </c:pt>
                <c:pt idx="223">
                  <c:v>83240.620000000024</c:v>
                </c:pt>
                <c:pt idx="224">
                  <c:v>85975.620000000024</c:v>
                </c:pt>
                <c:pt idx="225">
                  <c:v>88159.620000000024</c:v>
                </c:pt>
                <c:pt idx="226">
                  <c:v>89299.620000000024</c:v>
                </c:pt>
                <c:pt idx="227">
                  <c:v>89041.620000000024</c:v>
                </c:pt>
                <c:pt idx="228">
                  <c:v>87989.620000000024</c:v>
                </c:pt>
                <c:pt idx="229">
                  <c:v>86963.620000000024</c:v>
                </c:pt>
                <c:pt idx="230">
                  <c:v>86078.620000000024</c:v>
                </c:pt>
                <c:pt idx="231">
                  <c:v>86207.620000000024</c:v>
                </c:pt>
                <c:pt idx="232">
                  <c:v>88052.620000000024</c:v>
                </c:pt>
                <c:pt idx="233">
                  <c:v>91848.620000000024</c:v>
                </c:pt>
                <c:pt idx="234">
                  <c:v>92907.620000000024</c:v>
                </c:pt>
                <c:pt idx="235">
                  <c:v>91266.620000000024</c:v>
                </c:pt>
                <c:pt idx="236">
                  <c:v>89517.620000000024</c:v>
                </c:pt>
                <c:pt idx="237">
                  <c:v>86604.620000000024</c:v>
                </c:pt>
                <c:pt idx="238">
                  <c:v>82637.620000000024</c:v>
                </c:pt>
                <c:pt idx="239">
                  <c:v>78135.620000000024</c:v>
                </c:pt>
                <c:pt idx="240">
                  <c:v>74289.36</c:v>
                </c:pt>
                <c:pt idx="241">
                  <c:v>71708.36</c:v>
                </c:pt>
                <c:pt idx="242">
                  <c:v>70416.36</c:v>
                </c:pt>
                <c:pt idx="243">
                  <c:v>69701.36</c:v>
                </c:pt>
                <c:pt idx="244">
                  <c:v>69794.36</c:v>
                </c:pt>
                <c:pt idx="245">
                  <c:v>71131.360000000001</c:v>
                </c:pt>
                <c:pt idx="246">
                  <c:v>73483.360000000001</c:v>
                </c:pt>
                <c:pt idx="247">
                  <c:v>76469.36</c:v>
                </c:pt>
                <c:pt idx="248">
                  <c:v>79441.36</c:v>
                </c:pt>
                <c:pt idx="249">
                  <c:v>82340.36</c:v>
                </c:pt>
                <c:pt idx="250">
                  <c:v>83639.360000000001</c:v>
                </c:pt>
                <c:pt idx="251">
                  <c:v>83899.36</c:v>
                </c:pt>
                <c:pt idx="252">
                  <c:v>83983.360000000001</c:v>
                </c:pt>
                <c:pt idx="253">
                  <c:v>83595.360000000001</c:v>
                </c:pt>
                <c:pt idx="254">
                  <c:v>82995.360000000001</c:v>
                </c:pt>
                <c:pt idx="255">
                  <c:v>83369.36</c:v>
                </c:pt>
                <c:pt idx="256">
                  <c:v>86167.360000000001</c:v>
                </c:pt>
                <c:pt idx="257">
                  <c:v>92347.36</c:v>
                </c:pt>
                <c:pt idx="258">
                  <c:v>94816.36</c:v>
                </c:pt>
                <c:pt idx="259">
                  <c:v>94320.36</c:v>
                </c:pt>
                <c:pt idx="260">
                  <c:v>93434.36</c:v>
                </c:pt>
                <c:pt idx="261">
                  <c:v>90659.36</c:v>
                </c:pt>
                <c:pt idx="262">
                  <c:v>86425.36</c:v>
                </c:pt>
                <c:pt idx="263">
                  <c:v>82048.36</c:v>
                </c:pt>
                <c:pt idx="264">
                  <c:v>78856.34</c:v>
                </c:pt>
                <c:pt idx="265">
                  <c:v>77455.34</c:v>
                </c:pt>
                <c:pt idx="266">
                  <c:v>76890.34</c:v>
                </c:pt>
                <c:pt idx="267">
                  <c:v>77266.34</c:v>
                </c:pt>
                <c:pt idx="268">
                  <c:v>79105.34</c:v>
                </c:pt>
                <c:pt idx="269">
                  <c:v>84516.34</c:v>
                </c:pt>
                <c:pt idx="270">
                  <c:v>93822.34</c:v>
                </c:pt>
                <c:pt idx="271">
                  <c:v>99517.34</c:v>
                </c:pt>
                <c:pt idx="272">
                  <c:v>99265.34</c:v>
                </c:pt>
                <c:pt idx="273">
                  <c:v>97858.34</c:v>
                </c:pt>
                <c:pt idx="274">
                  <c:v>96658.34</c:v>
                </c:pt>
                <c:pt idx="275">
                  <c:v>95125.34</c:v>
                </c:pt>
                <c:pt idx="276">
                  <c:v>94157.34</c:v>
                </c:pt>
                <c:pt idx="277">
                  <c:v>92853.34</c:v>
                </c:pt>
                <c:pt idx="278">
                  <c:v>91829.34</c:v>
                </c:pt>
                <c:pt idx="279">
                  <c:v>91542.34</c:v>
                </c:pt>
                <c:pt idx="280">
                  <c:v>93736.34</c:v>
                </c:pt>
                <c:pt idx="281">
                  <c:v>100122.34</c:v>
                </c:pt>
                <c:pt idx="282">
                  <c:v>102798.34</c:v>
                </c:pt>
                <c:pt idx="283">
                  <c:v>102157.34</c:v>
                </c:pt>
                <c:pt idx="284">
                  <c:v>100611.34</c:v>
                </c:pt>
                <c:pt idx="285">
                  <c:v>97173.34</c:v>
                </c:pt>
                <c:pt idx="286">
                  <c:v>91600.34</c:v>
                </c:pt>
                <c:pt idx="287">
                  <c:v>86086.34</c:v>
                </c:pt>
                <c:pt idx="288">
                  <c:v>89648.587039999999</c:v>
                </c:pt>
                <c:pt idx="289">
                  <c:v>90148.355120000022</c:v>
                </c:pt>
                <c:pt idx="290">
                  <c:v>100241.62224</c:v>
                </c:pt>
                <c:pt idx="291">
                  <c:v>99460.248319999999</c:v>
                </c:pt>
                <c:pt idx="292">
                  <c:v>100723.1464</c:v>
                </c:pt>
                <c:pt idx="293">
                  <c:v>102169.40376</c:v>
                </c:pt>
                <c:pt idx="294">
                  <c:v>102561.52559999999</c:v>
                </c:pt>
                <c:pt idx="295">
                  <c:v>104755.79255999997</c:v>
                </c:pt>
                <c:pt idx="296">
                  <c:v>103938.29399999997</c:v>
                </c:pt>
                <c:pt idx="297">
                  <c:v>99321.97</c:v>
                </c:pt>
                <c:pt idx="298">
                  <c:v>98438.97</c:v>
                </c:pt>
                <c:pt idx="299">
                  <c:v>97226.97</c:v>
                </c:pt>
                <c:pt idx="300">
                  <c:v>96041.97</c:v>
                </c:pt>
                <c:pt idx="301">
                  <c:v>95211.97</c:v>
                </c:pt>
                <c:pt idx="302">
                  <c:v>94447.97</c:v>
                </c:pt>
                <c:pt idx="303">
                  <c:v>94289.97</c:v>
                </c:pt>
                <c:pt idx="304">
                  <c:v>96303.97</c:v>
                </c:pt>
                <c:pt idx="305">
                  <c:v>101484.97</c:v>
                </c:pt>
                <c:pt idx="306">
                  <c:v>103888.97</c:v>
                </c:pt>
                <c:pt idx="307">
                  <c:v>103356.97</c:v>
                </c:pt>
                <c:pt idx="308">
                  <c:v>101469.97</c:v>
                </c:pt>
                <c:pt idx="309">
                  <c:v>97885.97</c:v>
                </c:pt>
                <c:pt idx="310">
                  <c:v>92743.97</c:v>
                </c:pt>
                <c:pt idx="311">
                  <c:v>87260.97</c:v>
                </c:pt>
                <c:pt idx="312">
                  <c:v>83691.570000000007</c:v>
                </c:pt>
                <c:pt idx="313">
                  <c:v>82149.570000000007</c:v>
                </c:pt>
                <c:pt idx="314">
                  <c:v>86619.855360000045</c:v>
                </c:pt>
                <c:pt idx="315">
                  <c:v>92723.254799999995</c:v>
                </c:pt>
                <c:pt idx="316">
                  <c:v>99013.301520000023</c:v>
                </c:pt>
                <c:pt idx="317">
                  <c:v>98181.187360000025</c:v>
                </c:pt>
                <c:pt idx="318">
                  <c:v>100791.57</c:v>
                </c:pt>
                <c:pt idx="319">
                  <c:v>106174.57</c:v>
                </c:pt>
                <c:pt idx="320">
                  <c:v>105397.57</c:v>
                </c:pt>
                <c:pt idx="321">
                  <c:v>104186.57</c:v>
                </c:pt>
                <c:pt idx="322">
                  <c:v>103219.57</c:v>
                </c:pt>
                <c:pt idx="323">
                  <c:v>102160.57</c:v>
                </c:pt>
                <c:pt idx="324">
                  <c:v>100926.57</c:v>
                </c:pt>
                <c:pt idx="325">
                  <c:v>99854.57</c:v>
                </c:pt>
                <c:pt idx="326">
                  <c:v>98848.57</c:v>
                </c:pt>
                <c:pt idx="327">
                  <c:v>98585.57</c:v>
                </c:pt>
                <c:pt idx="328">
                  <c:v>100503.57</c:v>
                </c:pt>
                <c:pt idx="329">
                  <c:v>106628.57</c:v>
                </c:pt>
                <c:pt idx="330">
                  <c:v>109307.57</c:v>
                </c:pt>
                <c:pt idx="331">
                  <c:v>108301.57</c:v>
                </c:pt>
                <c:pt idx="332">
                  <c:v>106349.57</c:v>
                </c:pt>
                <c:pt idx="333">
                  <c:v>102597.57</c:v>
                </c:pt>
                <c:pt idx="334">
                  <c:v>96815.57</c:v>
                </c:pt>
                <c:pt idx="335">
                  <c:v>91260.57</c:v>
                </c:pt>
                <c:pt idx="336">
                  <c:v>91078.06319999999</c:v>
                </c:pt>
                <c:pt idx="337">
                  <c:v>89994.619440000024</c:v>
                </c:pt>
                <c:pt idx="338">
                  <c:v>90100.970880000008</c:v>
                </c:pt>
                <c:pt idx="339">
                  <c:v>90901.038400000005</c:v>
                </c:pt>
                <c:pt idx="340">
                  <c:v>87373.16</c:v>
                </c:pt>
                <c:pt idx="341">
                  <c:v>92489.16</c:v>
                </c:pt>
                <c:pt idx="342">
                  <c:v>101181.16</c:v>
                </c:pt>
                <c:pt idx="343">
                  <c:v>106507.16</c:v>
                </c:pt>
                <c:pt idx="344">
                  <c:v>107059.16</c:v>
                </c:pt>
                <c:pt idx="345">
                  <c:v>106715.16</c:v>
                </c:pt>
                <c:pt idx="346">
                  <c:v>105732.16</c:v>
                </c:pt>
                <c:pt idx="347">
                  <c:v>104723.16</c:v>
                </c:pt>
                <c:pt idx="348">
                  <c:v>103921.16</c:v>
                </c:pt>
                <c:pt idx="349">
                  <c:v>103326.16</c:v>
                </c:pt>
                <c:pt idx="350">
                  <c:v>102796.16</c:v>
                </c:pt>
                <c:pt idx="351">
                  <c:v>103019.16</c:v>
                </c:pt>
                <c:pt idx="352">
                  <c:v>105781.16</c:v>
                </c:pt>
                <c:pt idx="353">
                  <c:v>112756.16</c:v>
                </c:pt>
                <c:pt idx="354">
                  <c:v>116545.16</c:v>
                </c:pt>
                <c:pt idx="355">
                  <c:v>116509.16</c:v>
                </c:pt>
                <c:pt idx="356">
                  <c:v>115559.16</c:v>
                </c:pt>
                <c:pt idx="357">
                  <c:v>112554.16</c:v>
                </c:pt>
                <c:pt idx="358">
                  <c:v>107651.16</c:v>
                </c:pt>
                <c:pt idx="359">
                  <c:v>102430.16</c:v>
                </c:pt>
                <c:pt idx="360">
                  <c:v>98892.78</c:v>
                </c:pt>
                <c:pt idx="361">
                  <c:v>97594.78</c:v>
                </c:pt>
                <c:pt idx="362">
                  <c:v>97269.78</c:v>
                </c:pt>
                <c:pt idx="363">
                  <c:v>97863.78</c:v>
                </c:pt>
                <c:pt idx="364">
                  <c:v>99904.78</c:v>
                </c:pt>
                <c:pt idx="365">
                  <c:v>104581.78</c:v>
                </c:pt>
                <c:pt idx="366">
                  <c:v>112535.78</c:v>
                </c:pt>
                <c:pt idx="367">
                  <c:v>117056.78</c:v>
                </c:pt>
                <c:pt idx="368">
                  <c:v>117224.78</c:v>
                </c:pt>
                <c:pt idx="369">
                  <c:v>116113.78</c:v>
                </c:pt>
                <c:pt idx="370">
                  <c:v>114785.78</c:v>
                </c:pt>
                <c:pt idx="371">
                  <c:v>112794.78</c:v>
                </c:pt>
                <c:pt idx="372">
                  <c:v>110863.78</c:v>
                </c:pt>
                <c:pt idx="373">
                  <c:v>108893.78</c:v>
                </c:pt>
                <c:pt idx="374">
                  <c:v>107367.78</c:v>
                </c:pt>
                <c:pt idx="375">
                  <c:v>106723.78</c:v>
                </c:pt>
                <c:pt idx="376">
                  <c:v>108885.78</c:v>
                </c:pt>
                <c:pt idx="377">
                  <c:v>115225.78</c:v>
                </c:pt>
                <c:pt idx="378">
                  <c:v>118498.78</c:v>
                </c:pt>
                <c:pt idx="379">
                  <c:v>117882.78</c:v>
                </c:pt>
                <c:pt idx="380">
                  <c:v>116603.78</c:v>
                </c:pt>
                <c:pt idx="381">
                  <c:v>114392.78</c:v>
                </c:pt>
                <c:pt idx="382">
                  <c:v>110314.78</c:v>
                </c:pt>
                <c:pt idx="383">
                  <c:v>105825.78</c:v>
                </c:pt>
                <c:pt idx="384">
                  <c:v>102168.06</c:v>
                </c:pt>
                <c:pt idx="385">
                  <c:v>100805.06</c:v>
                </c:pt>
                <c:pt idx="386">
                  <c:v>100307.06</c:v>
                </c:pt>
                <c:pt idx="387">
                  <c:v>100248.06</c:v>
                </c:pt>
                <c:pt idx="388">
                  <c:v>100999.06</c:v>
                </c:pt>
                <c:pt idx="389">
                  <c:v>102900.06</c:v>
                </c:pt>
                <c:pt idx="390">
                  <c:v>105815.06</c:v>
                </c:pt>
                <c:pt idx="391">
                  <c:v>108582.06</c:v>
                </c:pt>
                <c:pt idx="392">
                  <c:v>110053.06</c:v>
                </c:pt>
                <c:pt idx="393">
                  <c:v>109594.06</c:v>
                </c:pt>
                <c:pt idx="394">
                  <c:v>108179.06</c:v>
                </c:pt>
                <c:pt idx="395">
                  <c:v>105609.06</c:v>
                </c:pt>
                <c:pt idx="396">
                  <c:v>102874.06</c:v>
                </c:pt>
                <c:pt idx="397">
                  <c:v>100737.06</c:v>
                </c:pt>
                <c:pt idx="398">
                  <c:v>99399.06</c:v>
                </c:pt>
                <c:pt idx="399">
                  <c:v>99145.06</c:v>
                </c:pt>
                <c:pt idx="400">
                  <c:v>101003.06</c:v>
                </c:pt>
                <c:pt idx="401">
                  <c:v>105417.06</c:v>
                </c:pt>
                <c:pt idx="402">
                  <c:v>109568.26143999999</c:v>
                </c:pt>
                <c:pt idx="403">
                  <c:v>105563.42024000001</c:v>
                </c:pt>
                <c:pt idx="404">
                  <c:v>106527.54543999999</c:v>
                </c:pt>
                <c:pt idx="405">
                  <c:v>107531.38184</c:v>
                </c:pt>
                <c:pt idx="406">
                  <c:v>102441.802</c:v>
                </c:pt>
                <c:pt idx="407">
                  <c:v>103322.95056</c:v>
                </c:pt>
                <c:pt idx="408">
                  <c:v>98202.177680000023</c:v>
                </c:pt>
                <c:pt idx="409">
                  <c:v>93624.012799999982</c:v>
                </c:pt>
                <c:pt idx="410">
                  <c:v>87141.073519999991</c:v>
                </c:pt>
                <c:pt idx="411">
                  <c:v>84943.599759999997</c:v>
                </c:pt>
                <c:pt idx="412">
                  <c:v>81397.670000000027</c:v>
                </c:pt>
                <c:pt idx="413">
                  <c:v>82088.670000000027</c:v>
                </c:pt>
                <c:pt idx="414">
                  <c:v>83731.670000000027</c:v>
                </c:pt>
                <c:pt idx="415">
                  <c:v>86567.181920000032</c:v>
                </c:pt>
                <c:pt idx="416">
                  <c:v>88640.670000000027</c:v>
                </c:pt>
                <c:pt idx="417">
                  <c:v>91032.670000000027</c:v>
                </c:pt>
                <c:pt idx="418">
                  <c:v>91517.670000000027</c:v>
                </c:pt>
                <c:pt idx="419">
                  <c:v>91313.670000000027</c:v>
                </c:pt>
                <c:pt idx="420">
                  <c:v>90762.670000000027</c:v>
                </c:pt>
                <c:pt idx="421">
                  <c:v>89741.670000000027</c:v>
                </c:pt>
                <c:pt idx="422">
                  <c:v>89028.670000000027</c:v>
                </c:pt>
                <c:pt idx="423">
                  <c:v>88615.670000000027</c:v>
                </c:pt>
                <c:pt idx="424">
                  <c:v>90129.670000000027</c:v>
                </c:pt>
                <c:pt idx="425">
                  <c:v>94589.670000000027</c:v>
                </c:pt>
                <c:pt idx="426">
                  <c:v>96743.670000000027</c:v>
                </c:pt>
                <c:pt idx="427">
                  <c:v>96170.670000000027</c:v>
                </c:pt>
                <c:pt idx="428">
                  <c:v>94843.670000000027</c:v>
                </c:pt>
                <c:pt idx="429">
                  <c:v>92434.670000000027</c:v>
                </c:pt>
                <c:pt idx="430">
                  <c:v>89251.670000000027</c:v>
                </c:pt>
                <c:pt idx="431">
                  <c:v>85816.670000000027</c:v>
                </c:pt>
                <c:pt idx="432">
                  <c:v>82724.850000000006</c:v>
                </c:pt>
                <c:pt idx="433">
                  <c:v>81283.850000000006</c:v>
                </c:pt>
                <c:pt idx="434">
                  <c:v>80913.850000000006</c:v>
                </c:pt>
                <c:pt idx="435">
                  <c:v>81356.850000000006</c:v>
                </c:pt>
                <c:pt idx="436">
                  <c:v>82944.850000000006</c:v>
                </c:pt>
                <c:pt idx="437">
                  <c:v>86654.85</c:v>
                </c:pt>
                <c:pt idx="438">
                  <c:v>92334.85</c:v>
                </c:pt>
                <c:pt idx="439">
                  <c:v>97321.85</c:v>
                </c:pt>
                <c:pt idx="440">
                  <c:v>99569.85</c:v>
                </c:pt>
                <c:pt idx="441">
                  <c:v>101069.85</c:v>
                </c:pt>
                <c:pt idx="442">
                  <c:v>101040.85</c:v>
                </c:pt>
                <c:pt idx="443">
                  <c:v>100162.85</c:v>
                </c:pt>
                <c:pt idx="444">
                  <c:v>98851.85</c:v>
                </c:pt>
                <c:pt idx="445">
                  <c:v>97743.85</c:v>
                </c:pt>
                <c:pt idx="446">
                  <c:v>96739.85</c:v>
                </c:pt>
                <c:pt idx="447">
                  <c:v>96047.85</c:v>
                </c:pt>
                <c:pt idx="448">
                  <c:v>97303.85</c:v>
                </c:pt>
                <c:pt idx="449">
                  <c:v>103006.85</c:v>
                </c:pt>
                <c:pt idx="450">
                  <c:v>106170.85</c:v>
                </c:pt>
                <c:pt idx="451">
                  <c:v>105890.85</c:v>
                </c:pt>
                <c:pt idx="452">
                  <c:v>104220.85</c:v>
                </c:pt>
                <c:pt idx="453">
                  <c:v>100950.85</c:v>
                </c:pt>
                <c:pt idx="454">
                  <c:v>95999.85</c:v>
                </c:pt>
                <c:pt idx="455">
                  <c:v>90985.85</c:v>
                </c:pt>
                <c:pt idx="456">
                  <c:v>87626.93</c:v>
                </c:pt>
                <c:pt idx="457">
                  <c:v>86220.93</c:v>
                </c:pt>
                <c:pt idx="458">
                  <c:v>86091.93</c:v>
                </c:pt>
                <c:pt idx="459">
                  <c:v>86922.93</c:v>
                </c:pt>
                <c:pt idx="460">
                  <c:v>89221.93</c:v>
                </c:pt>
                <c:pt idx="461">
                  <c:v>94268.93</c:v>
                </c:pt>
                <c:pt idx="462">
                  <c:v>102361.93</c:v>
                </c:pt>
                <c:pt idx="463">
                  <c:v>107897.93</c:v>
                </c:pt>
                <c:pt idx="464">
                  <c:v>108601.93</c:v>
                </c:pt>
                <c:pt idx="465">
                  <c:v>107799.93</c:v>
                </c:pt>
                <c:pt idx="466">
                  <c:v>106164.93</c:v>
                </c:pt>
                <c:pt idx="467">
                  <c:v>103412.93</c:v>
                </c:pt>
                <c:pt idx="468">
                  <c:v>101175.93</c:v>
                </c:pt>
                <c:pt idx="469">
                  <c:v>101182.93</c:v>
                </c:pt>
                <c:pt idx="470">
                  <c:v>99867.93</c:v>
                </c:pt>
                <c:pt idx="471">
                  <c:v>99169.93</c:v>
                </c:pt>
                <c:pt idx="472">
                  <c:v>101073.93</c:v>
                </c:pt>
                <c:pt idx="473">
                  <c:v>107523.93</c:v>
                </c:pt>
                <c:pt idx="474">
                  <c:v>111332.93</c:v>
                </c:pt>
                <c:pt idx="475">
                  <c:v>111006.93</c:v>
                </c:pt>
                <c:pt idx="476">
                  <c:v>109228.93</c:v>
                </c:pt>
                <c:pt idx="477">
                  <c:v>105926.93</c:v>
                </c:pt>
                <c:pt idx="478">
                  <c:v>100539.93</c:v>
                </c:pt>
                <c:pt idx="479">
                  <c:v>95033.93</c:v>
                </c:pt>
                <c:pt idx="480">
                  <c:v>91633.39</c:v>
                </c:pt>
                <c:pt idx="481">
                  <c:v>90180.39</c:v>
                </c:pt>
                <c:pt idx="482">
                  <c:v>89842.39</c:v>
                </c:pt>
                <c:pt idx="483">
                  <c:v>90421.39</c:v>
                </c:pt>
                <c:pt idx="484">
                  <c:v>92686.39</c:v>
                </c:pt>
                <c:pt idx="485">
                  <c:v>97923.39</c:v>
                </c:pt>
                <c:pt idx="486">
                  <c:v>106600.39</c:v>
                </c:pt>
                <c:pt idx="487">
                  <c:v>111787.39</c:v>
                </c:pt>
                <c:pt idx="488">
                  <c:v>110796.39</c:v>
                </c:pt>
                <c:pt idx="489">
                  <c:v>108669.39</c:v>
                </c:pt>
                <c:pt idx="490">
                  <c:v>106393.39</c:v>
                </c:pt>
                <c:pt idx="491">
                  <c:v>103830.39</c:v>
                </c:pt>
                <c:pt idx="492">
                  <c:v>101398.39</c:v>
                </c:pt>
                <c:pt idx="493">
                  <c:v>99690.39</c:v>
                </c:pt>
                <c:pt idx="494">
                  <c:v>97841.39</c:v>
                </c:pt>
                <c:pt idx="495">
                  <c:v>97058.39</c:v>
                </c:pt>
                <c:pt idx="496">
                  <c:v>98656.39</c:v>
                </c:pt>
                <c:pt idx="497">
                  <c:v>105037.39</c:v>
                </c:pt>
                <c:pt idx="498">
                  <c:v>109593.39</c:v>
                </c:pt>
                <c:pt idx="499">
                  <c:v>109355.39</c:v>
                </c:pt>
                <c:pt idx="500">
                  <c:v>107833.39</c:v>
                </c:pt>
                <c:pt idx="501">
                  <c:v>104567.39</c:v>
                </c:pt>
                <c:pt idx="502">
                  <c:v>98949.39</c:v>
                </c:pt>
                <c:pt idx="503">
                  <c:v>93565.39</c:v>
                </c:pt>
                <c:pt idx="504">
                  <c:v>89667.4</c:v>
                </c:pt>
                <c:pt idx="505">
                  <c:v>88111.4</c:v>
                </c:pt>
                <c:pt idx="506">
                  <c:v>87559.4</c:v>
                </c:pt>
                <c:pt idx="507">
                  <c:v>90080.248159999988</c:v>
                </c:pt>
                <c:pt idx="508">
                  <c:v>89971.538</c:v>
                </c:pt>
                <c:pt idx="509">
                  <c:v>94879.4</c:v>
                </c:pt>
                <c:pt idx="510">
                  <c:v>103580.4</c:v>
                </c:pt>
                <c:pt idx="511">
                  <c:v>108282.4</c:v>
                </c:pt>
                <c:pt idx="512">
                  <c:v>106279.4</c:v>
                </c:pt>
                <c:pt idx="513">
                  <c:v>103150.39999999999</c:v>
                </c:pt>
                <c:pt idx="514">
                  <c:v>100065.4</c:v>
                </c:pt>
                <c:pt idx="515">
                  <c:v>97351.4</c:v>
                </c:pt>
                <c:pt idx="516">
                  <c:v>94458.4</c:v>
                </c:pt>
                <c:pt idx="517">
                  <c:v>92239.4</c:v>
                </c:pt>
                <c:pt idx="518">
                  <c:v>90124.4</c:v>
                </c:pt>
                <c:pt idx="519">
                  <c:v>88785.4</c:v>
                </c:pt>
                <c:pt idx="520">
                  <c:v>89951.4</c:v>
                </c:pt>
                <c:pt idx="521">
                  <c:v>95550.399999999994</c:v>
                </c:pt>
                <c:pt idx="522">
                  <c:v>100413.4</c:v>
                </c:pt>
                <c:pt idx="523">
                  <c:v>106474.75599999999</c:v>
                </c:pt>
                <c:pt idx="524">
                  <c:v>116667.98087999996</c:v>
                </c:pt>
                <c:pt idx="525">
                  <c:v>118359.17823999999</c:v>
                </c:pt>
                <c:pt idx="526">
                  <c:v>117175.80528</c:v>
                </c:pt>
                <c:pt idx="527">
                  <c:v>120090.45415999999</c:v>
                </c:pt>
                <c:pt idx="528">
                  <c:v>118647.91095999996</c:v>
                </c:pt>
                <c:pt idx="529">
                  <c:v>119918.58143999999</c:v>
                </c:pt>
                <c:pt idx="530">
                  <c:v>116353.43759999996</c:v>
                </c:pt>
                <c:pt idx="531">
                  <c:v>110364.18239999999</c:v>
                </c:pt>
                <c:pt idx="532">
                  <c:v>110557.29623999992</c:v>
                </c:pt>
                <c:pt idx="533">
                  <c:v>107972.12944000002</c:v>
                </c:pt>
                <c:pt idx="534">
                  <c:v>100506.18312000003</c:v>
                </c:pt>
                <c:pt idx="535">
                  <c:v>99806.31</c:v>
                </c:pt>
                <c:pt idx="536">
                  <c:v>98486.31</c:v>
                </c:pt>
                <c:pt idx="537">
                  <c:v>102948.42120000001</c:v>
                </c:pt>
                <c:pt idx="538">
                  <c:v>106414.91992</c:v>
                </c:pt>
                <c:pt idx="539">
                  <c:v>110683.82447999998</c:v>
                </c:pt>
                <c:pt idx="540">
                  <c:v>107247.00696</c:v>
                </c:pt>
                <c:pt idx="541">
                  <c:v>103814.01527999996</c:v>
                </c:pt>
                <c:pt idx="542">
                  <c:v>103364.87840000002</c:v>
                </c:pt>
                <c:pt idx="543">
                  <c:v>99920.521999999997</c:v>
                </c:pt>
                <c:pt idx="544">
                  <c:v>103196.82472000003</c:v>
                </c:pt>
                <c:pt idx="545">
                  <c:v>110702.43423999997</c:v>
                </c:pt>
                <c:pt idx="546">
                  <c:v>109936.84895999999</c:v>
                </c:pt>
                <c:pt idx="547">
                  <c:v>111180.24063999996</c:v>
                </c:pt>
                <c:pt idx="548">
                  <c:v>120740.70087999996</c:v>
                </c:pt>
                <c:pt idx="549">
                  <c:v>123198.78495999999</c:v>
                </c:pt>
                <c:pt idx="550">
                  <c:v>120863.80144000002</c:v>
                </c:pt>
                <c:pt idx="551">
                  <c:v>121212.90599999999</c:v>
                </c:pt>
                <c:pt idx="552">
                  <c:v>120158.23487999997</c:v>
                </c:pt>
                <c:pt idx="553">
                  <c:v>115894.8092</c:v>
                </c:pt>
                <c:pt idx="554">
                  <c:v>111384.0944</c:v>
                </c:pt>
                <c:pt idx="555">
                  <c:v>107516.79287999994</c:v>
                </c:pt>
                <c:pt idx="556">
                  <c:v>107848.16783999997</c:v>
                </c:pt>
                <c:pt idx="557">
                  <c:v>107060.04096</c:v>
                </c:pt>
                <c:pt idx="558">
                  <c:v>104418.64032000002</c:v>
                </c:pt>
                <c:pt idx="559">
                  <c:v>95245.688880000002</c:v>
                </c:pt>
                <c:pt idx="560">
                  <c:v>88532.187679999988</c:v>
                </c:pt>
                <c:pt idx="561">
                  <c:v>86607.27</c:v>
                </c:pt>
                <c:pt idx="562">
                  <c:v>88214.27</c:v>
                </c:pt>
                <c:pt idx="563">
                  <c:v>88205.27</c:v>
                </c:pt>
                <c:pt idx="564">
                  <c:v>86918.27</c:v>
                </c:pt>
                <c:pt idx="565">
                  <c:v>85008.27</c:v>
                </c:pt>
                <c:pt idx="566">
                  <c:v>83438.27</c:v>
                </c:pt>
                <c:pt idx="567">
                  <c:v>83074.27</c:v>
                </c:pt>
                <c:pt idx="568">
                  <c:v>85068.27</c:v>
                </c:pt>
                <c:pt idx="569">
                  <c:v>91129.27</c:v>
                </c:pt>
                <c:pt idx="570">
                  <c:v>95910.27</c:v>
                </c:pt>
                <c:pt idx="571">
                  <c:v>96298.27</c:v>
                </c:pt>
                <c:pt idx="572">
                  <c:v>95681.27</c:v>
                </c:pt>
                <c:pt idx="573">
                  <c:v>94198.27</c:v>
                </c:pt>
                <c:pt idx="574">
                  <c:v>91315.27</c:v>
                </c:pt>
                <c:pt idx="575">
                  <c:v>87897.27</c:v>
                </c:pt>
                <c:pt idx="576">
                  <c:v>84928.120000000024</c:v>
                </c:pt>
                <c:pt idx="577">
                  <c:v>83442.120000000024</c:v>
                </c:pt>
                <c:pt idx="578">
                  <c:v>82828.120000000024</c:v>
                </c:pt>
                <c:pt idx="579">
                  <c:v>82842.120000000024</c:v>
                </c:pt>
                <c:pt idx="580">
                  <c:v>83579.120000000024</c:v>
                </c:pt>
                <c:pt idx="581">
                  <c:v>85584.120000000024</c:v>
                </c:pt>
                <c:pt idx="582">
                  <c:v>88253.119999999995</c:v>
                </c:pt>
                <c:pt idx="583">
                  <c:v>91240.120000000024</c:v>
                </c:pt>
                <c:pt idx="584">
                  <c:v>93253.119999999995</c:v>
                </c:pt>
                <c:pt idx="585">
                  <c:v>93332.120000000024</c:v>
                </c:pt>
                <c:pt idx="586">
                  <c:v>92726.120000000024</c:v>
                </c:pt>
                <c:pt idx="587">
                  <c:v>91606.120000000024</c:v>
                </c:pt>
                <c:pt idx="588">
                  <c:v>90121.120000000024</c:v>
                </c:pt>
                <c:pt idx="589">
                  <c:v>88690.120000000024</c:v>
                </c:pt>
                <c:pt idx="590">
                  <c:v>87804.120000000024</c:v>
                </c:pt>
                <c:pt idx="591">
                  <c:v>88137.120000000024</c:v>
                </c:pt>
                <c:pt idx="592">
                  <c:v>90479.120000000024</c:v>
                </c:pt>
                <c:pt idx="593">
                  <c:v>95807.120000000024</c:v>
                </c:pt>
                <c:pt idx="594">
                  <c:v>99626.120000000024</c:v>
                </c:pt>
                <c:pt idx="595">
                  <c:v>99398.120000000024</c:v>
                </c:pt>
                <c:pt idx="596">
                  <c:v>98239.120000000024</c:v>
                </c:pt>
                <c:pt idx="597">
                  <c:v>95491.120000000024</c:v>
                </c:pt>
                <c:pt idx="598">
                  <c:v>91246.120000000024</c:v>
                </c:pt>
                <c:pt idx="599">
                  <c:v>86670.120000000024</c:v>
                </c:pt>
                <c:pt idx="600">
                  <c:v>83567.19</c:v>
                </c:pt>
                <c:pt idx="601">
                  <c:v>81974.19</c:v>
                </c:pt>
                <c:pt idx="602">
                  <c:v>81751.19</c:v>
                </c:pt>
                <c:pt idx="603">
                  <c:v>82198.19</c:v>
                </c:pt>
                <c:pt idx="604">
                  <c:v>84098.19</c:v>
                </c:pt>
                <c:pt idx="605">
                  <c:v>89107.19</c:v>
                </c:pt>
                <c:pt idx="606">
                  <c:v>97782.19</c:v>
                </c:pt>
                <c:pt idx="607">
                  <c:v>103232.19</c:v>
                </c:pt>
                <c:pt idx="608">
                  <c:v>103665.19</c:v>
                </c:pt>
                <c:pt idx="609">
                  <c:v>103673.19</c:v>
                </c:pt>
                <c:pt idx="610">
                  <c:v>103028.19</c:v>
                </c:pt>
                <c:pt idx="611">
                  <c:v>101709.19</c:v>
                </c:pt>
                <c:pt idx="612">
                  <c:v>100272.19</c:v>
                </c:pt>
                <c:pt idx="613">
                  <c:v>98979.19</c:v>
                </c:pt>
                <c:pt idx="614">
                  <c:v>98037.19</c:v>
                </c:pt>
                <c:pt idx="615">
                  <c:v>97720.19</c:v>
                </c:pt>
                <c:pt idx="616">
                  <c:v>99182.19</c:v>
                </c:pt>
                <c:pt idx="617">
                  <c:v>104053.19000000002</c:v>
                </c:pt>
                <c:pt idx="618">
                  <c:v>106821.19</c:v>
                </c:pt>
                <c:pt idx="619">
                  <c:v>105950.19</c:v>
                </c:pt>
                <c:pt idx="620">
                  <c:v>103688.19</c:v>
                </c:pt>
                <c:pt idx="621">
                  <c:v>99669.19</c:v>
                </c:pt>
                <c:pt idx="622">
                  <c:v>93812.19</c:v>
                </c:pt>
                <c:pt idx="623">
                  <c:v>87586.19</c:v>
                </c:pt>
                <c:pt idx="624">
                  <c:v>83343.83</c:v>
                </c:pt>
                <c:pt idx="625">
                  <c:v>81435.83</c:v>
                </c:pt>
                <c:pt idx="626">
                  <c:v>80512.83</c:v>
                </c:pt>
                <c:pt idx="627">
                  <c:v>80720.83</c:v>
                </c:pt>
                <c:pt idx="628">
                  <c:v>82262.83</c:v>
                </c:pt>
                <c:pt idx="629">
                  <c:v>87102.83</c:v>
                </c:pt>
                <c:pt idx="630">
                  <c:v>95201.83</c:v>
                </c:pt>
                <c:pt idx="631">
                  <c:v>100639.83</c:v>
                </c:pt>
                <c:pt idx="632">
                  <c:v>101495.83</c:v>
                </c:pt>
                <c:pt idx="633">
                  <c:v>101979.83</c:v>
                </c:pt>
                <c:pt idx="634">
                  <c:v>101997.83</c:v>
                </c:pt>
                <c:pt idx="635">
                  <c:v>101675.83</c:v>
                </c:pt>
                <c:pt idx="636">
                  <c:v>100918.83</c:v>
                </c:pt>
                <c:pt idx="637">
                  <c:v>100129.83</c:v>
                </c:pt>
                <c:pt idx="638">
                  <c:v>99550.83</c:v>
                </c:pt>
                <c:pt idx="639">
                  <c:v>99287.83</c:v>
                </c:pt>
                <c:pt idx="640">
                  <c:v>100856.83</c:v>
                </c:pt>
                <c:pt idx="641">
                  <c:v>105533.83</c:v>
                </c:pt>
                <c:pt idx="642">
                  <c:v>107744.83</c:v>
                </c:pt>
                <c:pt idx="643">
                  <c:v>106322.83</c:v>
                </c:pt>
                <c:pt idx="644">
                  <c:v>103515.83</c:v>
                </c:pt>
                <c:pt idx="645">
                  <c:v>99546.83</c:v>
                </c:pt>
                <c:pt idx="646">
                  <c:v>93800.83</c:v>
                </c:pt>
                <c:pt idx="647">
                  <c:v>88054.83</c:v>
                </c:pt>
                <c:pt idx="648">
                  <c:v>83676.439999999988</c:v>
                </c:pt>
                <c:pt idx="649">
                  <c:v>81452.439999999988</c:v>
                </c:pt>
                <c:pt idx="650">
                  <c:v>80512.439999999988</c:v>
                </c:pt>
                <c:pt idx="651">
                  <c:v>80305.439999999988</c:v>
                </c:pt>
                <c:pt idx="652">
                  <c:v>81480.439999999988</c:v>
                </c:pt>
                <c:pt idx="653">
                  <c:v>85278.439999999988</c:v>
                </c:pt>
                <c:pt idx="654">
                  <c:v>91382.439999999988</c:v>
                </c:pt>
                <c:pt idx="655">
                  <c:v>96013.439999999988</c:v>
                </c:pt>
                <c:pt idx="656">
                  <c:v>97799.439999999988</c:v>
                </c:pt>
                <c:pt idx="657">
                  <c:v>98877.439999999988</c:v>
                </c:pt>
                <c:pt idx="658">
                  <c:v>99477.439999999988</c:v>
                </c:pt>
                <c:pt idx="659">
                  <c:v>99367.439999999988</c:v>
                </c:pt>
                <c:pt idx="660">
                  <c:v>98380.439999999988</c:v>
                </c:pt>
                <c:pt idx="661">
                  <c:v>97334.439999999988</c:v>
                </c:pt>
                <c:pt idx="662">
                  <c:v>96351.439999999988</c:v>
                </c:pt>
                <c:pt idx="663">
                  <c:v>95643.439999999988</c:v>
                </c:pt>
                <c:pt idx="664">
                  <c:v>96414.439999999988</c:v>
                </c:pt>
                <c:pt idx="665">
                  <c:v>99653.439999999988</c:v>
                </c:pt>
                <c:pt idx="666">
                  <c:v>102230.43999999999</c:v>
                </c:pt>
                <c:pt idx="667">
                  <c:v>101235.43999999999</c:v>
                </c:pt>
                <c:pt idx="668">
                  <c:v>104151.96520000001</c:v>
                </c:pt>
                <c:pt idx="669">
                  <c:v>110695.76423999997</c:v>
                </c:pt>
                <c:pt idx="670">
                  <c:v>112887.94551999996</c:v>
                </c:pt>
                <c:pt idx="671">
                  <c:v>114649.15512000004</c:v>
                </c:pt>
                <c:pt idx="672">
                  <c:v>111133.06672</c:v>
                </c:pt>
                <c:pt idx="673">
                  <c:v>107010.71623999995</c:v>
                </c:pt>
                <c:pt idx="674">
                  <c:v>101525.07064000002</c:v>
                </c:pt>
                <c:pt idx="675">
                  <c:v>99160.16704</c:v>
                </c:pt>
                <c:pt idx="676">
                  <c:v>95300.38768</c:v>
                </c:pt>
                <c:pt idx="677">
                  <c:v>90499.843679999976</c:v>
                </c:pt>
                <c:pt idx="678">
                  <c:v>94418.739999999991</c:v>
                </c:pt>
                <c:pt idx="679">
                  <c:v>99687.739999999991</c:v>
                </c:pt>
                <c:pt idx="680">
                  <c:v>100360.73999999999</c:v>
                </c:pt>
                <c:pt idx="681">
                  <c:v>98834.739999999991</c:v>
                </c:pt>
                <c:pt idx="682">
                  <c:v>97372.739999999991</c:v>
                </c:pt>
                <c:pt idx="683">
                  <c:v>95553.739999999991</c:v>
                </c:pt>
                <c:pt idx="684">
                  <c:v>93916.739999999991</c:v>
                </c:pt>
                <c:pt idx="685">
                  <c:v>92426.739999999991</c:v>
                </c:pt>
                <c:pt idx="686">
                  <c:v>94139.902160000012</c:v>
                </c:pt>
                <c:pt idx="687">
                  <c:v>99548.938479999968</c:v>
                </c:pt>
                <c:pt idx="688">
                  <c:v>100442.03792</c:v>
                </c:pt>
                <c:pt idx="689">
                  <c:v>104602.75416000003</c:v>
                </c:pt>
                <c:pt idx="690">
                  <c:v>108366.99864000001</c:v>
                </c:pt>
                <c:pt idx="691">
                  <c:v>106408.54376</c:v>
                </c:pt>
                <c:pt idx="692">
                  <c:v>100955.60688000001</c:v>
                </c:pt>
                <c:pt idx="693">
                  <c:v>103067.28376000002</c:v>
                </c:pt>
                <c:pt idx="694">
                  <c:v>103310.45464</c:v>
                </c:pt>
                <c:pt idx="695">
                  <c:v>99186.434160000004</c:v>
                </c:pt>
                <c:pt idx="696">
                  <c:v>94572.982399999979</c:v>
                </c:pt>
                <c:pt idx="697">
                  <c:v>88270.754000000001</c:v>
                </c:pt>
                <c:pt idx="698">
                  <c:v>87809.94472</c:v>
                </c:pt>
                <c:pt idx="699">
                  <c:v>95120.418559999976</c:v>
                </c:pt>
                <c:pt idx="700">
                  <c:v>100817.36696</c:v>
                </c:pt>
                <c:pt idx="701">
                  <c:v>98167.807359999992</c:v>
                </c:pt>
                <c:pt idx="702">
                  <c:v>96998.33</c:v>
                </c:pt>
                <c:pt idx="703">
                  <c:v>101731.33</c:v>
                </c:pt>
                <c:pt idx="704">
                  <c:v>101094.33</c:v>
                </c:pt>
                <c:pt idx="705">
                  <c:v>99016.33</c:v>
                </c:pt>
                <c:pt idx="706">
                  <c:v>97471.33</c:v>
                </c:pt>
                <c:pt idx="707">
                  <c:v>95754.33</c:v>
                </c:pt>
                <c:pt idx="708">
                  <c:v>94066.33</c:v>
                </c:pt>
                <c:pt idx="709">
                  <c:v>92776.33</c:v>
                </c:pt>
                <c:pt idx="710">
                  <c:v>91652.33</c:v>
                </c:pt>
                <c:pt idx="711">
                  <c:v>91040.33</c:v>
                </c:pt>
                <c:pt idx="712">
                  <c:v>92385.33</c:v>
                </c:pt>
                <c:pt idx="713">
                  <c:v>97123.33</c:v>
                </c:pt>
                <c:pt idx="714">
                  <c:v>101378.33</c:v>
                </c:pt>
                <c:pt idx="715">
                  <c:v>100873.33</c:v>
                </c:pt>
                <c:pt idx="716">
                  <c:v>99538.33</c:v>
                </c:pt>
                <c:pt idx="717">
                  <c:v>97134.33</c:v>
                </c:pt>
                <c:pt idx="718">
                  <c:v>93436.33</c:v>
                </c:pt>
                <c:pt idx="719">
                  <c:v>88913.33</c:v>
                </c:pt>
              </c:numCache>
            </c:numRef>
          </c:yVal>
        </c:ser>
        <c:axId val="40953344"/>
        <c:axId val="40955264"/>
      </c:scatterChart>
      <c:valAx>
        <c:axId val="40953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0955264"/>
        <c:crosses val="autoZero"/>
        <c:crossBetween val="midCat"/>
      </c:valAx>
      <c:valAx>
        <c:axId val="40955264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Output</a:t>
                </a:r>
                <a:r>
                  <a:rPr lang="en-US" baseline="0"/>
                  <a:t> (MW)</a:t>
                </a:r>
                <a:endParaRPr lang="en-US"/>
              </a:p>
            </c:rich>
          </c:tx>
        </c:title>
        <c:numFmt formatCode="General" sourceLinked="1"/>
        <c:tickLblPos val="nextTo"/>
        <c:crossAx val="40953344"/>
        <c:crosses val="autoZero"/>
        <c:crossBetween val="midCat"/>
      </c:valAx>
    </c:plotArea>
    <c:legend>
      <c:legendPos val="r"/>
    </c:legend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40% Stochastic Wind: Summary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'C:\Users\powell\AppData\Local\Temp\Results4\[UnitCommitment_100PercentGrid_40PercentWind_Stochastic.xls]Summary'!$B$1</c:f>
              <c:strCache>
                <c:ptCount val="1"/>
                <c:pt idx="0">
                  <c:v>Actual Wind</c:v>
                </c:pt>
              </c:strCache>
            </c:strRef>
          </c:tx>
          <c:spPr>
            <a:ln>
              <a:solidFill>
                <a:srgbClr val="00008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0080"/>
                </a:solidFill>
              </a:ln>
            </c:spPr>
          </c:marker>
          <c:xVal>
            <c:numRef>
              <c:f>'C:\Users\powell\AppData\Local\Temp\Results4\[UnitCommitment_100PercentGrid_40PercentWind_Stochastic.xls]Summary'!$A$2:$A$721</c:f>
              <c:numCache>
                <c:formatCode>General</c:formatCode>
                <c:ptCount val="7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</c:numCache>
            </c:numRef>
          </c:xVal>
          <c:yVal>
            <c:numRef>
              <c:f>'C:\Users\powell\AppData\Local\Temp\Results4\[UnitCommitment_100PercentGrid_40PercentWind_Stochastic.xls]Summary'!$B$2:$B$721</c:f>
              <c:numCache>
                <c:formatCode>General</c:formatCode>
                <c:ptCount val="720"/>
                <c:pt idx="0">
                  <c:v>30099.142399999997</c:v>
                </c:pt>
                <c:pt idx="1">
                  <c:v>41125.031360000001</c:v>
                </c:pt>
                <c:pt idx="2">
                  <c:v>43515.435680000002</c:v>
                </c:pt>
                <c:pt idx="3">
                  <c:v>50410.876800000013</c:v>
                </c:pt>
                <c:pt idx="4">
                  <c:v>59299.567679999993</c:v>
                </c:pt>
                <c:pt idx="5">
                  <c:v>62097.634719999995</c:v>
                </c:pt>
                <c:pt idx="6">
                  <c:v>59790.150560000009</c:v>
                </c:pt>
                <c:pt idx="7">
                  <c:v>61222.628319999996</c:v>
                </c:pt>
                <c:pt idx="8">
                  <c:v>65265.71024</c:v>
                </c:pt>
                <c:pt idx="9">
                  <c:v>60987.609280000004</c:v>
                </c:pt>
                <c:pt idx="10">
                  <c:v>60368.503520000006</c:v>
                </c:pt>
                <c:pt idx="11">
                  <c:v>59755.729599999999</c:v>
                </c:pt>
                <c:pt idx="12">
                  <c:v>59859.127199999995</c:v>
                </c:pt>
                <c:pt idx="13">
                  <c:v>56167.462400000004</c:v>
                </c:pt>
                <c:pt idx="14">
                  <c:v>52654.234240000005</c:v>
                </c:pt>
                <c:pt idx="15">
                  <c:v>42833.887200000012</c:v>
                </c:pt>
                <c:pt idx="16">
                  <c:v>36695.235679999991</c:v>
                </c:pt>
                <c:pt idx="17">
                  <c:v>31688.03008</c:v>
                </c:pt>
                <c:pt idx="18">
                  <c:v>41214.283360000001</c:v>
                </c:pt>
                <c:pt idx="19">
                  <c:v>44773.518400000001</c:v>
                </c:pt>
                <c:pt idx="20">
                  <c:v>44986.914880000011</c:v>
                </c:pt>
                <c:pt idx="21">
                  <c:v>50617.739359999992</c:v>
                </c:pt>
                <c:pt idx="22">
                  <c:v>52645.005920000003</c:v>
                </c:pt>
                <c:pt idx="23">
                  <c:v>50668.394080000005</c:v>
                </c:pt>
                <c:pt idx="24">
                  <c:v>52242.799359999997</c:v>
                </c:pt>
                <c:pt idx="25">
                  <c:v>52696.873120000004</c:v>
                </c:pt>
                <c:pt idx="26">
                  <c:v>52054.797599999998</c:v>
                </c:pt>
                <c:pt idx="27">
                  <c:v>50493.392800000001</c:v>
                </c:pt>
                <c:pt idx="28">
                  <c:v>55242.138080000004</c:v>
                </c:pt>
                <c:pt idx="29">
                  <c:v>61630.088960000001</c:v>
                </c:pt>
                <c:pt idx="30">
                  <c:v>58652.170719999995</c:v>
                </c:pt>
                <c:pt idx="31">
                  <c:v>51668.892160000003</c:v>
                </c:pt>
                <c:pt idx="32">
                  <c:v>39973.512160000006</c:v>
                </c:pt>
                <c:pt idx="33">
                  <c:v>36124.629119999998</c:v>
                </c:pt>
                <c:pt idx="34">
                  <c:v>34678.005759999993</c:v>
                </c:pt>
                <c:pt idx="35">
                  <c:v>32423.870719999992</c:v>
                </c:pt>
                <c:pt idx="36">
                  <c:v>30153.434559999991</c:v>
                </c:pt>
                <c:pt idx="37">
                  <c:v>28129.940159999998</c:v>
                </c:pt>
                <c:pt idx="38">
                  <c:v>25554.09376</c:v>
                </c:pt>
                <c:pt idx="39">
                  <c:v>22954.738719999998</c:v>
                </c:pt>
                <c:pt idx="40">
                  <c:v>21814.670719999991</c:v>
                </c:pt>
                <c:pt idx="41">
                  <c:v>22861.377759999996</c:v>
                </c:pt>
                <c:pt idx="42">
                  <c:v>23955.977759999998</c:v>
                </c:pt>
                <c:pt idx="43">
                  <c:v>25286.80927999999</c:v>
                </c:pt>
                <c:pt idx="44">
                  <c:v>32352.06496</c:v>
                </c:pt>
                <c:pt idx="45">
                  <c:v>37787.882240000014</c:v>
                </c:pt>
                <c:pt idx="46">
                  <c:v>36450.988320000011</c:v>
                </c:pt>
                <c:pt idx="47">
                  <c:v>37319.730240000004</c:v>
                </c:pt>
                <c:pt idx="48">
                  <c:v>45546.541759999993</c:v>
                </c:pt>
                <c:pt idx="49">
                  <c:v>50414.244799999993</c:v>
                </c:pt>
                <c:pt idx="50">
                  <c:v>59966.768479999999</c:v>
                </c:pt>
                <c:pt idx="51">
                  <c:v>64446.343200000003</c:v>
                </c:pt>
                <c:pt idx="52">
                  <c:v>69871.113440000001</c:v>
                </c:pt>
                <c:pt idx="53">
                  <c:v>72061.323839999968</c:v>
                </c:pt>
                <c:pt idx="54">
                  <c:v>78007.527839999966</c:v>
                </c:pt>
                <c:pt idx="55">
                  <c:v>73719.053440000003</c:v>
                </c:pt>
                <c:pt idx="56">
                  <c:v>66117.342720000001</c:v>
                </c:pt>
                <c:pt idx="57">
                  <c:v>60502.145759999992</c:v>
                </c:pt>
                <c:pt idx="58">
                  <c:v>58342.920959999996</c:v>
                </c:pt>
                <c:pt idx="59">
                  <c:v>58942.829119999995</c:v>
                </c:pt>
                <c:pt idx="60">
                  <c:v>57866.483680000005</c:v>
                </c:pt>
                <c:pt idx="61">
                  <c:v>59936.658560000003</c:v>
                </c:pt>
                <c:pt idx="62">
                  <c:v>57873.825920000003</c:v>
                </c:pt>
                <c:pt idx="63">
                  <c:v>57674.575039999996</c:v>
                </c:pt>
                <c:pt idx="64">
                  <c:v>59268.447360000006</c:v>
                </c:pt>
                <c:pt idx="65">
                  <c:v>58493.201119999998</c:v>
                </c:pt>
                <c:pt idx="66">
                  <c:v>60580.822240000001</c:v>
                </c:pt>
                <c:pt idx="67">
                  <c:v>61112.292639999992</c:v>
                </c:pt>
                <c:pt idx="68">
                  <c:v>55902.266080000001</c:v>
                </c:pt>
                <c:pt idx="69">
                  <c:v>52213.834560000003</c:v>
                </c:pt>
                <c:pt idx="70">
                  <c:v>50668.932960000006</c:v>
                </c:pt>
                <c:pt idx="71">
                  <c:v>52224.814240000014</c:v>
                </c:pt>
                <c:pt idx="72">
                  <c:v>53509.571520000005</c:v>
                </c:pt>
                <c:pt idx="73">
                  <c:v>46684.454240000021</c:v>
                </c:pt>
                <c:pt idx="74">
                  <c:v>36481.973920000004</c:v>
                </c:pt>
                <c:pt idx="75">
                  <c:v>30800.0232</c:v>
                </c:pt>
                <c:pt idx="76">
                  <c:v>30560.760479999997</c:v>
                </c:pt>
                <c:pt idx="77">
                  <c:v>39469.794079999992</c:v>
                </c:pt>
                <c:pt idx="78">
                  <c:v>48631.966560000001</c:v>
                </c:pt>
                <c:pt idx="79">
                  <c:v>56916.034080000005</c:v>
                </c:pt>
                <c:pt idx="80">
                  <c:v>59299.298240000004</c:v>
                </c:pt>
                <c:pt idx="81">
                  <c:v>57490.749600000003</c:v>
                </c:pt>
                <c:pt idx="82">
                  <c:v>57640.15408</c:v>
                </c:pt>
                <c:pt idx="83">
                  <c:v>56753.090240000005</c:v>
                </c:pt>
                <c:pt idx="84">
                  <c:v>60227.990560000006</c:v>
                </c:pt>
                <c:pt idx="85">
                  <c:v>62729.404160000006</c:v>
                </c:pt>
                <c:pt idx="86">
                  <c:v>65985.788639999999</c:v>
                </c:pt>
                <c:pt idx="87">
                  <c:v>65050.292959999999</c:v>
                </c:pt>
                <c:pt idx="88">
                  <c:v>63092.609280000004</c:v>
                </c:pt>
                <c:pt idx="89">
                  <c:v>65864.607999999993</c:v>
                </c:pt>
                <c:pt idx="90">
                  <c:v>63634.992000000006</c:v>
                </c:pt>
                <c:pt idx="91">
                  <c:v>58429.882720000001</c:v>
                </c:pt>
                <c:pt idx="92">
                  <c:v>51935.503040000003</c:v>
                </c:pt>
                <c:pt idx="93">
                  <c:v>45459.916800000014</c:v>
                </c:pt>
                <c:pt idx="94">
                  <c:v>42944.088160000007</c:v>
                </c:pt>
                <c:pt idx="95">
                  <c:v>43934.886400000003</c:v>
                </c:pt>
                <c:pt idx="96">
                  <c:v>50214.589760000003</c:v>
                </c:pt>
                <c:pt idx="97">
                  <c:v>53355.519200000002</c:v>
                </c:pt>
                <c:pt idx="98">
                  <c:v>50207.651680000003</c:v>
                </c:pt>
                <c:pt idx="99">
                  <c:v>51347.921759999997</c:v>
                </c:pt>
                <c:pt idx="100">
                  <c:v>45886.103520000004</c:v>
                </c:pt>
                <c:pt idx="101">
                  <c:v>37549.360479999996</c:v>
                </c:pt>
                <c:pt idx="102">
                  <c:v>28850.894239999994</c:v>
                </c:pt>
                <c:pt idx="103">
                  <c:v>23681.21632</c:v>
                </c:pt>
                <c:pt idx="104">
                  <c:v>21271.075519999991</c:v>
                </c:pt>
                <c:pt idx="105">
                  <c:v>17524.781759999998</c:v>
                </c:pt>
                <c:pt idx="106">
                  <c:v>12622.320959999995</c:v>
                </c:pt>
                <c:pt idx="107">
                  <c:v>11866.541760000004</c:v>
                </c:pt>
                <c:pt idx="108">
                  <c:v>12849.795680000001</c:v>
                </c:pt>
                <c:pt idx="109">
                  <c:v>11453.759680000001</c:v>
                </c:pt>
                <c:pt idx="110">
                  <c:v>10475.018880000001</c:v>
                </c:pt>
                <c:pt idx="111">
                  <c:v>9616.1788800000013</c:v>
                </c:pt>
                <c:pt idx="112">
                  <c:v>10478.656319999995</c:v>
                </c:pt>
                <c:pt idx="113">
                  <c:v>8807.5220800000006</c:v>
                </c:pt>
                <c:pt idx="114">
                  <c:v>13369.545439999994</c:v>
                </c:pt>
                <c:pt idx="115">
                  <c:v>15451.575679999991</c:v>
                </c:pt>
                <c:pt idx="116">
                  <c:v>14277.42352</c:v>
                </c:pt>
                <c:pt idx="117">
                  <c:v>14244.080320000001</c:v>
                </c:pt>
                <c:pt idx="118">
                  <c:v>16550.95824</c:v>
                </c:pt>
                <c:pt idx="119">
                  <c:v>24661.034879999996</c:v>
                </c:pt>
                <c:pt idx="120">
                  <c:v>31018.808480000011</c:v>
                </c:pt>
                <c:pt idx="121">
                  <c:v>34650.590240000005</c:v>
                </c:pt>
                <c:pt idx="122">
                  <c:v>35655.129919999999</c:v>
                </c:pt>
                <c:pt idx="123">
                  <c:v>33404.767039999999</c:v>
                </c:pt>
                <c:pt idx="124">
                  <c:v>28617.761279999992</c:v>
                </c:pt>
                <c:pt idx="125">
                  <c:v>27099.264800000008</c:v>
                </c:pt>
                <c:pt idx="126">
                  <c:v>19692.291839999998</c:v>
                </c:pt>
                <c:pt idx="127">
                  <c:v>15653.655679999991</c:v>
                </c:pt>
                <c:pt idx="128">
                  <c:v>15752.4728</c:v>
                </c:pt>
                <c:pt idx="129">
                  <c:v>17673.175840000004</c:v>
                </c:pt>
                <c:pt idx="130">
                  <c:v>15672.314399999996</c:v>
                </c:pt>
                <c:pt idx="131">
                  <c:v>14731.160479999999</c:v>
                </c:pt>
                <c:pt idx="132">
                  <c:v>12967.675679999993</c:v>
                </c:pt>
                <c:pt idx="133">
                  <c:v>12572.94608</c:v>
                </c:pt>
                <c:pt idx="134">
                  <c:v>10438.577119999991</c:v>
                </c:pt>
                <c:pt idx="135">
                  <c:v>7774.5564800000002</c:v>
                </c:pt>
                <c:pt idx="136">
                  <c:v>4921.3889600000002</c:v>
                </c:pt>
                <c:pt idx="137">
                  <c:v>5178.3673600000002</c:v>
                </c:pt>
                <c:pt idx="138">
                  <c:v>5008.4180799999995</c:v>
                </c:pt>
                <c:pt idx="139">
                  <c:v>4047.9992000000002</c:v>
                </c:pt>
                <c:pt idx="140">
                  <c:v>3787.2486399999993</c:v>
                </c:pt>
                <c:pt idx="141">
                  <c:v>2757.1795200000001</c:v>
                </c:pt>
                <c:pt idx="142">
                  <c:v>2959.05744</c:v>
                </c:pt>
                <c:pt idx="143">
                  <c:v>4560.6088</c:v>
                </c:pt>
                <c:pt idx="144">
                  <c:v>4496.5494400000007</c:v>
                </c:pt>
                <c:pt idx="145">
                  <c:v>4169.3145600000016</c:v>
                </c:pt>
                <c:pt idx="146">
                  <c:v>5340.50288</c:v>
                </c:pt>
                <c:pt idx="147">
                  <c:v>5132.8993600000003</c:v>
                </c:pt>
                <c:pt idx="148">
                  <c:v>5453.6003200000014</c:v>
                </c:pt>
                <c:pt idx="149">
                  <c:v>6366.3283200000014</c:v>
                </c:pt>
                <c:pt idx="150">
                  <c:v>8072.6244800000004</c:v>
                </c:pt>
                <c:pt idx="151">
                  <c:v>12406.836319999995</c:v>
                </c:pt>
                <c:pt idx="152">
                  <c:v>21386.66527999999</c:v>
                </c:pt>
                <c:pt idx="153">
                  <c:v>32249.677759999991</c:v>
                </c:pt>
                <c:pt idx="154">
                  <c:v>44164.718720000004</c:v>
                </c:pt>
                <c:pt idx="155">
                  <c:v>63194.659680000004</c:v>
                </c:pt>
                <c:pt idx="156">
                  <c:v>69192.798239999975</c:v>
                </c:pt>
                <c:pt idx="157">
                  <c:v>66995.515039999998</c:v>
                </c:pt>
                <c:pt idx="158">
                  <c:v>73674.461119999993</c:v>
                </c:pt>
                <c:pt idx="159">
                  <c:v>75484.35695999999</c:v>
                </c:pt>
                <c:pt idx="160">
                  <c:v>72250.133919999993</c:v>
                </c:pt>
                <c:pt idx="161">
                  <c:v>60247.861759999993</c:v>
                </c:pt>
                <c:pt idx="162">
                  <c:v>56310.063519999996</c:v>
                </c:pt>
                <c:pt idx="163">
                  <c:v>56607.053759999995</c:v>
                </c:pt>
                <c:pt idx="164">
                  <c:v>62939.769439999996</c:v>
                </c:pt>
                <c:pt idx="165">
                  <c:v>73145.550399999993</c:v>
                </c:pt>
                <c:pt idx="166">
                  <c:v>68202.740959999966</c:v>
                </c:pt>
                <c:pt idx="167">
                  <c:v>64189.230080000001</c:v>
                </c:pt>
                <c:pt idx="168">
                  <c:v>66512.409119999997</c:v>
                </c:pt>
                <c:pt idx="169">
                  <c:v>62026.098399999995</c:v>
                </c:pt>
                <c:pt idx="170">
                  <c:v>57795.284160000003</c:v>
                </c:pt>
                <c:pt idx="171">
                  <c:v>56052.680960000005</c:v>
                </c:pt>
                <c:pt idx="172">
                  <c:v>57700.104480000002</c:v>
                </c:pt>
                <c:pt idx="173">
                  <c:v>53033.471040000004</c:v>
                </c:pt>
                <c:pt idx="174">
                  <c:v>57208.174400000004</c:v>
                </c:pt>
                <c:pt idx="175">
                  <c:v>57382.771520000002</c:v>
                </c:pt>
                <c:pt idx="176">
                  <c:v>59221.699520000002</c:v>
                </c:pt>
                <c:pt idx="177">
                  <c:v>58580.43232</c:v>
                </c:pt>
                <c:pt idx="178">
                  <c:v>55760.136479999994</c:v>
                </c:pt>
                <c:pt idx="179">
                  <c:v>47057.696000000004</c:v>
                </c:pt>
                <c:pt idx="180">
                  <c:v>45744.310720000001</c:v>
                </c:pt>
                <c:pt idx="181">
                  <c:v>49442.980960000001</c:v>
                </c:pt>
                <c:pt idx="182">
                  <c:v>44396.369760000001</c:v>
                </c:pt>
                <c:pt idx="183">
                  <c:v>37242.603040000002</c:v>
                </c:pt>
                <c:pt idx="184">
                  <c:v>36744.475840000006</c:v>
                </c:pt>
                <c:pt idx="185">
                  <c:v>38784.540800000002</c:v>
                </c:pt>
                <c:pt idx="186">
                  <c:v>38070.120640000001</c:v>
                </c:pt>
                <c:pt idx="187">
                  <c:v>38463.570400000004</c:v>
                </c:pt>
                <c:pt idx="188">
                  <c:v>37700.785759999999</c:v>
                </c:pt>
                <c:pt idx="189">
                  <c:v>33700.477439999995</c:v>
                </c:pt>
                <c:pt idx="190">
                  <c:v>33175.675679999993</c:v>
                </c:pt>
                <c:pt idx="191">
                  <c:v>31795.738720000001</c:v>
                </c:pt>
                <c:pt idx="192">
                  <c:v>29993.521919999996</c:v>
                </c:pt>
                <c:pt idx="193">
                  <c:v>29719.703519999992</c:v>
                </c:pt>
                <c:pt idx="194">
                  <c:v>28642.347679999992</c:v>
                </c:pt>
                <c:pt idx="195">
                  <c:v>30838.081599999998</c:v>
                </c:pt>
                <c:pt idx="196">
                  <c:v>35633.642080000005</c:v>
                </c:pt>
                <c:pt idx="197">
                  <c:v>39032.425600000002</c:v>
                </c:pt>
                <c:pt idx="198">
                  <c:v>48208.272159999993</c:v>
                </c:pt>
                <c:pt idx="199">
                  <c:v>61098.281759999998</c:v>
                </c:pt>
                <c:pt idx="200">
                  <c:v>70218.421600000001</c:v>
                </c:pt>
                <c:pt idx="201">
                  <c:v>74786.170560000028</c:v>
                </c:pt>
                <c:pt idx="202">
                  <c:v>66603.277760000026</c:v>
                </c:pt>
                <c:pt idx="203">
                  <c:v>56080.500640000006</c:v>
                </c:pt>
                <c:pt idx="204">
                  <c:v>51640.803040000006</c:v>
                </c:pt>
                <c:pt idx="205">
                  <c:v>43963.312320000012</c:v>
                </c:pt>
                <c:pt idx="206">
                  <c:v>35838.079680000003</c:v>
                </c:pt>
                <c:pt idx="207">
                  <c:v>33947.486560000012</c:v>
                </c:pt>
                <c:pt idx="208">
                  <c:v>27608.236959999991</c:v>
                </c:pt>
                <c:pt idx="209">
                  <c:v>27516.155840000003</c:v>
                </c:pt>
                <c:pt idx="210">
                  <c:v>30661.86784000001</c:v>
                </c:pt>
                <c:pt idx="211">
                  <c:v>28711.32432</c:v>
                </c:pt>
                <c:pt idx="212">
                  <c:v>30176.673759999991</c:v>
                </c:pt>
                <c:pt idx="213">
                  <c:v>36672.333280000006</c:v>
                </c:pt>
                <c:pt idx="214">
                  <c:v>38101.779840000003</c:v>
                </c:pt>
                <c:pt idx="215">
                  <c:v>36141.132320000004</c:v>
                </c:pt>
                <c:pt idx="216">
                  <c:v>41430.104800000001</c:v>
                </c:pt>
                <c:pt idx="217">
                  <c:v>43218.37808000001</c:v>
                </c:pt>
                <c:pt idx="218">
                  <c:v>46226.540960000006</c:v>
                </c:pt>
                <c:pt idx="219">
                  <c:v>51539.493600000002</c:v>
                </c:pt>
                <c:pt idx="220">
                  <c:v>53843.542400000006</c:v>
                </c:pt>
                <c:pt idx="221">
                  <c:v>46975.71888</c:v>
                </c:pt>
                <c:pt idx="222">
                  <c:v>45550.852800000008</c:v>
                </c:pt>
                <c:pt idx="223">
                  <c:v>39573.663199999995</c:v>
                </c:pt>
                <c:pt idx="224">
                  <c:v>39485.825759999992</c:v>
                </c:pt>
                <c:pt idx="225">
                  <c:v>40126.486720000001</c:v>
                </c:pt>
                <c:pt idx="226">
                  <c:v>48191.297439999995</c:v>
                </c:pt>
                <c:pt idx="227">
                  <c:v>50916.480960000001</c:v>
                </c:pt>
                <c:pt idx="228">
                  <c:v>49116.150240000003</c:v>
                </c:pt>
                <c:pt idx="229">
                  <c:v>46211.991199999997</c:v>
                </c:pt>
                <c:pt idx="230">
                  <c:v>41053.158240000012</c:v>
                </c:pt>
                <c:pt idx="231">
                  <c:v>40543.647199999999</c:v>
                </c:pt>
                <c:pt idx="232">
                  <c:v>38167.388480000001</c:v>
                </c:pt>
                <c:pt idx="233">
                  <c:v>26079.097599999997</c:v>
                </c:pt>
                <c:pt idx="234">
                  <c:v>18143.213919999991</c:v>
                </c:pt>
                <c:pt idx="235">
                  <c:v>26646.807679999991</c:v>
                </c:pt>
                <c:pt idx="236">
                  <c:v>32317.239839999991</c:v>
                </c:pt>
                <c:pt idx="237">
                  <c:v>26745.961599999999</c:v>
                </c:pt>
                <c:pt idx="238">
                  <c:v>21505.084160000009</c:v>
                </c:pt>
                <c:pt idx="239">
                  <c:v>16506.365919999997</c:v>
                </c:pt>
                <c:pt idx="240">
                  <c:v>14182.850079999995</c:v>
                </c:pt>
                <c:pt idx="241">
                  <c:v>17907.72336</c:v>
                </c:pt>
                <c:pt idx="242">
                  <c:v>21365.918399999999</c:v>
                </c:pt>
                <c:pt idx="243">
                  <c:v>18140.384800000007</c:v>
                </c:pt>
                <c:pt idx="244">
                  <c:v>17188.04912</c:v>
                </c:pt>
                <c:pt idx="245">
                  <c:v>14572.460319999993</c:v>
                </c:pt>
                <c:pt idx="246">
                  <c:v>13673.608479999999</c:v>
                </c:pt>
                <c:pt idx="247">
                  <c:v>12709.61952</c:v>
                </c:pt>
                <c:pt idx="248">
                  <c:v>11111.099360000002</c:v>
                </c:pt>
                <c:pt idx="249">
                  <c:v>8990.4718400000002</c:v>
                </c:pt>
                <c:pt idx="250">
                  <c:v>8687.0150400000002</c:v>
                </c:pt>
                <c:pt idx="251">
                  <c:v>9397.7977599999995</c:v>
                </c:pt>
                <c:pt idx="252">
                  <c:v>6817.7076800000004</c:v>
                </c:pt>
                <c:pt idx="253">
                  <c:v>5828.5260800000024</c:v>
                </c:pt>
                <c:pt idx="254">
                  <c:v>6610.1715200000017</c:v>
                </c:pt>
                <c:pt idx="255">
                  <c:v>7789.8472000000002</c:v>
                </c:pt>
                <c:pt idx="256">
                  <c:v>12384.203360000003</c:v>
                </c:pt>
                <c:pt idx="257">
                  <c:v>12602.719200000003</c:v>
                </c:pt>
                <c:pt idx="258">
                  <c:v>18786.56928</c:v>
                </c:pt>
                <c:pt idx="259">
                  <c:v>21963.940479999997</c:v>
                </c:pt>
                <c:pt idx="260">
                  <c:v>30595.787680000009</c:v>
                </c:pt>
                <c:pt idx="261">
                  <c:v>32406.424480000009</c:v>
                </c:pt>
                <c:pt idx="262">
                  <c:v>27367.088159999999</c:v>
                </c:pt>
                <c:pt idx="263">
                  <c:v>26846.395359999991</c:v>
                </c:pt>
                <c:pt idx="264">
                  <c:v>21148.480319999999</c:v>
                </c:pt>
                <c:pt idx="265">
                  <c:v>16921.30351999999</c:v>
                </c:pt>
                <c:pt idx="266">
                  <c:v>15311.264800000004</c:v>
                </c:pt>
                <c:pt idx="267">
                  <c:v>16258.683199999996</c:v>
                </c:pt>
                <c:pt idx="268">
                  <c:v>15403.8848</c:v>
                </c:pt>
                <c:pt idx="269">
                  <c:v>12138.069919999994</c:v>
                </c:pt>
                <c:pt idx="270">
                  <c:v>12995.83216</c:v>
                </c:pt>
                <c:pt idx="271">
                  <c:v>13780.710880000002</c:v>
                </c:pt>
                <c:pt idx="272">
                  <c:v>13570.278240000003</c:v>
                </c:pt>
                <c:pt idx="273">
                  <c:v>15002.958079999997</c:v>
                </c:pt>
                <c:pt idx="274">
                  <c:v>16277.40928</c:v>
                </c:pt>
                <c:pt idx="275">
                  <c:v>16025.48288</c:v>
                </c:pt>
                <c:pt idx="276">
                  <c:v>18950.388800000004</c:v>
                </c:pt>
                <c:pt idx="277">
                  <c:v>14604.995199999992</c:v>
                </c:pt>
                <c:pt idx="278">
                  <c:v>13533.836479999994</c:v>
                </c:pt>
                <c:pt idx="279">
                  <c:v>15033.94368</c:v>
                </c:pt>
                <c:pt idx="280">
                  <c:v>20619.502239999991</c:v>
                </c:pt>
                <c:pt idx="281">
                  <c:v>34786.253280000004</c:v>
                </c:pt>
                <c:pt idx="282">
                  <c:v>41661.957920000001</c:v>
                </c:pt>
                <c:pt idx="283">
                  <c:v>33614.930240000002</c:v>
                </c:pt>
                <c:pt idx="284">
                  <c:v>28173.32</c:v>
                </c:pt>
                <c:pt idx="285">
                  <c:v>31133.387839999999</c:v>
                </c:pt>
                <c:pt idx="286">
                  <c:v>32348.831679999988</c:v>
                </c:pt>
                <c:pt idx="287">
                  <c:v>36448.159200000002</c:v>
                </c:pt>
                <c:pt idx="288">
                  <c:v>47223.603679999993</c:v>
                </c:pt>
                <c:pt idx="289">
                  <c:v>53542.039040000003</c:v>
                </c:pt>
                <c:pt idx="290">
                  <c:v>63958.522079999995</c:v>
                </c:pt>
                <c:pt idx="291">
                  <c:v>63084.593439999997</c:v>
                </c:pt>
                <c:pt idx="292">
                  <c:v>64460.488800000014</c:v>
                </c:pt>
                <c:pt idx="293">
                  <c:v>65950.289919999996</c:v>
                </c:pt>
                <c:pt idx="294">
                  <c:v>66581.655200000023</c:v>
                </c:pt>
                <c:pt idx="295">
                  <c:v>68769.979519999993</c:v>
                </c:pt>
                <c:pt idx="296">
                  <c:v>68306.407999999967</c:v>
                </c:pt>
                <c:pt idx="297">
                  <c:v>60521.208640000004</c:v>
                </c:pt>
                <c:pt idx="298">
                  <c:v>55368.168640000004</c:v>
                </c:pt>
                <c:pt idx="299">
                  <c:v>46567.988800000006</c:v>
                </c:pt>
                <c:pt idx="300">
                  <c:v>43821.317440000006</c:v>
                </c:pt>
                <c:pt idx="301">
                  <c:v>41664.04608</c:v>
                </c:pt>
                <c:pt idx="302">
                  <c:v>34005.416160000001</c:v>
                </c:pt>
                <c:pt idx="303">
                  <c:v>32558.186559999991</c:v>
                </c:pt>
                <c:pt idx="304">
                  <c:v>29886.01535999999</c:v>
                </c:pt>
                <c:pt idx="305">
                  <c:v>29654.701119999998</c:v>
                </c:pt>
                <c:pt idx="306">
                  <c:v>29334.404320000001</c:v>
                </c:pt>
                <c:pt idx="307">
                  <c:v>29322.279519999993</c:v>
                </c:pt>
                <c:pt idx="308">
                  <c:v>30581.574719999997</c:v>
                </c:pt>
                <c:pt idx="309">
                  <c:v>29368.757919999996</c:v>
                </c:pt>
                <c:pt idx="310">
                  <c:v>29237.810079999988</c:v>
                </c:pt>
                <c:pt idx="311">
                  <c:v>28511.534559999993</c:v>
                </c:pt>
                <c:pt idx="312">
                  <c:v>31977.004479999996</c:v>
                </c:pt>
                <c:pt idx="313">
                  <c:v>43283.178400000004</c:v>
                </c:pt>
                <c:pt idx="314">
                  <c:v>49591.577119999994</c:v>
                </c:pt>
                <c:pt idx="315">
                  <c:v>55862.321599999996</c:v>
                </c:pt>
                <c:pt idx="316">
                  <c:v>62152.667839999995</c:v>
                </c:pt>
                <c:pt idx="317">
                  <c:v>61153.921119999999</c:v>
                </c:pt>
                <c:pt idx="318">
                  <c:v>56779.697439999996</c:v>
                </c:pt>
                <c:pt idx="319">
                  <c:v>48852.840000000011</c:v>
                </c:pt>
                <c:pt idx="320">
                  <c:v>42692.49856</c:v>
                </c:pt>
                <c:pt idx="321">
                  <c:v>37405.748960000004</c:v>
                </c:pt>
                <c:pt idx="322">
                  <c:v>26755.392</c:v>
                </c:pt>
                <c:pt idx="323">
                  <c:v>18959.95392</c:v>
                </c:pt>
                <c:pt idx="324">
                  <c:v>39263.605119999993</c:v>
                </c:pt>
                <c:pt idx="325">
                  <c:v>46785.831040000005</c:v>
                </c:pt>
                <c:pt idx="326">
                  <c:v>49043.132000000005</c:v>
                </c:pt>
                <c:pt idx="327">
                  <c:v>53500.882080000003</c:v>
                </c:pt>
                <c:pt idx="328">
                  <c:v>52140.210080000004</c:v>
                </c:pt>
                <c:pt idx="329">
                  <c:v>50216.610560000001</c:v>
                </c:pt>
                <c:pt idx="330">
                  <c:v>54792.173280000003</c:v>
                </c:pt>
                <c:pt idx="331">
                  <c:v>59502.792799999996</c:v>
                </c:pt>
                <c:pt idx="332">
                  <c:v>62322.886560000021</c:v>
                </c:pt>
                <c:pt idx="333">
                  <c:v>55303.031520000004</c:v>
                </c:pt>
                <c:pt idx="334">
                  <c:v>51034.697759999995</c:v>
                </c:pt>
                <c:pt idx="335">
                  <c:v>53118.209920000001</c:v>
                </c:pt>
                <c:pt idx="336">
                  <c:v>53334.974400000006</c:v>
                </c:pt>
                <c:pt idx="337">
                  <c:v>52631.264479999998</c:v>
                </c:pt>
                <c:pt idx="338">
                  <c:v>52462.392960000005</c:v>
                </c:pt>
                <c:pt idx="339">
                  <c:v>53179.372800000012</c:v>
                </c:pt>
                <c:pt idx="340">
                  <c:v>45510.840960000009</c:v>
                </c:pt>
                <c:pt idx="341">
                  <c:v>42889.324480000003</c:v>
                </c:pt>
                <c:pt idx="342">
                  <c:v>38799.898880000001</c:v>
                </c:pt>
                <c:pt idx="343">
                  <c:v>37394.836640000001</c:v>
                </c:pt>
                <c:pt idx="344">
                  <c:v>34763.889760000005</c:v>
                </c:pt>
                <c:pt idx="345">
                  <c:v>37016.47552</c:v>
                </c:pt>
                <c:pt idx="346">
                  <c:v>33852.845760000004</c:v>
                </c:pt>
                <c:pt idx="347">
                  <c:v>30123.728800000008</c:v>
                </c:pt>
                <c:pt idx="348">
                  <c:v>31904.996640000001</c:v>
                </c:pt>
                <c:pt idx="349">
                  <c:v>34942.191679999996</c:v>
                </c:pt>
                <c:pt idx="350">
                  <c:v>43566.561919999993</c:v>
                </c:pt>
                <c:pt idx="351">
                  <c:v>40147.233599999992</c:v>
                </c:pt>
                <c:pt idx="352">
                  <c:v>34404.726240000004</c:v>
                </c:pt>
                <c:pt idx="353">
                  <c:v>31863.907039999998</c:v>
                </c:pt>
                <c:pt idx="354">
                  <c:v>32129.305440000004</c:v>
                </c:pt>
                <c:pt idx="355">
                  <c:v>35571.334080000001</c:v>
                </c:pt>
                <c:pt idx="356">
                  <c:v>41388.206880000005</c:v>
                </c:pt>
                <c:pt idx="357">
                  <c:v>44339.248480000002</c:v>
                </c:pt>
                <c:pt idx="358">
                  <c:v>44659.006400000006</c:v>
                </c:pt>
                <c:pt idx="359">
                  <c:v>43616.947200000002</c:v>
                </c:pt>
                <c:pt idx="360">
                  <c:v>43651.907040000006</c:v>
                </c:pt>
                <c:pt idx="361">
                  <c:v>43153.03888</c:v>
                </c:pt>
                <c:pt idx="362">
                  <c:v>43581.852640000012</c:v>
                </c:pt>
                <c:pt idx="363">
                  <c:v>41990.47264</c:v>
                </c:pt>
                <c:pt idx="364">
                  <c:v>37374.291839999998</c:v>
                </c:pt>
                <c:pt idx="365">
                  <c:v>32517.029600000002</c:v>
                </c:pt>
                <c:pt idx="366">
                  <c:v>25835.254399999998</c:v>
                </c:pt>
                <c:pt idx="367">
                  <c:v>18221.418880000008</c:v>
                </c:pt>
                <c:pt idx="368">
                  <c:v>20451.034879999996</c:v>
                </c:pt>
                <c:pt idx="369">
                  <c:v>19285.774239999992</c:v>
                </c:pt>
                <c:pt idx="370">
                  <c:v>17291.244640000001</c:v>
                </c:pt>
                <c:pt idx="371">
                  <c:v>18639.387680000007</c:v>
                </c:pt>
                <c:pt idx="372">
                  <c:v>19745.169439999994</c:v>
                </c:pt>
                <c:pt idx="373">
                  <c:v>20743.646720000001</c:v>
                </c:pt>
                <c:pt idx="374">
                  <c:v>23103.267519999998</c:v>
                </c:pt>
                <c:pt idx="375">
                  <c:v>27000.178239999994</c:v>
                </c:pt>
                <c:pt idx="376">
                  <c:v>29851.45968</c:v>
                </c:pt>
                <c:pt idx="377">
                  <c:v>36097.954560000013</c:v>
                </c:pt>
                <c:pt idx="378">
                  <c:v>42638.812640000011</c:v>
                </c:pt>
                <c:pt idx="379">
                  <c:v>53186.580320000001</c:v>
                </c:pt>
                <c:pt idx="380">
                  <c:v>61191.508000000002</c:v>
                </c:pt>
                <c:pt idx="381">
                  <c:v>65530.569759999998</c:v>
                </c:pt>
                <c:pt idx="382">
                  <c:v>63288.088000000003</c:v>
                </c:pt>
                <c:pt idx="383">
                  <c:v>58987.623520000001</c:v>
                </c:pt>
                <c:pt idx="384">
                  <c:v>57066.448960000002</c:v>
                </c:pt>
                <c:pt idx="385">
                  <c:v>52233.099520000003</c:v>
                </c:pt>
                <c:pt idx="386">
                  <c:v>52570.775200000004</c:v>
                </c:pt>
                <c:pt idx="387">
                  <c:v>53652.037920000002</c:v>
                </c:pt>
                <c:pt idx="388">
                  <c:v>54586.657920000005</c:v>
                </c:pt>
                <c:pt idx="389">
                  <c:v>54860.88048</c:v>
                </c:pt>
                <c:pt idx="390">
                  <c:v>55028.000640000006</c:v>
                </c:pt>
                <c:pt idx="391">
                  <c:v>57231.278880000005</c:v>
                </c:pt>
                <c:pt idx="392">
                  <c:v>57649.651840000006</c:v>
                </c:pt>
                <c:pt idx="393">
                  <c:v>58488.957440000006</c:v>
                </c:pt>
                <c:pt idx="394">
                  <c:v>56021.089120000004</c:v>
                </c:pt>
                <c:pt idx="395">
                  <c:v>56326.499360000002</c:v>
                </c:pt>
                <c:pt idx="396">
                  <c:v>57569.897600000004</c:v>
                </c:pt>
                <c:pt idx="397">
                  <c:v>59399.529920000001</c:v>
                </c:pt>
                <c:pt idx="398">
                  <c:v>57822.026080000003</c:v>
                </c:pt>
                <c:pt idx="399">
                  <c:v>58064.522079999995</c:v>
                </c:pt>
                <c:pt idx="400">
                  <c:v>64166.597119999999</c:v>
                </c:pt>
                <c:pt idx="401">
                  <c:v>68450.22159999999</c:v>
                </c:pt>
                <c:pt idx="402">
                  <c:v>74221.828479999996</c:v>
                </c:pt>
                <c:pt idx="403">
                  <c:v>70111.858080000005</c:v>
                </c:pt>
                <c:pt idx="404">
                  <c:v>71345.556479999999</c:v>
                </c:pt>
                <c:pt idx="405">
                  <c:v>72369.765279999978</c:v>
                </c:pt>
                <c:pt idx="406">
                  <c:v>66216.563999999998</c:v>
                </c:pt>
                <c:pt idx="407">
                  <c:v>66385.435519999999</c:v>
                </c:pt>
                <c:pt idx="408">
                  <c:v>60677.618560000003</c:v>
                </c:pt>
                <c:pt idx="409">
                  <c:v>56079.557600000007</c:v>
                </c:pt>
                <c:pt idx="410">
                  <c:v>49583.291839999998</c:v>
                </c:pt>
                <c:pt idx="411">
                  <c:v>47170.321920000002</c:v>
                </c:pt>
                <c:pt idx="412">
                  <c:v>42908.050560000011</c:v>
                </c:pt>
                <c:pt idx="413">
                  <c:v>41584.157119999996</c:v>
                </c:pt>
                <c:pt idx="414">
                  <c:v>43882.884480000001</c:v>
                </c:pt>
                <c:pt idx="415">
                  <c:v>40648.324640000006</c:v>
                </c:pt>
                <c:pt idx="416">
                  <c:v>31587.933120000005</c:v>
                </c:pt>
                <c:pt idx="417">
                  <c:v>27887.511519999993</c:v>
                </c:pt>
                <c:pt idx="418">
                  <c:v>22532.05472</c:v>
                </c:pt>
                <c:pt idx="419">
                  <c:v>18215.55855999999</c:v>
                </c:pt>
                <c:pt idx="420">
                  <c:v>14460.37328</c:v>
                </c:pt>
                <c:pt idx="421">
                  <c:v>12962.28688</c:v>
                </c:pt>
                <c:pt idx="422">
                  <c:v>14869.720000000003</c:v>
                </c:pt>
                <c:pt idx="423">
                  <c:v>11806.658719999996</c:v>
                </c:pt>
                <c:pt idx="424">
                  <c:v>8978.549119999996</c:v>
                </c:pt>
                <c:pt idx="425">
                  <c:v>6813.6660800000018</c:v>
                </c:pt>
                <c:pt idx="426">
                  <c:v>5490.311520000002</c:v>
                </c:pt>
                <c:pt idx="427">
                  <c:v>4504.5652800000025</c:v>
                </c:pt>
                <c:pt idx="428">
                  <c:v>4598.6672000000017</c:v>
                </c:pt>
                <c:pt idx="429">
                  <c:v>6590.0308799999993</c:v>
                </c:pt>
                <c:pt idx="430">
                  <c:v>7825.2785600000007</c:v>
                </c:pt>
                <c:pt idx="431">
                  <c:v>12938.37408</c:v>
                </c:pt>
                <c:pt idx="432">
                  <c:v>20180.988640000007</c:v>
                </c:pt>
                <c:pt idx="433">
                  <c:v>30783.048479999998</c:v>
                </c:pt>
                <c:pt idx="434">
                  <c:v>36737.605119999993</c:v>
                </c:pt>
                <c:pt idx="435">
                  <c:v>37676.940320000002</c:v>
                </c:pt>
                <c:pt idx="436">
                  <c:v>31341.328160000001</c:v>
                </c:pt>
                <c:pt idx="437">
                  <c:v>32960.393119999993</c:v>
                </c:pt>
                <c:pt idx="438">
                  <c:v>35548.970560000009</c:v>
                </c:pt>
                <c:pt idx="439">
                  <c:v>32538.921600000001</c:v>
                </c:pt>
                <c:pt idx="440">
                  <c:v>28405.846720000001</c:v>
                </c:pt>
                <c:pt idx="441">
                  <c:v>22452.637279999988</c:v>
                </c:pt>
                <c:pt idx="442">
                  <c:v>20522.436479999997</c:v>
                </c:pt>
                <c:pt idx="443">
                  <c:v>21464.331359999993</c:v>
                </c:pt>
                <c:pt idx="444">
                  <c:v>18684.114719999994</c:v>
                </c:pt>
                <c:pt idx="445">
                  <c:v>21037.807840000001</c:v>
                </c:pt>
                <c:pt idx="446">
                  <c:v>22953.930399999997</c:v>
                </c:pt>
                <c:pt idx="447">
                  <c:v>20602.931680000005</c:v>
                </c:pt>
                <c:pt idx="448">
                  <c:v>21121.064800000007</c:v>
                </c:pt>
                <c:pt idx="449">
                  <c:v>23688.289119999998</c:v>
                </c:pt>
                <c:pt idx="450">
                  <c:v>23606.311999999991</c:v>
                </c:pt>
                <c:pt idx="451">
                  <c:v>23759.084480000009</c:v>
                </c:pt>
                <c:pt idx="452">
                  <c:v>23695.90080000001</c:v>
                </c:pt>
                <c:pt idx="453">
                  <c:v>24649.987840000013</c:v>
                </c:pt>
                <c:pt idx="454">
                  <c:v>25220.661760000003</c:v>
                </c:pt>
                <c:pt idx="455">
                  <c:v>26835.348320000001</c:v>
                </c:pt>
                <c:pt idx="456">
                  <c:v>26735.116639999993</c:v>
                </c:pt>
                <c:pt idx="457">
                  <c:v>33448.618400000007</c:v>
                </c:pt>
                <c:pt idx="458">
                  <c:v>38931.385600000009</c:v>
                </c:pt>
                <c:pt idx="459">
                  <c:v>40973.134560000006</c:v>
                </c:pt>
                <c:pt idx="460">
                  <c:v>42078.175359999994</c:v>
                </c:pt>
                <c:pt idx="461">
                  <c:v>38793.567040000002</c:v>
                </c:pt>
                <c:pt idx="462">
                  <c:v>37064.301120000004</c:v>
                </c:pt>
                <c:pt idx="463">
                  <c:v>33244.854400000011</c:v>
                </c:pt>
                <c:pt idx="464">
                  <c:v>30693.190239999993</c:v>
                </c:pt>
                <c:pt idx="465">
                  <c:v>28208.010400000003</c:v>
                </c:pt>
                <c:pt idx="466">
                  <c:v>22357.120799999997</c:v>
                </c:pt>
                <c:pt idx="467">
                  <c:v>26726.696639999991</c:v>
                </c:pt>
                <c:pt idx="468">
                  <c:v>30149.325600000004</c:v>
                </c:pt>
                <c:pt idx="469">
                  <c:v>26569.006880000008</c:v>
                </c:pt>
                <c:pt idx="470">
                  <c:v>26362.413760000003</c:v>
                </c:pt>
                <c:pt idx="471">
                  <c:v>31476.9912</c:v>
                </c:pt>
                <c:pt idx="472">
                  <c:v>35380.031679999993</c:v>
                </c:pt>
                <c:pt idx="473">
                  <c:v>40859.632960000003</c:v>
                </c:pt>
                <c:pt idx="474">
                  <c:v>43779.015360000005</c:v>
                </c:pt>
                <c:pt idx="475">
                  <c:v>47167.896960000005</c:v>
                </c:pt>
                <c:pt idx="476">
                  <c:v>43242.560320000004</c:v>
                </c:pt>
                <c:pt idx="477">
                  <c:v>40036.628479999992</c:v>
                </c:pt>
                <c:pt idx="478">
                  <c:v>38775.177759999999</c:v>
                </c:pt>
                <c:pt idx="479">
                  <c:v>40301.959520000011</c:v>
                </c:pt>
                <c:pt idx="480">
                  <c:v>40066.468960000006</c:v>
                </c:pt>
                <c:pt idx="481">
                  <c:v>38635.338400000001</c:v>
                </c:pt>
                <c:pt idx="482">
                  <c:v>35433.313440000005</c:v>
                </c:pt>
                <c:pt idx="483">
                  <c:v>39698.346560000013</c:v>
                </c:pt>
                <c:pt idx="484">
                  <c:v>50407.912960000001</c:v>
                </c:pt>
                <c:pt idx="485">
                  <c:v>59983.608480000003</c:v>
                </c:pt>
                <c:pt idx="486">
                  <c:v>62856.377759999996</c:v>
                </c:pt>
                <c:pt idx="487">
                  <c:v>64826.927199999998</c:v>
                </c:pt>
                <c:pt idx="488">
                  <c:v>66477.853440000006</c:v>
                </c:pt>
                <c:pt idx="489">
                  <c:v>70107.479680000004</c:v>
                </c:pt>
                <c:pt idx="490">
                  <c:v>60742.014720000006</c:v>
                </c:pt>
                <c:pt idx="491">
                  <c:v>58507.952960000002</c:v>
                </c:pt>
                <c:pt idx="492">
                  <c:v>55439.233439999996</c:v>
                </c:pt>
                <c:pt idx="493">
                  <c:v>46189.695039999999</c:v>
                </c:pt>
                <c:pt idx="494">
                  <c:v>43940.207839999995</c:v>
                </c:pt>
                <c:pt idx="495">
                  <c:v>42091.98416</c:v>
                </c:pt>
                <c:pt idx="496">
                  <c:v>41219.267999999996</c:v>
                </c:pt>
                <c:pt idx="497">
                  <c:v>45699.583680000003</c:v>
                </c:pt>
                <c:pt idx="498">
                  <c:v>50765.459840000003</c:v>
                </c:pt>
                <c:pt idx="499">
                  <c:v>52091.104640000005</c:v>
                </c:pt>
                <c:pt idx="500">
                  <c:v>45492.316960000011</c:v>
                </c:pt>
                <c:pt idx="501">
                  <c:v>43618.631199999996</c:v>
                </c:pt>
                <c:pt idx="502">
                  <c:v>43549.385120000006</c:v>
                </c:pt>
                <c:pt idx="503">
                  <c:v>47136.237759999996</c:v>
                </c:pt>
                <c:pt idx="504">
                  <c:v>49263.3992</c:v>
                </c:pt>
                <c:pt idx="505">
                  <c:v>50073.470560000002</c:v>
                </c:pt>
                <c:pt idx="506">
                  <c:v>50276.560959999995</c:v>
                </c:pt>
                <c:pt idx="507">
                  <c:v>53231.37472</c:v>
                </c:pt>
                <c:pt idx="508">
                  <c:v>52404.396000000001</c:v>
                </c:pt>
                <c:pt idx="509">
                  <c:v>43904.304960000001</c:v>
                </c:pt>
                <c:pt idx="510">
                  <c:v>40765.867840000006</c:v>
                </c:pt>
                <c:pt idx="511">
                  <c:v>38392.370880000009</c:v>
                </c:pt>
                <c:pt idx="512">
                  <c:v>36461.765919999998</c:v>
                </c:pt>
                <c:pt idx="513">
                  <c:v>37374.224479999997</c:v>
                </c:pt>
                <c:pt idx="514">
                  <c:v>39437.595999999998</c:v>
                </c:pt>
                <c:pt idx="515">
                  <c:v>38711.051040000006</c:v>
                </c:pt>
                <c:pt idx="516">
                  <c:v>34209.314880000013</c:v>
                </c:pt>
                <c:pt idx="517">
                  <c:v>33779.423359999993</c:v>
                </c:pt>
                <c:pt idx="518">
                  <c:v>35771.056480000007</c:v>
                </c:pt>
                <c:pt idx="519">
                  <c:v>38205.110080000006</c:v>
                </c:pt>
                <c:pt idx="520">
                  <c:v>38608.529119999999</c:v>
                </c:pt>
                <c:pt idx="521">
                  <c:v>42883.598880000005</c:v>
                </c:pt>
                <c:pt idx="522">
                  <c:v>53622.736320000004</c:v>
                </c:pt>
                <c:pt idx="523">
                  <c:v>70354.152000000002</c:v>
                </c:pt>
                <c:pt idx="524">
                  <c:v>80475.732959999979</c:v>
                </c:pt>
                <c:pt idx="525">
                  <c:v>82757.014079999979</c:v>
                </c:pt>
                <c:pt idx="526">
                  <c:v>81995.037760000007</c:v>
                </c:pt>
                <c:pt idx="527">
                  <c:v>83464.226720000006</c:v>
                </c:pt>
                <c:pt idx="528">
                  <c:v>83554.152320000023</c:v>
                </c:pt>
                <c:pt idx="529">
                  <c:v>85226.768479999999</c:v>
                </c:pt>
                <c:pt idx="530">
                  <c:v>81293.079200000007</c:v>
                </c:pt>
                <c:pt idx="531">
                  <c:v>74897.920799999993</c:v>
                </c:pt>
                <c:pt idx="532">
                  <c:v>75438.350079999989</c:v>
                </c:pt>
                <c:pt idx="533">
                  <c:v>72300.384479999993</c:v>
                </c:pt>
                <c:pt idx="534">
                  <c:v>64562.135040000001</c:v>
                </c:pt>
                <c:pt idx="535">
                  <c:v>62859.408960000001</c:v>
                </c:pt>
                <c:pt idx="536">
                  <c:v>60804.996320000006</c:v>
                </c:pt>
                <c:pt idx="537">
                  <c:v>67066.310400000002</c:v>
                </c:pt>
                <c:pt idx="538">
                  <c:v>70706.040639999963</c:v>
                </c:pt>
                <c:pt idx="539">
                  <c:v>74626.864159999983</c:v>
                </c:pt>
                <c:pt idx="540">
                  <c:v>71594.384320000026</c:v>
                </c:pt>
                <c:pt idx="541">
                  <c:v>67933.637760000027</c:v>
                </c:pt>
                <c:pt idx="542">
                  <c:v>67653.352800000008</c:v>
                </c:pt>
                <c:pt idx="543">
                  <c:v>64086.304000000011</c:v>
                </c:pt>
                <c:pt idx="544">
                  <c:v>67813.602239999978</c:v>
                </c:pt>
                <c:pt idx="545">
                  <c:v>75217.746079999954</c:v>
                </c:pt>
                <c:pt idx="546">
                  <c:v>74324.148319999993</c:v>
                </c:pt>
                <c:pt idx="547">
                  <c:v>75795.694879999966</c:v>
                </c:pt>
                <c:pt idx="548">
                  <c:v>85788.752959999998</c:v>
                </c:pt>
                <c:pt idx="549">
                  <c:v>88331.660319999995</c:v>
                </c:pt>
                <c:pt idx="550">
                  <c:v>85833.008480000004</c:v>
                </c:pt>
                <c:pt idx="551">
                  <c:v>85712.231999999989</c:v>
                </c:pt>
                <c:pt idx="552">
                  <c:v>86103.660959999994</c:v>
                </c:pt>
                <c:pt idx="553">
                  <c:v>81403.886400000003</c:v>
                </c:pt>
                <c:pt idx="554">
                  <c:v>76457.304800000013</c:v>
                </c:pt>
                <c:pt idx="555">
                  <c:v>72343.696959999972</c:v>
                </c:pt>
                <c:pt idx="556">
                  <c:v>72602.15727999997</c:v>
                </c:pt>
                <c:pt idx="557">
                  <c:v>71909.292320000008</c:v>
                </c:pt>
                <c:pt idx="558">
                  <c:v>68971.857439999992</c:v>
                </c:pt>
                <c:pt idx="559">
                  <c:v>59373.528960000003</c:v>
                </c:pt>
                <c:pt idx="560">
                  <c:v>52181.838560000011</c:v>
                </c:pt>
                <c:pt idx="561">
                  <c:v>44803.763039999998</c:v>
                </c:pt>
                <c:pt idx="562">
                  <c:v>37123.375840000001</c:v>
                </c:pt>
                <c:pt idx="563">
                  <c:v>30672.106559999993</c:v>
                </c:pt>
                <c:pt idx="564">
                  <c:v>29840.27792</c:v>
                </c:pt>
                <c:pt idx="565">
                  <c:v>29245.489119999998</c:v>
                </c:pt>
                <c:pt idx="566">
                  <c:v>32086.397119999998</c:v>
                </c:pt>
                <c:pt idx="567">
                  <c:v>32031.902879999998</c:v>
                </c:pt>
                <c:pt idx="568">
                  <c:v>30755.296160000005</c:v>
                </c:pt>
                <c:pt idx="569">
                  <c:v>23298.611519999984</c:v>
                </c:pt>
                <c:pt idx="570">
                  <c:v>21818.914400000001</c:v>
                </c:pt>
                <c:pt idx="571">
                  <c:v>23758.612959999991</c:v>
                </c:pt>
                <c:pt idx="572">
                  <c:v>19887.501119999997</c:v>
                </c:pt>
                <c:pt idx="573">
                  <c:v>16302.871360000001</c:v>
                </c:pt>
                <c:pt idx="574">
                  <c:v>14907.913120000001</c:v>
                </c:pt>
                <c:pt idx="575">
                  <c:v>13280.360799999997</c:v>
                </c:pt>
                <c:pt idx="576">
                  <c:v>15166.306079999993</c:v>
                </c:pt>
                <c:pt idx="577">
                  <c:v>12144.06496</c:v>
                </c:pt>
                <c:pt idx="578">
                  <c:v>11259.493440000004</c:v>
                </c:pt>
                <c:pt idx="579">
                  <c:v>13086.229280000003</c:v>
                </c:pt>
                <c:pt idx="580">
                  <c:v>10798.01008</c:v>
                </c:pt>
                <c:pt idx="581">
                  <c:v>10288.903200000002</c:v>
                </c:pt>
                <c:pt idx="582">
                  <c:v>8588.669439999996</c:v>
                </c:pt>
                <c:pt idx="583">
                  <c:v>8878.1827199999971</c:v>
                </c:pt>
                <c:pt idx="584">
                  <c:v>5898.7152000000024</c:v>
                </c:pt>
                <c:pt idx="585">
                  <c:v>4739.1128000000017</c:v>
                </c:pt>
                <c:pt idx="586">
                  <c:v>3184.3092799999995</c:v>
                </c:pt>
                <c:pt idx="587">
                  <c:v>2150.1985599999998</c:v>
                </c:pt>
                <c:pt idx="588">
                  <c:v>3261.4364800000003</c:v>
                </c:pt>
                <c:pt idx="589">
                  <c:v>3449.3708799999999</c:v>
                </c:pt>
                <c:pt idx="590">
                  <c:v>3328.5944</c:v>
                </c:pt>
                <c:pt idx="591">
                  <c:v>3104.6897599999998</c:v>
                </c:pt>
                <c:pt idx="592">
                  <c:v>3512.55456</c:v>
                </c:pt>
                <c:pt idx="593">
                  <c:v>1952.0254399999999</c:v>
                </c:pt>
                <c:pt idx="594">
                  <c:v>2173.0336000000002</c:v>
                </c:pt>
                <c:pt idx="595">
                  <c:v>3385.2441599999997</c:v>
                </c:pt>
                <c:pt idx="596">
                  <c:v>3106.98</c:v>
                </c:pt>
                <c:pt idx="597">
                  <c:v>3480.2891199999995</c:v>
                </c:pt>
                <c:pt idx="598">
                  <c:v>3876.9048000000003</c:v>
                </c:pt>
                <c:pt idx="599">
                  <c:v>3346.8489600000003</c:v>
                </c:pt>
                <c:pt idx="600">
                  <c:v>2765.5995200000002</c:v>
                </c:pt>
                <c:pt idx="601">
                  <c:v>2808.2383999999997</c:v>
                </c:pt>
                <c:pt idx="602">
                  <c:v>2639.973120000001</c:v>
                </c:pt>
                <c:pt idx="603">
                  <c:v>2600.0286399999986</c:v>
                </c:pt>
                <c:pt idx="604">
                  <c:v>3330.0089599999997</c:v>
                </c:pt>
                <c:pt idx="605">
                  <c:v>2669.0726400000003</c:v>
                </c:pt>
                <c:pt idx="606">
                  <c:v>1808.1444799999995</c:v>
                </c:pt>
                <c:pt idx="607">
                  <c:v>970.0513599999997</c:v>
                </c:pt>
                <c:pt idx="608">
                  <c:v>677.10271999999998</c:v>
                </c:pt>
                <c:pt idx="609">
                  <c:v>347.10608000000002</c:v>
                </c:pt>
                <c:pt idx="610">
                  <c:v>319.35375999999985</c:v>
                </c:pt>
                <c:pt idx="611">
                  <c:v>423.76176000000004</c:v>
                </c:pt>
                <c:pt idx="612">
                  <c:v>774.77472000000023</c:v>
                </c:pt>
                <c:pt idx="613">
                  <c:v>1204.8683199999998</c:v>
                </c:pt>
                <c:pt idx="614">
                  <c:v>702.36271999999963</c:v>
                </c:pt>
                <c:pt idx="615">
                  <c:v>519.81711999999959</c:v>
                </c:pt>
                <c:pt idx="616">
                  <c:v>120.97856</c:v>
                </c:pt>
                <c:pt idx="617">
                  <c:v>978.87551999999971</c:v>
                </c:pt>
                <c:pt idx="618">
                  <c:v>1647.8276800000001</c:v>
                </c:pt>
                <c:pt idx="619">
                  <c:v>1071.2260800000001</c:v>
                </c:pt>
                <c:pt idx="620">
                  <c:v>655.07600000000002</c:v>
                </c:pt>
                <c:pt idx="621">
                  <c:v>644.97199999999998</c:v>
                </c:pt>
                <c:pt idx="622">
                  <c:v>1963.00512</c:v>
                </c:pt>
                <c:pt idx="623">
                  <c:v>825.69888000000014</c:v>
                </c:pt>
                <c:pt idx="624">
                  <c:v>4572.2620800000004</c:v>
                </c:pt>
                <c:pt idx="625">
                  <c:v>4657.3377599999985</c:v>
                </c:pt>
                <c:pt idx="626">
                  <c:v>5396.0075200000001</c:v>
                </c:pt>
                <c:pt idx="627">
                  <c:v>9057.6971199999953</c:v>
                </c:pt>
                <c:pt idx="628">
                  <c:v>11455.915199999992</c:v>
                </c:pt>
                <c:pt idx="629">
                  <c:v>13658.250400000004</c:v>
                </c:pt>
                <c:pt idx="630">
                  <c:v>13087.509120000001</c:v>
                </c:pt>
                <c:pt idx="631">
                  <c:v>12544.048640000005</c:v>
                </c:pt>
                <c:pt idx="632">
                  <c:v>10705.996319999993</c:v>
                </c:pt>
                <c:pt idx="633">
                  <c:v>8071.0078399999993</c:v>
                </c:pt>
                <c:pt idx="634">
                  <c:v>3994.3806399999999</c:v>
                </c:pt>
                <c:pt idx="635">
                  <c:v>3136.4836800000003</c:v>
                </c:pt>
                <c:pt idx="636">
                  <c:v>3243.855520000001</c:v>
                </c:pt>
                <c:pt idx="637">
                  <c:v>5227.8769600000014</c:v>
                </c:pt>
                <c:pt idx="638">
                  <c:v>8481.8364799999963</c:v>
                </c:pt>
                <c:pt idx="639">
                  <c:v>12826.287040000005</c:v>
                </c:pt>
                <c:pt idx="640">
                  <c:v>15066.47856</c:v>
                </c:pt>
                <c:pt idx="641">
                  <c:v>19095.751680000001</c:v>
                </c:pt>
                <c:pt idx="642">
                  <c:v>19456.666559999994</c:v>
                </c:pt>
                <c:pt idx="643">
                  <c:v>20093.420639999997</c:v>
                </c:pt>
                <c:pt idx="644">
                  <c:v>20088.368640000001</c:v>
                </c:pt>
                <c:pt idx="645">
                  <c:v>19309.080800000007</c:v>
                </c:pt>
                <c:pt idx="646">
                  <c:v>19218.01008</c:v>
                </c:pt>
                <c:pt idx="647">
                  <c:v>20294.557599999996</c:v>
                </c:pt>
                <c:pt idx="648">
                  <c:v>21704.065599999998</c:v>
                </c:pt>
                <c:pt idx="649">
                  <c:v>25394.046399999999</c:v>
                </c:pt>
                <c:pt idx="650">
                  <c:v>28598.294240000003</c:v>
                </c:pt>
                <c:pt idx="651">
                  <c:v>27933.922560000003</c:v>
                </c:pt>
                <c:pt idx="652">
                  <c:v>32093.267840000004</c:v>
                </c:pt>
                <c:pt idx="653">
                  <c:v>34085.641920000002</c:v>
                </c:pt>
                <c:pt idx="654">
                  <c:v>33305.4784</c:v>
                </c:pt>
                <c:pt idx="655">
                  <c:v>32116.50704</c:v>
                </c:pt>
                <c:pt idx="656">
                  <c:v>30486.933919999996</c:v>
                </c:pt>
                <c:pt idx="657">
                  <c:v>27873.029120000003</c:v>
                </c:pt>
                <c:pt idx="658">
                  <c:v>22216.338400000001</c:v>
                </c:pt>
                <c:pt idx="659">
                  <c:v>13424.57856</c:v>
                </c:pt>
                <c:pt idx="660">
                  <c:v>18371.968480000014</c:v>
                </c:pt>
                <c:pt idx="661">
                  <c:v>25276.570559999993</c:v>
                </c:pt>
                <c:pt idx="662">
                  <c:v>34621.827520000006</c:v>
                </c:pt>
                <c:pt idx="663">
                  <c:v>35263.229439999988</c:v>
                </c:pt>
                <c:pt idx="664">
                  <c:v>22425.154399999996</c:v>
                </c:pt>
                <c:pt idx="665">
                  <c:v>30929.556479999996</c:v>
                </c:pt>
                <c:pt idx="666">
                  <c:v>46841.605119999993</c:v>
                </c:pt>
                <c:pt idx="667">
                  <c:v>59904.86464</c:v>
                </c:pt>
                <c:pt idx="668">
                  <c:v>68088.498399999968</c:v>
                </c:pt>
                <c:pt idx="669">
                  <c:v>74965.146079999977</c:v>
                </c:pt>
                <c:pt idx="670">
                  <c:v>77370.975839999999</c:v>
                </c:pt>
                <c:pt idx="671">
                  <c:v>77816.899040000004</c:v>
                </c:pt>
                <c:pt idx="672">
                  <c:v>74307.106239999979</c:v>
                </c:pt>
                <c:pt idx="673">
                  <c:v>71219.930079999962</c:v>
                </c:pt>
                <c:pt idx="674">
                  <c:v>65607.494879999955</c:v>
                </c:pt>
                <c:pt idx="675">
                  <c:v>63061.623679999997</c:v>
                </c:pt>
                <c:pt idx="676">
                  <c:v>59111.49856</c:v>
                </c:pt>
                <c:pt idx="677">
                  <c:v>53769.850560000021</c:v>
                </c:pt>
                <c:pt idx="678">
                  <c:v>53079.073759999999</c:v>
                </c:pt>
                <c:pt idx="679">
                  <c:v>54089.069600000003</c:v>
                </c:pt>
                <c:pt idx="680">
                  <c:v>57241.180800000002</c:v>
                </c:pt>
                <c:pt idx="681">
                  <c:v>54692.480480000006</c:v>
                </c:pt>
                <c:pt idx="682">
                  <c:v>43288.769279999993</c:v>
                </c:pt>
                <c:pt idx="683">
                  <c:v>39727.243999999999</c:v>
                </c:pt>
                <c:pt idx="684">
                  <c:v>42247.383680000006</c:v>
                </c:pt>
                <c:pt idx="685">
                  <c:v>53043.440320000002</c:v>
                </c:pt>
                <c:pt idx="686">
                  <c:v>57537.362720000005</c:v>
                </c:pt>
                <c:pt idx="687">
                  <c:v>63246.392160000003</c:v>
                </c:pt>
                <c:pt idx="688">
                  <c:v>64212.536640000006</c:v>
                </c:pt>
                <c:pt idx="689">
                  <c:v>68695.546719999998</c:v>
                </c:pt>
                <c:pt idx="690">
                  <c:v>72788.070879999999</c:v>
                </c:pt>
                <c:pt idx="691">
                  <c:v>70471.829920000018</c:v>
                </c:pt>
                <c:pt idx="692">
                  <c:v>64886.944960000001</c:v>
                </c:pt>
                <c:pt idx="693">
                  <c:v>66884.909920000006</c:v>
                </c:pt>
                <c:pt idx="694">
                  <c:v>67025.422879999955</c:v>
                </c:pt>
                <c:pt idx="695">
                  <c:v>61690.106719999996</c:v>
                </c:pt>
                <c:pt idx="696">
                  <c:v>57030.680800000002</c:v>
                </c:pt>
                <c:pt idx="697">
                  <c:v>51550.607999999993</c:v>
                </c:pt>
                <c:pt idx="698">
                  <c:v>51057.802240000012</c:v>
                </c:pt>
                <c:pt idx="699">
                  <c:v>58637.351520000011</c:v>
                </c:pt>
                <c:pt idx="700">
                  <c:v>64723.664320000003</c:v>
                </c:pt>
                <c:pt idx="701">
                  <c:v>61878.041119999994</c:v>
                </c:pt>
                <c:pt idx="702">
                  <c:v>60171.071359999994</c:v>
                </c:pt>
                <c:pt idx="703">
                  <c:v>56382.273439999997</c:v>
                </c:pt>
                <c:pt idx="704">
                  <c:v>49335.676480000002</c:v>
                </c:pt>
                <c:pt idx="705">
                  <c:v>44805.447040000006</c:v>
                </c:pt>
                <c:pt idx="706">
                  <c:v>37376.380000000012</c:v>
                </c:pt>
                <c:pt idx="707">
                  <c:v>35562.038400000005</c:v>
                </c:pt>
                <c:pt idx="708">
                  <c:v>32742.079359999992</c:v>
                </c:pt>
                <c:pt idx="709">
                  <c:v>33092.890240000001</c:v>
                </c:pt>
                <c:pt idx="710">
                  <c:v>31468.70592</c:v>
                </c:pt>
                <c:pt idx="711">
                  <c:v>30956.433120000005</c:v>
                </c:pt>
                <c:pt idx="712">
                  <c:v>30581.103199999998</c:v>
                </c:pt>
                <c:pt idx="713">
                  <c:v>31635.489280000005</c:v>
                </c:pt>
                <c:pt idx="714">
                  <c:v>32951.097439999998</c:v>
                </c:pt>
                <c:pt idx="715">
                  <c:v>35744.045119999995</c:v>
                </c:pt>
                <c:pt idx="716">
                  <c:v>38660.598400000003</c:v>
                </c:pt>
                <c:pt idx="717">
                  <c:v>43460.402560000002</c:v>
                </c:pt>
                <c:pt idx="718">
                  <c:v>46744.808800000006</c:v>
                </c:pt>
                <c:pt idx="719">
                  <c:v>50144.198560000004</c:v>
                </c:pt>
              </c:numCache>
            </c:numRef>
          </c:yVal>
        </c:ser>
        <c:ser>
          <c:idx val="1"/>
          <c:order val="1"/>
          <c:tx>
            <c:strRef>
              <c:f>'C:\Users\powell\AppData\Local\Temp\Results4\[UnitCommitment_100PercentGrid_40PercentWind_Stochastic.xls]Summary'!$C$1</c:f>
              <c:strCache>
                <c:ptCount val="1"/>
                <c:pt idx="0">
                  <c:v>Predicted wind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4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'C:\Users\powell\AppData\Local\Temp\Results4\[UnitCommitment_100PercentGrid_40PercentWind_Stochastic.xls]Summary'!$A$2:$A$721</c:f>
              <c:numCache>
                <c:formatCode>General</c:formatCode>
                <c:ptCount val="7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</c:numCache>
            </c:numRef>
          </c:xVal>
          <c:yVal>
            <c:numRef>
              <c:f>'C:\Users\powell\AppData\Local\Temp\Results4\[UnitCommitment_100PercentGrid_40PercentWind_Stochastic.xls]Summary'!$C$2:$C$721</c:f>
              <c:numCache>
                <c:formatCode>General</c:formatCode>
                <c:ptCount val="720"/>
                <c:pt idx="0">
                  <c:v>45779</c:v>
                </c:pt>
                <c:pt idx="1">
                  <c:v>50076</c:v>
                </c:pt>
                <c:pt idx="2">
                  <c:v>51843</c:v>
                </c:pt>
                <c:pt idx="3">
                  <c:v>47213</c:v>
                </c:pt>
                <c:pt idx="4">
                  <c:v>42584</c:v>
                </c:pt>
                <c:pt idx="5">
                  <c:v>41284</c:v>
                </c:pt>
                <c:pt idx="6">
                  <c:v>41810</c:v>
                </c:pt>
                <c:pt idx="7">
                  <c:v>50982</c:v>
                </c:pt>
                <c:pt idx="8">
                  <c:v>59210</c:v>
                </c:pt>
                <c:pt idx="9">
                  <c:v>59315</c:v>
                </c:pt>
                <c:pt idx="10">
                  <c:v>53336</c:v>
                </c:pt>
                <c:pt idx="11">
                  <c:v>48357</c:v>
                </c:pt>
                <c:pt idx="12">
                  <c:v>45068</c:v>
                </c:pt>
                <c:pt idx="13">
                  <c:v>42115</c:v>
                </c:pt>
                <c:pt idx="14">
                  <c:v>32919</c:v>
                </c:pt>
                <c:pt idx="15">
                  <c:v>27207</c:v>
                </c:pt>
                <c:pt idx="16">
                  <c:v>29348</c:v>
                </c:pt>
                <c:pt idx="17">
                  <c:v>38054</c:v>
                </c:pt>
                <c:pt idx="18">
                  <c:v>46661</c:v>
                </c:pt>
                <c:pt idx="19">
                  <c:v>53081</c:v>
                </c:pt>
                <c:pt idx="20">
                  <c:v>50522</c:v>
                </c:pt>
                <c:pt idx="21">
                  <c:v>48231</c:v>
                </c:pt>
                <c:pt idx="22">
                  <c:v>45804</c:v>
                </c:pt>
                <c:pt idx="23">
                  <c:v>42012</c:v>
                </c:pt>
                <c:pt idx="24">
                  <c:v>40696</c:v>
                </c:pt>
                <c:pt idx="25">
                  <c:v>44775</c:v>
                </c:pt>
                <c:pt idx="26">
                  <c:v>48395</c:v>
                </c:pt>
                <c:pt idx="27">
                  <c:v>54094</c:v>
                </c:pt>
                <c:pt idx="28">
                  <c:v>59938</c:v>
                </c:pt>
                <c:pt idx="29">
                  <c:v>61277</c:v>
                </c:pt>
                <c:pt idx="30">
                  <c:v>55153</c:v>
                </c:pt>
                <c:pt idx="31">
                  <c:v>56521</c:v>
                </c:pt>
                <c:pt idx="32">
                  <c:v>60867</c:v>
                </c:pt>
                <c:pt idx="33">
                  <c:v>60242</c:v>
                </c:pt>
                <c:pt idx="34">
                  <c:v>57903</c:v>
                </c:pt>
                <c:pt idx="35">
                  <c:v>56938</c:v>
                </c:pt>
                <c:pt idx="36">
                  <c:v>57012</c:v>
                </c:pt>
                <c:pt idx="37">
                  <c:v>53393</c:v>
                </c:pt>
                <c:pt idx="38">
                  <c:v>37868</c:v>
                </c:pt>
                <c:pt idx="39">
                  <c:v>30717</c:v>
                </c:pt>
                <c:pt idx="40">
                  <c:v>30203</c:v>
                </c:pt>
                <c:pt idx="41">
                  <c:v>34994</c:v>
                </c:pt>
                <c:pt idx="42">
                  <c:v>43131</c:v>
                </c:pt>
                <c:pt idx="43">
                  <c:v>47790</c:v>
                </c:pt>
                <c:pt idx="44">
                  <c:v>47164</c:v>
                </c:pt>
                <c:pt idx="45">
                  <c:v>47552</c:v>
                </c:pt>
                <c:pt idx="46">
                  <c:v>45450</c:v>
                </c:pt>
                <c:pt idx="47">
                  <c:v>43650</c:v>
                </c:pt>
                <c:pt idx="48">
                  <c:v>43295</c:v>
                </c:pt>
                <c:pt idx="49">
                  <c:v>45753</c:v>
                </c:pt>
                <c:pt idx="50">
                  <c:v>46931</c:v>
                </c:pt>
                <c:pt idx="51">
                  <c:v>50443</c:v>
                </c:pt>
                <c:pt idx="52">
                  <c:v>56865</c:v>
                </c:pt>
                <c:pt idx="53">
                  <c:v>61817</c:v>
                </c:pt>
                <c:pt idx="54">
                  <c:v>59107</c:v>
                </c:pt>
                <c:pt idx="55">
                  <c:v>55490</c:v>
                </c:pt>
                <c:pt idx="56">
                  <c:v>60867</c:v>
                </c:pt>
                <c:pt idx="57">
                  <c:v>59812</c:v>
                </c:pt>
                <c:pt idx="58">
                  <c:v>54979</c:v>
                </c:pt>
                <c:pt idx="59">
                  <c:v>50235</c:v>
                </c:pt>
                <c:pt idx="60">
                  <c:v>46965</c:v>
                </c:pt>
                <c:pt idx="61">
                  <c:v>42115</c:v>
                </c:pt>
                <c:pt idx="62">
                  <c:v>32919</c:v>
                </c:pt>
                <c:pt idx="63">
                  <c:v>24414</c:v>
                </c:pt>
                <c:pt idx="64">
                  <c:v>24783</c:v>
                </c:pt>
                <c:pt idx="65">
                  <c:v>26392</c:v>
                </c:pt>
                <c:pt idx="66">
                  <c:v>30859</c:v>
                </c:pt>
                <c:pt idx="67">
                  <c:v>33081</c:v>
                </c:pt>
                <c:pt idx="68">
                  <c:v>37406</c:v>
                </c:pt>
                <c:pt idx="69">
                  <c:v>40876</c:v>
                </c:pt>
                <c:pt idx="70">
                  <c:v>38132</c:v>
                </c:pt>
                <c:pt idx="71">
                  <c:v>37980</c:v>
                </c:pt>
                <c:pt idx="72">
                  <c:v>40617</c:v>
                </c:pt>
                <c:pt idx="73">
                  <c:v>44840</c:v>
                </c:pt>
                <c:pt idx="74">
                  <c:v>46931</c:v>
                </c:pt>
                <c:pt idx="75">
                  <c:v>50443</c:v>
                </c:pt>
                <c:pt idx="76">
                  <c:v>56865</c:v>
                </c:pt>
                <c:pt idx="77">
                  <c:v>61817</c:v>
                </c:pt>
                <c:pt idx="78">
                  <c:v>59107</c:v>
                </c:pt>
                <c:pt idx="79">
                  <c:v>55490</c:v>
                </c:pt>
                <c:pt idx="80">
                  <c:v>60867</c:v>
                </c:pt>
                <c:pt idx="81">
                  <c:v>59617</c:v>
                </c:pt>
                <c:pt idx="82">
                  <c:v>54169</c:v>
                </c:pt>
                <c:pt idx="83">
                  <c:v>49910</c:v>
                </c:pt>
                <c:pt idx="84">
                  <c:v>46168</c:v>
                </c:pt>
                <c:pt idx="85">
                  <c:v>42115</c:v>
                </c:pt>
                <c:pt idx="86">
                  <c:v>33127</c:v>
                </c:pt>
                <c:pt idx="87">
                  <c:v>30717</c:v>
                </c:pt>
                <c:pt idx="88">
                  <c:v>29111</c:v>
                </c:pt>
                <c:pt idx="89">
                  <c:v>26392</c:v>
                </c:pt>
                <c:pt idx="90">
                  <c:v>30859</c:v>
                </c:pt>
                <c:pt idx="91">
                  <c:v>33081</c:v>
                </c:pt>
                <c:pt idx="92">
                  <c:v>37406</c:v>
                </c:pt>
                <c:pt idx="93">
                  <c:v>40876</c:v>
                </c:pt>
                <c:pt idx="94">
                  <c:v>38132</c:v>
                </c:pt>
                <c:pt idx="95">
                  <c:v>37980</c:v>
                </c:pt>
                <c:pt idx="96">
                  <c:v>40617</c:v>
                </c:pt>
                <c:pt idx="97">
                  <c:v>43348</c:v>
                </c:pt>
                <c:pt idx="98">
                  <c:v>39295</c:v>
                </c:pt>
                <c:pt idx="99">
                  <c:v>38644</c:v>
                </c:pt>
                <c:pt idx="100">
                  <c:v>40433</c:v>
                </c:pt>
                <c:pt idx="101">
                  <c:v>48333</c:v>
                </c:pt>
                <c:pt idx="102">
                  <c:v>52640</c:v>
                </c:pt>
                <c:pt idx="103">
                  <c:v>53767</c:v>
                </c:pt>
                <c:pt idx="104">
                  <c:v>59604</c:v>
                </c:pt>
                <c:pt idx="105">
                  <c:v>58105</c:v>
                </c:pt>
                <c:pt idx="106">
                  <c:v>53888</c:v>
                </c:pt>
                <c:pt idx="107">
                  <c:v>49034</c:v>
                </c:pt>
                <c:pt idx="108">
                  <c:v>46168</c:v>
                </c:pt>
                <c:pt idx="109">
                  <c:v>42115</c:v>
                </c:pt>
                <c:pt idx="110">
                  <c:v>33127</c:v>
                </c:pt>
                <c:pt idx="111">
                  <c:v>30717</c:v>
                </c:pt>
                <c:pt idx="112">
                  <c:v>29111</c:v>
                </c:pt>
                <c:pt idx="113">
                  <c:v>26392</c:v>
                </c:pt>
                <c:pt idx="114">
                  <c:v>30859</c:v>
                </c:pt>
                <c:pt idx="115">
                  <c:v>33081</c:v>
                </c:pt>
                <c:pt idx="116">
                  <c:v>37406</c:v>
                </c:pt>
                <c:pt idx="117">
                  <c:v>40856</c:v>
                </c:pt>
                <c:pt idx="118">
                  <c:v>38132</c:v>
                </c:pt>
                <c:pt idx="119">
                  <c:v>37980</c:v>
                </c:pt>
                <c:pt idx="120">
                  <c:v>40617</c:v>
                </c:pt>
                <c:pt idx="121">
                  <c:v>43348</c:v>
                </c:pt>
                <c:pt idx="122">
                  <c:v>39295</c:v>
                </c:pt>
                <c:pt idx="123">
                  <c:v>38644</c:v>
                </c:pt>
                <c:pt idx="124">
                  <c:v>36690</c:v>
                </c:pt>
                <c:pt idx="125">
                  <c:v>38317</c:v>
                </c:pt>
                <c:pt idx="126">
                  <c:v>40438</c:v>
                </c:pt>
                <c:pt idx="127">
                  <c:v>50294</c:v>
                </c:pt>
                <c:pt idx="128">
                  <c:v>47703</c:v>
                </c:pt>
                <c:pt idx="129">
                  <c:v>44671</c:v>
                </c:pt>
                <c:pt idx="130">
                  <c:v>41361</c:v>
                </c:pt>
                <c:pt idx="131">
                  <c:v>37010</c:v>
                </c:pt>
                <c:pt idx="132">
                  <c:v>33440</c:v>
                </c:pt>
                <c:pt idx="133">
                  <c:v>31003</c:v>
                </c:pt>
                <c:pt idx="134">
                  <c:v>27236</c:v>
                </c:pt>
                <c:pt idx="135">
                  <c:v>24414</c:v>
                </c:pt>
                <c:pt idx="136">
                  <c:v>22710</c:v>
                </c:pt>
                <c:pt idx="137">
                  <c:v>22606</c:v>
                </c:pt>
                <c:pt idx="138">
                  <c:v>22563</c:v>
                </c:pt>
                <c:pt idx="139">
                  <c:v>22738</c:v>
                </c:pt>
                <c:pt idx="140">
                  <c:v>25890</c:v>
                </c:pt>
                <c:pt idx="141">
                  <c:v>28100</c:v>
                </c:pt>
                <c:pt idx="142">
                  <c:v>27520</c:v>
                </c:pt>
                <c:pt idx="143">
                  <c:v>29724</c:v>
                </c:pt>
                <c:pt idx="144">
                  <c:v>36829</c:v>
                </c:pt>
                <c:pt idx="145">
                  <c:v>43348</c:v>
                </c:pt>
                <c:pt idx="146">
                  <c:v>39295</c:v>
                </c:pt>
                <c:pt idx="147">
                  <c:v>40207</c:v>
                </c:pt>
                <c:pt idx="148">
                  <c:v>36690</c:v>
                </c:pt>
                <c:pt idx="149">
                  <c:v>38317</c:v>
                </c:pt>
                <c:pt idx="150">
                  <c:v>36763</c:v>
                </c:pt>
                <c:pt idx="151">
                  <c:v>34876</c:v>
                </c:pt>
                <c:pt idx="152">
                  <c:v>28752</c:v>
                </c:pt>
                <c:pt idx="153">
                  <c:v>25053</c:v>
                </c:pt>
                <c:pt idx="154">
                  <c:v>23274</c:v>
                </c:pt>
                <c:pt idx="155">
                  <c:v>21808</c:v>
                </c:pt>
                <c:pt idx="156">
                  <c:v>19841</c:v>
                </c:pt>
                <c:pt idx="157">
                  <c:v>18795</c:v>
                </c:pt>
                <c:pt idx="158">
                  <c:v>16506</c:v>
                </c:pt>
                <c:pt idx="159">
                  <c:v>14951</c:v>
                </c:pt>
                <c:pt idx="160">
                  <c:v>15013</c:v>
                </c:pt>
                <c:pt idx="161">
                  <c:v>14259</c:v>
                </c:pt>
                <c:pt idx="162">
                  <c:v>16675</c:v>
                </c:pt>
                <c:pt idx="163">
                  <c:v>17686</c:v>
                </c:pt>
                <c:pt idx="164">
                  <c:v>17199</c:v>
                </c:pt>
                <c:pt idx="165">
                  <c:v>17203</c:v>
                </c:pt>
                <c:pt idx="166">
                  <c:v>18557</c:v>
                </c:pt>
                <c:pt idx="167">
                  <c:v>23969</c:v>
                </c:pt>
                <c:pt idx="168">
                  <c:v>30467</c:v>
                </c:pt>
                <c:pt idx="169">
                  <c:v>37240</c:v>
                </c:pt>
                <c:pt idx="170">
                  <c:v>35985</c:v>
                </c:pt>
                <c:pt idx="171">
                  <c:v>31841</c:v>
                </c:pt>
                <c:pt idx="172">
                  <c:v>29394</c:v>
                </c:pt>
                <c:pt idx="173">
                  <c:v>31279</c:v>
                </c:pt>
                <c:pt idx="174">
                  <c:v>23355</c:v>
                </c:pt>
                <c:pt idx="175">
                  <c:v>18864</c:v>
                </c:pt>
                <c:pt idx="176">
                  <c:v>21317</c:v>
                </c:pt>
                <c:pt idx="177">
                  <c:v>23503</c:v>
                </c:pt>
                <c:pt idx="178">
                  <c:v>23274</c:v>
                </c:pt>
                <c:pt idx="179">
                  <c:v>21808</c:v>
                </c:pt>
                <c:pt idx="180">
                  <c:v>19841</c:v>
                </c:pt>
                <c:pt idx="181">
                  <c:v>18795</c:v>
                </c:pt>
                <c:pt idx="182">
                  <c:v>16506</c:v>
                </c:pt>
                <c:pt idx="183">
                  <c:v>14951</c:v>
                </c:pt>
                <c:pt idx="184">
                  <c:v>15013</c:v>
                </c:pt>
                <c:pt idx="185">
                  <c:v>14429</c:v>
                </c:pt>
                <c:pt idx="186">
                  <c:v>17604</c:v>
                </c:pt>
                <c:pt idx="187">
                  <c:v>19385</c:v>
                </c:pt>
                <c:pt idx="188">
                  <c:v>21507</c:v>
                </c:pt>
                <c:pt idx="189">
                  <c:v>23661</c:v>
                </c:pt>
                <c:pt idx="190">
                  <c:v>24510</c:v>
                </c:pt>
                <c:pt idx="191">
                  <c:v>29724</c:v>
                </c:pt>
                <c:pt idx="192">
                  <c:v>36829</c:v>
                </c:pt>
                <c:pt idx="193">
                  <c:v>39464</c:v>
                </c:pt>
                <c:pt idx="194">
                  <c:v>35985</c:v>
                </c:pt>
                <c:pt idx="195">
                  <c:v>31841</c:v>
                </c:pt>
                <c:pt idx="196">
                  <c:v>29394</c:v>
                </c:pt>
                <c:pt idx="197">
                  <c:v>31279</c:v>
                </c:pt>
                <c:pt idx="198">
                  <c:v>23355</c:v>
                </c:pt>
                <c:pt idx="199">
                  <c:v>18864</c:v>
                </c:pt>
                <c:pt idx="200">
                  <c:v>21317</c:v>
                </c:pt>
                <c:pt idx="201">
                  <c:v>23503</c:v>
                </c:pt>
                <c:pt idx="202">
                  <c:v>23274</c:v>
                </c:pt>
                <c:pt idx="203">
                  <c:v>21808</c:v>
                </c:pt>
                <c:pt idx="204">
                  <c:v>19841</c:v>
                </c:pt>
                <c:pt idx="205">
                  <c:v>18795</c:v>
                </c:pt>
                <c:pt idx="206">
                  <c:v>16506</c:v>
                </c:pt>
                <c:pt idx="207">
                  <c:v>14951</c:v>
                </c:pt>
                <c:pt idx="208">
                  <c:v>15013</c:v>
                </c:pt>
                <c:pt idx="209">
                  <c:v>14429</c:v>
                </c:pt>
                <c:pt idx="210">
                  <c:v>17604</c:v>
                </c:pt>
                <c:pt idx="211">
                  <c:v>19385</c:v>
                </c:pt>
                <c:pt idx="212">
                  <c:v>21507</c:v>
                </c:pt>
                <c:pt idx="213">
                  <c:v>22026</c:v>
                </c:pt>
                <c:pt idx="214">
                  <c:v>23200</c:v>
                </c:pt>
                <c:pt idx="215">
                  <c:v>27514</c:v>
                </c:pt>
                <c:pt idx="216">
                  <c:v>30403</c:v>
                </c:pt>
                <c:pt idx="217">
                  <c:v>31692</c:v>
                </c:pt>
                <c:pt idx="218">
                  <c:v>31447</c:v>
                </c:pt>
                <c:pt idx="219">
                  <c:v>30815</c:v>
                </c:pt>
                <c:pt idx="220">
                  <c:v>29394</c:v>
                </c:pt>
                <c:pt idx="221">
                  <c:v>31279</c:v>
                </c:pt>
                <c:pt idx="222">
                  <c:v>23355</c:v>
                </c:pt>
                <c:pt idx="223">
                  <c:v>18864</c:v>
                </c:pt>
                <c:pt idx="224">
                  <c:v>21317</c:v>
                </c:pt>
                <c:pt idx="225">
                  <c:v>23503</c:v>
                </c:pt>
                <c:pt idx="226">
                  <c:v>27069</c:v>
                </c:pt>
                <c:pt idx="227">
                  <c:v>27661</c:v>
                </c:pt>
                <c:pt idx="228">
                  <c:v>26078</c:v>
                </c:pt>
                <c:pt idx="229">
                  <c:v>25129</c:v>
                </c:pt>
                <c:pt idx="230">
                  <c:v>20620</c:v>
                </c:pt>
                <c:pt idx="231">
                  <c:v>19348</c:v>
                </c:pt>
                <c:pt idx="232">
                  <c:v>17330</c:v>
                </c:pt>
                <c:pt idx="233">
                  <c:v>16290</c:v>
                </c:pt>
                <c:pt idx="234">
                  <c:v>20286</c:v>
                </c:pt>
                <c:pt idx="235">
                  <c:v>20755</c:v>
                </c:pt>
                <c:pt idx="236">
                  <c:v>20637</c:v>
                </c:pt>
                <c:pt idx="237">
                  <c:v>22026</c:v>
                </c:pt>
                <c:pt idx="238">
                  <c:v>23200</c:v>
                </c:pt>
                <c:pt idx="239">
                  <c:v>27514</c:v>
                </c:pt>
                <c:pt idx="240">
                  <c:v>30403</c:v>
                </c:pt>
                <c:pt idx="241">
                  <c:v>31692</c:v>
                </c:pt>
                <c:pt idx="242">
                  <c:v>31447</c:v>
                </c:pt>
                <c:pt idx="243">
                  <c:v>30815</c:v>
                </c:pt>
                <c:pt idx="244">
                  <c:v>29394</c:v>
                </c:pt>
                <c:pt idx="245">
                  <c:v>31279</c:v>
                </c:pt>
                <c:pt idx="246">
                  <c:v>23355</c:v>
                </c:pt>
                <c:pt idx="247">
                  <c:v>18864</c:v>
                </c:pt>
                <c:pt idx="248">
                  <c:v>21317</c:v>
                </c:pt>
                <c:pt idx="249">
                  <c:v>23503</c:v>
                </c:pt>
                <c:pt idx="250">
                  <c:v>27069</c:v>
                </c:pt>
                <c:pt idx="251">
                  <c:v>27661</c:v>
                </c:pt>
                <c:pt idx="252">
                  <c:v>26078</c:v>
                </c:pt>
                <c:pt idx="253">
                  <c:v>25129</c:v>
                </c:pt>
                <c:pt idx="254">
                  <c:v>20620</c:v>
                </c:pt>
                <c:pt idx="255">
                  <c:v>19348</c:v>
                </c:pt>
                <c:pt idx="256">
                  <c:v>17330</c:v>
                </c:pt>
                <c:pt idx="257">
                  <c:v>15716</c:v>
                </c:pt>
                <c:pt idx="258">
                  <c:v>15279</c:v>
                </c:pt>
                <c:pt idx="259">
                  <c:v>19929</c:v>
                </c:pt>
                <c:pt idx="260">
                  <c:v>20637</c:v>
                </c:pt>
                <c:pt idx="261">
                  <c:v>19244</c:v>
                </c:pt>
                <c:pt idx="262">
                  <c:v>18532</c:v>
                </c:pt>
                <c:pt idx="263">
                  <c:v>19768</c:v>
                </c:pt>
                <c:pt idx="264">
                  <c:v>20507</c:v>
                </c:pt>
                <c:pt idx="265">
                  <c:v>22632</c:v>
                </c:pt>
                <c:pt idx="266">
                  <c:v>24276</c:v>
                </c:pt>
                <c:pt idx="267">
                  <c:v>23219</c:v>
                </c:pt>
                <c:pt idx="268">
                  <c:v>21759</c:v>
                </c:pt>
                <c:pt idx="269">
                  <c:v>19583</c:v>
                </c:pt>
                <c:pt idx="270">
                  <c:v>16081</c:v>
                </c:pt>
                <c:pt idx="271">
                  <c:v>13887</c:v>
                </c:pt>
                <c:pt idx="272">
                  <c:v>17959</c:v>
                </c:pt>
                <c:pt idx="273">
                  <c:v>17584</c:v>
                </c:pt>
                <c:pt idx="274">
                  <c:v>13842</c:v>
                </c:pt>
                <c:pt idx="275">
                  <c:v>13012</c:v>
                </c:pt>
                <c:pt idx="276">
                  <c:v>12896</c:v>
                </c:pt>
                <c:pt idx="277">
                  <c:v>11901</c:v>
                </c:pt>
                <c:pt idx="278">
                  <c:v>10453</c:v>
                </c:pt>
                <c:pt idx="279">
                  <c:v>8520</c:v>
                </c:pt>
                <c:pt idx="280">
                  <c:v>11240</c:v>
                </c:pt>
                <c:pt idx="281">
                  <c:v>10325</c:v>
                </c:pt>
                <c:pt idx="282">
                  <c:v>15279</c:v>
                </c:pt>
                <c:pt idx="283">
                  <c:v>18056</c:v>
                </c:pt>
                <c:pt idx="284">
                  <c:v>20637</c:v>
                </c:pt>
                <c:pt idx="285">
                  <c:v>19244</c:v>
                </c:pt>
                <c:pt idx="286">
                  <c:v>18532</c:v>
                </c:pt>
                <c:pt idx="287">
                  <c:v>19768</c:v>
                </c:pt>
                <c:pt idx="288">
                  <c:v>16969</c:v>
                </c:pt>
                <c:pt idx="289">
                  <c:v>17315</c:v>
                </c:pt>
                <c:pt idx="290">
                  <c:v>17733</c:v>
                </c:pt>
                <c:pt idx="291">
                  <c:v>17011</c:v>
                </c:pt>
                <c:pt idx="292">
                  <c:v>16117</c:v>
                </c:pt>
                <c:pt idx="293">
                  <c:v>13111</c:v>
                </c:pt>
                <c:pt idx="294">
                  <c:v>13266</c:v>
                </c:pt>
                <c:pt idx="295">
                  <c:v>13138</c:v>
                </c:pt>
                <c:pt idx="296">
                  <c:v>14443</c:v>
                </c:pt>
                <c:pt idx="297">
                  <c:v>16071</c:v>
                </c:pt>
                <c:pt idx="298">
                  <c:v>15914</c:v>
                </c:pt>
                <c:pt idx="299">
                  <c:v>15248</c:v>
                </c:pt>
                <c:pt idx="300">
                  <c:v>15360</c:v>
                </c:pt>
                <c:pt idx="301">
                  <c:v>13385</c:v>
                </c:pt>
                <c:pt idx="302">
                  <c:v>11676</c:v>
                </c:pt>
                <c:pt idx="303">
                  <c:v>10687</c:v>
                </c:pt>
                <c:pt idx="304">
                  <c:v>15678</c:v>
                </c:pt>
                <c:pt idx="305">
                  <c:v>17993</c:v>
                </c:pt>
                <c:pt idx="306">
                  <c:v>18400</c:v>
                </c:pt>
                <c:pt idx="307">
                  <c:v>23837</c:v>
                </c:pt>
                <c:pt idx="308">
                  <c:v>28974</c:v>
                </c:pt>
                <c:pt idx="309">
                  <c:v>28500</c:v>
                </c:pt>
                <c:pt idx="310">
                  <c:v>23849</c:v>
                </c:pt>
                <c:pt idx="311">
                  <c:v>20642</c:v>
                </c:pt>
                <c:pt idx="312">
                  <c:v>16969</c:v>
                </c:pt>
                <c:pt idx="313">
                  <c:v>17315</c:v>
                </c:pt>
                <c:pt idx="314">
                  <c:v>17733</c:v>
                </c:pt>
                <c:pt idx="315">
                  <c:v>17011</c:v>
                </c:pt>
                <c:pt idx="316">
                  <c:v>16117</c:v>
                </c:pt>
                <c:pt idx="317">
                  <c:v>13111</c:v>
                </c:pt>
                <c:pt idx="318">
                  <c:v>13266</c:v>
                </c:pt>
                <c:pt idx="319">
                  <c:v>13138</c:v>
                </c:pt>
                <c:pt idx="320">
                  <c:v>16696</c:v>
                </c:pt>
                <c:pt idx="321">
                  <c:v>21901</c:v>
                </c:pt>
                <c:pt idx="322">
                  <c:v>27432</c:v>
                </c:pt>
                <c:pt idx="323">
                  <c:v>28242</c:v>
                </c:pt>
                <c:pt idx="324">
                  <c:v>28898</c:v>
                </c:pt>
                <c:pt idx="325">
                  <c:v>25428</c:v>
                </c:pt>
                <c:pt idx="326">
                  <c:v>21722</c:v>
                </c:pt>
                <c:pt idx="327">
                  <c:v>22043</c:v>
                </c:pt>
                <c:pt idx="328">
                  <c:v>23414</c:v>
                </c:pt>
                <c:pt idx="329">
                  <c:v>26653</c:v>
                </c:pt>
                <c:pt idx="330">
                  <c:v>23005</c:v>
                </c:pt>
                <c:pt idx="331">
                  <c:v>27472</c:v>
                </c:pt>
                <c:pt idx="332">
                  <c:v>30338</c:v>
                </c:pt>
                <c:pt idx="333">
                  <c:v>30074</c:v>
                </c:pt>
                <c:pt idx="334">
                  <c:v>28115</c:v>
                </c:pt>
                <c:pt idx="335">
                  <c:v>27512</c:v>
                </c:pt>
                <c:pt idx="336">
                  <c:v>24686</c:v>
                </c:pt>
                <c:pt idx="337">
                  <c:v>22632</c:v>
                </c:pt>
                <c:pt idx="338">
                  <c:v>24276</c:v>
                </c:pt>
                <c:pt idx="339">
                  <c:v>23219</c:v>
                </c:pt>
                <c:pt idx="340">
                  <c:v>24566</c:v>
                </c:pt>
                <c:pt idx="341">
                  <c:v>24356</c:v>
                </c:pt>
                <c:pt idx="342">
                  <c:v>26424</c:v>
                </c:pt>
                <c:pt idx="343">
                  <c:v>24097</c:v>
                </c:pt>
                <c:pt idx="344">
                  <c:v>23936</c:v>
                </c:pt>
                <c:pt idx="345">
                  <c:v>23964</c:v>
                </c:pt>
                <c:pt idx="346">
                  <c:v>20468</c:v>
                </c:pt>
                <c:pt idx="347">
                  <c:v>17199</c:v>
                </c:pt>
                <c:pt idx="348">
                  <c:v>27075</c:v>
                </c:pt>
                <c:pt idx="349">
                  <c:v>25428</c:v>
                </c:pt>
                <c:pt idx="350">
                  <c:v>21722</c:v>
                </c:pt>
                <c:pt idx="351">
                  <c:v>22043</c:v>
                </c:pt>
                <c:pt idx="352">
                  <c:v>23414</c:v>
                </c:pt>
                <c:pt idx="353">
                  <c:v>26653</c:v>
                </c:pt>
                <c:pt idx="354">
                  <c:v>23005</c:v>
                </c:pt>
                <c:pt idx="355">
                  <c:v>27472</c:v>
                </c:pt>
                <c:pt idx="356">
                  <c:v>30338</c:v>
                </c:pt>
                <c:pt idx="357">
                  <c:v>30074</c:v>
                </c:pt>
                <c:pt idx="358">
                  <c:v>28115</c:v>
                </c:pt>
                <c:pt idx="359">
                  <c:v>27512</c:v>
                </c:pt>
                <c:pt idx="360">
                  <c:v>24686</c:v>
                </c:pt>
                <c:pt idx="361">
                  <c:v>22632</c:v>
                </c:pt>
                <c:pt idx="362">
                  <c:v>24276</c:v>
                </c:pt>
                <c:pt idx="363">
                  <c:v>23219</c:v>
                </c:pt>
                <c:pt idx="364">
                  <c:v>24566</c:v>
                </c:pt>
                <c:pt idx="365">
                  <c:v>24356</c:v>
                </c:pt>
                <c:pt idx="366">
                  <c:v>23724</c:v>
                </c:pt>
                <c:pt idx="367">
                  <c:v>23226</c:v>
                </c:pt>
                <c:pt idx="368">
                  <c:v>22047</c:v>
                </c:pt>
                <c:pt idx="369">
                  <c:v>23808</c:v>
                </c:pt>
                <c:pt idx="370">
                  <c:v>20468</c:v>
                </c:pt>
                <c:pt idx="371">
                  <c:v>17199</c:v>
                </c:pt>
                <c:pt idx="372">
                  <c:v>24132</c:v>
                </c:pt>
                <c:pt idx="373">
                  <c:v>22739</c:v>
                </c:pt>
                <c:pt idx="374">
                  <c:v>21722</c:v>
                </c:pt>
                <c:pt idx="375">
                  <c:v>22043</c:v>
                </c:pt>
                <c:pt idx="376">
                  <c:v>23414</c:v>
                </c:pt>
                <c:pt idx="377">
                  <c:v>26653</c:v>
                </c:pt>
                <c:pt idx="378">
                  <c:v>23005</c:v>
                </c:pt>
                <c:pt idx="379">
                  <c:v>27472</c:v>
                </c:pt>
                <c:pt idx="380">
                  <c:v>30338</c:v>
                </c:pt>
                <c:pt idx="381">
                  <c:v>30074</c:v>
                </c:pt>
                <c:pt idx="382">
                  <c:v>28115</c:v>
                </c:pt>
                <c:pt idx="383">
                  <c:v>27512</c:v>
                </c:pt>
                <c:pt idx="384">
                  <c:v>25479</c:v>
                </c:pt>
                <c:pt idx="385">
                  <c:v>28005</c:v>
                </c:pt>
                <c:pt idx="386">
                  <c:v>30252</c:v>
                </c:pt>
                <c:pt idx="387">
                  <c:v>27680</c:v>
                </c:pt>
                <c:pt idx="388">
                  <c:v>25262</c:v>
                </c:pt>
                <c:pt idx="389">
                  <c:v>21750</c:v>
                </c:pt>
                <c:pt idx="390">
                  <c:v>18538</c:v>
                </c:pt>
                <c:pt idx="391">
                  <c:v>15556</c:v>
                </c:pt>
                <c:pt idx="392">
                  <c:v>16322</c:v>
                </c:pt>
                <c:pt idx="393">
                  <c:v>16716</c:v>
                </c:pt>
                <c:pt idx="394">
                  <c:v>16682</c:v>
                </c:pt>
                <c:pt idx="395">
                  <c:v>17071</c:v>
                </c:pt>
                <c:pt idx="396">
                  <c:v>19268</c:v>
                </c:pt>
                <c:pt idx="397">
                  <c:v>17060</c:v>
                </c:pt>
                <c:pt idx="398">
                  <c:v>17361</c:v>
                </c:pt>
                <c:pt idx="399">
                  <c:v>19820</c:v>
                </c:pt>
                <c:pt idx="400">
                  <c:v>24312</c:v>
                </c:pt>
                <c:pt idx="401">
                  <c:v>27509</c:v>
                </c:pt>
                <c:pt idx="402">
                  <c:v>23005</c:v>
                </c:pt>
                <c:pt idx="403">
                  <c:v>27716</c:v>
                </c:pt>
                <c:pt idx="404">
                  <c:v>30587</c:v>
                </c:pt>
                <c:pt idx="405">
                  <c:v>30074</c:v>
                </c:pt>
                <c:pt idx="406">
                  <c:v>28115</c:v>
                </c:pt>
                <c:pt idx="407">
                  <c:v>27512</c:v>
                </c:pt>
                <c:pt idx="408">
                  <c:v>25479</c:v>
                </c:pt>
                <c:pt idx="409">
                  <c:v>28005</c:v>
                </c:pt>
                <c:pt idx="410">
                  <c:v>30252</c:v>
                </c:pt>
                <c:pt idx="411">
                  <c:v>27680</c:v>
                </c:pt>
                <c:pt idx="412">
                  <c:v>25262</c:v>
                </c:pt>
                <c:pt idx="413">
                  <c:v>21750</c:v>
                </c:pt>
                <c:pt idx="414">
                  <c:v>18538</c:v>
                </c:pt>
                <c:pt idx="415">
                  <c:v>15556</c:v>
                </c:pt>
                <c:pt idx="416">
                  <c:v>16322</c:v>
                </c:pt>
                <c:pt idx="417">
                  <c:v>16716</c:v>
                </c:pt>
                <c:pt idx="418">
                  <c:v>16682</c:v>
                </c:pt>
                <c:pt idx="419">
                  <c:v>17071</c:v>
                </c:pt>
                <c:pt idx="420">
                  <c:v>19268</c:v>
                </c:pt>
                <c:pt idx="421">
                  <c:v>17060</c:v>
                </c:pt>
                <c:pt idx="422">
                  <c:v>17361</c:v>
                </c:pt>
                <c:pt idx="423">
                  <c:v>19820</c:v>
                </c:pt>
                <c:pt idx="424">
                  <c:v>24312</c:v>
                </c:pt>
                <c:pt idx="425">
                  <c:v>30538</c:v>
                </c:pt>
                <c:pt idx="426">
                  <c:v>30452</c:v>
                </c:pt>
                <c:pt idx="427">
                  <c:v>31039</c:v>
                </c:pt>
                <c:pt idx="428">
                  <c:v>30587</c:v>
                </c:pt>
                <c:pt idx="429">
                  <c:v>31642</c:v>
                </c:pt>
                <c:pt idx="430">
                  <c:v>30482</c:v>
                </c:pt>
                <c:pt idx="431">
                  <c:v>31686</c:v>
                </c:pt>
                <c:pt idx="432">
                  <c:v>36646</c:v>
                </c:pt>
                <c:pt idx="433">
                  <c:v>43205</c:v>
                </c:pt>
                <c:pt idx="434">
                  <c:v>45982</c:v>
                </c:pt>
                <c:pt idx="435">
                  <c:v>44062</c:v>
                </c:pt>
                <c:pt idx="436">
                  <c:v>39587</c:v>
                </c:pt>
                <c:pt idx="437">
                  <c:v>36143</c:v>
                </c:pt>
                <c:pt idx="438">
                  <c:v>31021</c:v>
                </c:pt>
                <c:pt idx="439">
                  <c:v>25890</c:v>
                </c:pt>
                <c:pt idx="440">
                  <c:v>24905</c:v>
                </c:pt>
                <c:pt idx="441">
                  <c:v>22726</c:v>
                </c:pt>
                <c:pt idx="442">
                  <c:v>19387</c:v>
                </c:pt>
                <c:pt idx="443">
                  <c:v>18385</c:v>
                </c:pt>
                <c:pt idx="444">
                  <c:v>19268</c:v>
                </c:pt>
                <c:pt idx="445">
                  <c:v>17060</c:v>
                </c:pt>
                <c:pt idx="446">
                  <c:v>18163</c:v>
                </c:pt>
                <c:pt idx="447">
                  <c:v>19820</c:v>
                </c:pt>
                <c:pt idx="448">
                  <c:v>24312</c:v>
                </c:pt>
                <c:pt idx="449">
                  <c:v>30538</c:v>
                </c:pt>
                <c:pt idx="450">
                  <c:v>30452</c:v>
                </c:pt>
                <c:pt idx="451">
                  <c:v>31039</c:v>
                </c:pt>
                <c:pt idx="452">
                  <c:v>29136</c:v>
                </c:pt>
                <c:pt idx="453">
                  <c:v>30074</c:v>
                </c:pt>
                <c:pt idx="454">
                  <c:v>30482</c:v>
                </c:pt>
                <c:pt idx="455">
                  <c:v>31686</c:v>
                </c:pt>
                <c:pt idx="456">
                  <c:v>36646</c:v>
                </c:pt>
                <c:pt idx="457">
                  <c:v>43205</c:v>
                </c:pt>
                <c:pt idx="458">
                  <c:v>45982</c:v>
                </c:pt>
                <c:pt idx="459">
                  <c:v>44062</c:v>
                </c:pt>
                <c:pt idx="460">
                  <c:v>39587</c:v>
                </c:pt>
                <c:pt idx="461">
                  <c:v>36409</c:v>
                </c:pt>
                <c:pt idx="462">
                  <c:v>36849</c:v>
                </c:pt>
                <c:pt idx="463">
                  <c:v>34481</c:v>
                </c:pt>
                <c:pt idx="464">
                  <c:v>29678</c:v>
                </c:pt>
                <c:pt idx="465">
                  <c:v>24626</c:v>
                </c:pt>
                <c:pt idx="466">
                  <c:v>21326</c:v>
                </c:pt>
                <c:pt idx="467">
                  <c:v>18767</c:v>
                </c:pt>
                <c:pt idx="468">
                  <c:v>19108</c:v>
                </c:pt>
                <c:pt idx="469">
                  <c:v>20861</c:v>
                </c:pt>
                <c:pt idx="470">
                  <c:v>23013</c:v>
                </c:pt>
                <c:pt idx="471">
                  <c:v>23161</c:v>
                </c:pt>
                <c:pt idx="472">
                  <c:v>24613</c:v>
                </c:pt>
                <c:pt idx="473">
                  <c:v>26074</c:v>
                </c:pt>
                <c:pt idx="474">
                  <c:v>25897</c:v>
                </c:pt>
                <c:pt idx="475">
                  <c:v>25984</c:v>
                </c:pt>
                <c:pt idx="476">
                  <c:v>26450</c:v>
                </c:pt>
                <c:pt idx="477">
                  <c:v>26537</c:v>
                </c:pt>
                <c:pt idx="478">
                  <c:v>26827</c:v>
                </c:pt>
                <c:pt idx="479">
                  <c:v>27505</c:v>
                </c:pt>
                <c:pt idx="480">
                  <c:v>28831</c:v>
                </c:pt>
                <c:pt idx="481">
                  <c:v>37330</c:v>
                </c:pt>
                <c:pt idx="482">
                  <c:v>40791</c:v>
                </c:pt>
                <c:pt idx="483">
                  <c:v>41380</c:v>
                </c:pt>
                <c:pt idx="484">
                  <c:v>39255</c:v>
                </c:pt>
                <c:pt idx="485">
                  <c:v>35293</c:v>
                </c:pt>
                <c:pt idx="486">
                  <c:v>36155</c:v>
                </c:pt>
                <c:pt idx="487">
                  <c:v>32821</c:v>
                </c:pt>
                <c:pt idx="488">
                  <c:v>29320</c:v>
                </c:pt>
                <c:pt idx="489">
                  <c:v>24626</c:v>
                </c:pt>
                <c:pt idx="490">
                  <c:v>21256</c:v>
                </c:pt>
                <c:pt idx="491">
                  <c:v>18767</c:v>
                </c:pt>
                <c:pt idx="492">
                  <c:v>19108</c:v>
                </c:pt>
                <c:pt idx="493">
                  <c:v>20861</c:v>
                </c:pt>
                <c:pt idx="494">
                  <c:v>23013</c:v>
                </c:pt>
                <c:pt idx="495">
                  <c:v>23161</c:v>
                </c:pt>
                <c:pt idx="496">
                  <c:v>24613</c:v>
                </c:pt>
                <c:pt idx="497">
                  <c:v>26958</c:v>
                </c:pt>
                <c:pt idx="498">
                  <c:v>27015</c:v>
                </c:pt>
                <c:pt idx="499">
                  <c:v>28483</c:v>
                </c:pt>
                <c:pt idx="500">
                  <c:v>30772</c:v>
                </c:pt>
                <c:pt idx="501">
                  <c:v>30804</c:v>
                </c:pt>
                <c:pt idx="502">
                  <c:v>30642</c:v>
                </c:pt>
                <c:pt idx="503">
                  <c:v>32221</c:v>
                </c:pt>
                <c:pt idx="504">
                  <c:v>32067</c:v>
                </c:pt>
                <c:pt idx="505">
                  <c:v>35523</c:v>
                </c:pt>
                <c:pt idx="506">
                  <c:v>37615</c:v>
                </c:pt>
                <c:pt idx="507">
                  <c:v>40208</c:v>
                </c:pt>
                <c:pt idx="508">
                  <c:v>39255</c:v>
                </c:pt>
                <c:pt idx="509">
                  <c:v>35293</c:v>
                </c:pt>
                <c:pt idx="510">
                  <c:v>36155</c:v>
                </c:pt>
                <c:pt idx="511">
                  <c:v>32821</c:v>
                </c:pt>
                <c:pt idx="512">
                  <c:v>29320</c:v>
                </c:pt>
                <c:pt idx="513">
                  <c:v>24626</c:v>
                </c:pt>
                <c:pt idx="514">
                  <c:v>21256</c:v>
                </c:pt>
                <c:pt idx="515">
                  <c:v>19769</c:v>
                </c:pt>
                <c:pt idx="516">
                  <c:v>19108</c:v>
                </c:pt>
                <c:pt idx="517">
                  <c:v>20861</c:v>
                </c:pt>
                <c:pt idx="518">
                  <c:v>23013</c:v>
                </c:pt>
                <c:pt idx="519">
                  <c:v>23161</c:v>
                </c:pt>
                <c:pt idx="520">
                  <c:v>24613</c:v>
                </c:pt>
                <c:pt idx="521">
                  <c:v>26958</c:v>
                </c:pt>
                <c:pt idx="522">
                  <c:v>27015</c:v>
                </c:pt>
                <c:pt idx="523">
                  <c:v>28483</c:v>
                </c:pt>
                <c:pt idx="524">
                  <c:v>30772</c:v>
                </c:pt>
                <c:pt idx="525">
                  <c:v>30804</c:v>
                </c:pt>
                <c:pt idx="526">
                  <c:v>30642</c:v>
                </c:pt>
                <c:pt idx="527">
                  <c:v>32221</c:v>
                </c:pt>
                <c:pt idx="528">
                  <c:v>32067</c:v>
                </c:pt>
                <c:pt idx="529">
                  <c:v>35523</c:v>
                </c:pt>
                <c:pt idx="530">
                  <c:v>37615</c:v>
                </c:pt>
                <c:pt idx="531">
                  <c:v>40208</c:v>
                </c:pt>
                <c:pt idx="532">
                  <c:v>39255</c:v>
                </c:pt>
                <c:pt idx="533">
                  <c:v>35293</c:v>
                </c:pt>
                <c:pt idx="534">
                  <c:v>36155</c:v>
                </c:pt>
                <c:pt idx="535">
                  <c:v>32821</c:v>
                </c:pt>
                <c:pt idx="536">
                  <c:v>29320</c:v>
                </c:pt>
                <c:pt idx="537">
                  <c:v>24626</c:v>
                </c:pt>
                <c:pt idx="538">
                  <c:v>21256</c:v>
                </c:pt>
                <c:pt idx="539">
                  <c:v>19769</c:v>
                </c:pt>
                <c:pt idx="540">
                  <c:v>19108</c:v>
                </c:pt>
                <c:pt idx="541">
                  <c:v>20861</c:v>
                </c:pt>
                <c:pt idx="542">
                  <c:v>23013</c:v>
                </c:pt>
                <c:pt idx="543">
                  <c:v>23161</c:v>
                </c:pt>
                <c:pt idx="544">
                  <c:v>24613</c:v>
                </c:pt>
                <c:pt idx="545">
                  <c:v>28652</c:v>
                </c:pt>
                <c:pt idx="546">
                  <c:v>31219</c:v>
                </c:pt>
                <c:pt idx="547">
                  <c:v>33122</c:v>
                </c:pt>
                <c:pt idx="548">
                  <c:v>31514</c:v>
                </c:pt>
                <c:pt idx="549">
                  <c:v>30804</c:v>
                </c:pt>
                <c:pt idx="550">
                  <c:v>30642</c:v>
                </c:pt>
                <c:pt idx="551">
                  <c:v>32221</c:v>
                </c:pt>
                <c:pt idx="552">
                  <c:v>32067</c:v>
                </c:pt>
                <c:pt idx="553">
                  <c:v>35523</c:v>
                </c:pt>
                <c:pt idx="554">
                  <c:v>37615</c:v>
                </c:pt>
                <c:pt idx="555">
                  <c:v>40208</c:v>
                </c:pt>
                <c:pt idx="556">
                  <c:v>42410</c:v>
                </c:pt>
                <c:pt idx="557">
                  <c:v>39909</c:v>
                </c:pt>
                <c:pt idx="558">
                  <c:v>38544</c:v>
                </c:pt>
                <c:pt idx="559">
                  <c:v>35303</c:v>
                </c:pt>
                <c:pt idx="560">
                  <c:v>31051</c:v>
                </c:pt>
                <c:pt idx="561">
                  <c:v>28015</c:v>
                </c:pt>
                <c:pt idx="562">
                  <c:v>22427</c:v>
                </c:pt>
                <c:pt idx="563">
                  <c:v>23569</c:v>
                </c:pt>
                <c:pt idx="564">
                  <c:v>23270</c:v>
                </c:pt>
                <c:pt idx="565">
                  <c:v>23250</c:v>
                </c:pt>
                <c:pt idx="566">
                  <c:v>24317</c:v>
                </c:pt>
                <c:pt idx="567">
                  <c:v>24952</c:v>
                </c:pt>
                <c:pt idx="568">
                  <c:v>26824</c:v>
                </c:pt>
                <c:pt idx="569">
                  <c:v>30556</c:v>
                </c:pt>
                <c:pt idx="570">
                  <c:v>31675</c:v>
                </c:pt>
                <c:pt idx="571">
                  <c:v>33122</c:v>
                </c:pt>
                <c:pt idx="572">
                  <c:v>31514</c:v>
                </c:pt>
                <c:pt idx="573">
                  <c:v>30804</c:v>
                </c:pt>
                <c:pt idx="574">
                  <c:v>30642</c:v>
                </c:pt>
                <c:pt idx="575">
                  <c:v>32221</c:v>
                </c:pt>
                <c:pt idx="576">
                  <c:v>32067</c:v>
                </c:pt>
                <c:pt idx="577">
                  <c:v>35523</c:v>
                </c:pt>
                <c:pt idx="578">
                  <c:v>37615</c:v>
                </c:pt>
                <c:pt idx="579">
                  <c:v>40208</c:v>
                </c:pt>
                <c:pt idx="580">
                  <c:v>42410</c:v>
                </c:pt>
                <c:pt idx="581">
                  <c:v>39909</c:v>
                </c:pt>
                <c:pt idx="582">
                  <c:v>38544</c:v>
                </c:pt>
                <c:pt idx="583">
                  <c:v>35303</c:v>
                </c:pt>
                <c:pt idx="584">
                  <c:v>31051</c:v>
                </c:pt>
                <c:pt idx="585">
                  <c:v>28015</c:v>
                </c:pt>
                <c:pt idx="586">
                  <c:v>22427</c:v>
                </c:pt>
                <c:pt idx="587">
                  <c:v>23569</c:v>
                </c:pt>
                <c:pt idx="588">
                  <c:v>23146</c:v>
                </c:pt>
                <c:pt idx="589">
                  <c:v>23250</c:v>
                </c:pt>
                <c:pt idx="590">
                  <c:v>24317</c:v>
                </c:pt>
                <c:pt idx="591">
                  <c:v>24952</c:v>
                </c:pt>
                <c:pt idx="592">
                  <c:v>24974</c:v>
                </c:pt>
                <c:pt idx="593">
                  <c:v>23454</c:v>
                </c:pt>
                <c:pt idx="594">
                  <c:v>22533</c:v>
                </c:pt>
                <c:pt idx="595">
                  <c:v>23758</c:v>
                </c:pt>
                <c:pt idx="596">
                  <c:v>21410</c:v>
                </c:pt>
                <c:pt idx="597">
                  <c:v>19641</c:v>
                </c:pt>
                <c:pt idx="598">
                  <c:v>19033</c:v>
                </c:pt>
                <c:pt idx="599">
                  <c:v>18702</c:v>
                </c:pt>
                <c:pt idx="600">
                  <c:v>22802</c:v>
                </c:pt>
                <c:pt idx="601">
                  <c:v>31849</c:v>
                </c:pt>
                <c:pt idx="602">
                  <c:v>35955</c:v>
                </c:pt>
                <c:pt idx="603">
                  <c:v>38485</c:v>
                </c:pt>
                <c:pt idx="604">
                  <c:v>35636</c:v>
                </c:pt>
                <c:pt idx="605">
                  <c:v>35293</c:v>
                </c:pt>
                <c:pt idx="606">
                  <c:v>36155</c:v>
                </c:pt>
                <c:pt idx="607">
                  <c:v>32821</c:v>
                </c:pt>
                <c:pt idx="608">
                  <c:v>29320</c:v>
                </c:pt>
                <c:pt idx="609">
                  <c:v>24754</c:v>
                </c:pt>
                <c:pt idx="610">
                  <c:v>21256</c:v>
                </c:pt>
                <c:pt idx="611">
                  <c:v>23569</c:v>
                </c:pt>
                <c:pt idx="612">
                  <c:v>23146</c:v>
                </c:pt>
                <c:pt idx="613">
                  <c:v>23250</c:v>
                </c:pt>
                <c:pt idx="614">
                  <c:v>24317</c:v>
                </c:pt>
                <c:pt idx="615">
                  <c:v>24952</c:v>
                </c:pt>
                <c:pt idx="616">
                  <c:v>24974</c:v>
                </c:pt>
                <c:pt idx="617">
                  <c:v>23454</c:v>
                </c:pt>
                <c:pt idx="618">
                  <c:v>22533</c:v>
                </c:pt>
                <c:pt idx="619">
                  <c:v>23758</c:v>
                </c:pt>
                <c:pt idx="620">
                  <c:v>21410</c:v>
                </c:pt>
                <c:pt idx="621">
                  <c:v>19641</c:v>
                </c:pt>
                <c:pt idx="622">
                  <c:v>19033</c:v>
                </c:pt>
                <c:pt idx="623">
                  <c:v>18702</c:v>
                </c:pt>
                <c:pt idx="624">
                  <c:v>19793</c:v>
                </c:pt>
                <c:pt idx="625">
                  <c:v>20665</c:v>
                </c:pt>
                <c:pt idx="626">
                  <c:v>20929</c:v>
                </c:pt>
                <c:pt idx="627">
                  <c:v>23731</c:v>
                </c:pt>
                <c:pt idx="628">
                  <c:v>23310</c:v>
                </c:pt>
                <c:pt idx="629">
                  <c:v>21690</c:v>
                </c:pt>
                <c:pt idx="630">
                  <c:v>19978</c:v>
                </c:pt>
                <c:pt idx="631">
                  <c:v>18624</c:v>
                </c:pt>
                <c:pt idx="632">
                  <c:v>15816</c:v>
                </c:pt>
                <c:pt idx="633">
                  <c:v>14126</c:v>
                </c:pt>
                <c:pt idx="634">
                  <c:v>10853</c:v>
                </c:pt>
                <c:pt idx="635">
                  <c:v>11980</c:v>
                </c:pt>
                <c:pt idx="636">
                  <c:v>13892</c:v>
                </c:pt>
                <c:pt idx="637">
                  <c:v>12697</c:v>
                </c:pt>
                <c:pt idx="638">
                  <c:v>12542</c:v>
                </c:pt>
                <c:pt idx="639">
                  <c:v>14453</c:v>
                </c:pt>
                <c:pt idx="640">
                  <c:v>14409</c:v>
                </c:pt>
                <c:pt idx="641">
                  <c:v>10490</c:v>
                </c:pt>
                <c:pt idx="642">
                  <c:v>10031</c:v>
                </c:pt>
                <c:pt idx="643">
                  <c:v>11534</c:v>
                </c:pt>
                <c:pt idx="644">
                  <c:v>9819</c:v>
                </c:pt>
                <c:pt idx="645">
                  <c:v>8609</c:v>
                </c:pt>
                <c:pt idx="646">
                  <c:v>8289</c:v>
                </c:pt>
                <c:pt idx="647">
                  <c:v>7320</c:v>
                </c:pt>
                <c:pt idx="648">
                  <c:v>8809</c:v>
                </c:pt>
                <c:pt idx="649">
                  <c:v>7652</c:v>
                </c:pt>
                <c:pt idx="650">
                  <c:v>7741</c:v>
                </c:pt>
                <c:pt idx="651">
                  <c:v>10669</c:v>
                </c:pt>
                <c:pt idx="652">
                  <c:v>11061</c:v>
                </c:pt>
                <c:pt idx="653">
                  <c:v>11636</c:v>
                </c:pt>
                <c:pt idx="654">
                  <c:v>10388</c:v>
                </c:pt>
                <c:pt idx="655">
                  <c:v>10344</c:v>
                </c:pt>
                <c:pt idx="656">
                  <c:v>7821</c:v>
                </c:pt>
                <c:pt idx="657">
                  <c:v>6071</c:v>
                </c:pt>
                <c:pt idx="658">
                  <c:v>3508</c:v>
                </c:pt>
                <c:pt idx="659">
                  <c:v>2544</c:v>
                </c:pt>
                <c:pt idx="660">
                  <c:v>3250</c:v>
                </c:pt>
                <c:pt idx="661">
                  <c:v>4160</c:v>
                </c:pt>
                <c:pt idx="662">
                  <c:v>5389</c:v>
                </c:pt>
                <c:pt idx="663">
                  <c:v>6993</c:v>
                </c:pt>
                <c:pt idx="664">
                  <c:v>8134</c:v>
                </c:pt>
                <c:pt idx="665">
                  <c:v>8809</c:v>
                </c:pt>
                <c:pt idx="666">
                  <c:v>9086</c:v>
                </c:pt>
                <c:pt idx="667">
                  <c:v>10068</c:v>
                </c:pt>
                <c:pt idx="668">
                  <c:v>9819</c:v>
                </c:pt>
                <c:pt idx="669">
                  <c:v>8609</c:v>
                </c:pt>
                <c:pt idx="670">
                  <c:v>8289</c:v>
                </c:pt>
                <c:pt idx="671">
                  <c:v>7320</c:v>
                </c:pt>
                <c:pt idx="672">
                  <c:v>8809</c:v>
                </c:pt>
                <c:pt idx="673">
                  <c:v>7652</c:v>
                </c:pt>
                <c:pt idx="674">
                  <c:v>7741</c:v>
                </c:pt>
                <c:pt idx="675">
                  <c:v>10669</c:v>
                </c:pt>
                <c:pt idx="676">
                  <c:v>11061</c:v>
                </c:pt>
                <c:pt idx="677">
                  <c:v>11636</c:v>
                </c:pt>
                <c:pt idx="678">
                  <c:v>10388</c:v>
                </c:pt>
                <c:pt idx="679">
                  <c:v>10344</c:v>
                </c:pt>
                <c:pt idx="680">
                  <c:v>7821</c:v>
                </c:pt>
                <c:pt idx="681">
                  <c:v>6071</c:v>
                </c:pt>
                <c:pt idx="682">
                  <c:v>3508</c:v>
                </c:pt>
                <c:pt idx="683">
                  <c:v>2544</c:v>
                </c:pt>
                <c:pt idx="684">
                  <c:v>3250</c:v>
                </c:pt>
                <c:pt idx="685">
                  <c:v>4160</c:v>
                </c:pt>
                <c:pt idx="686">
                  <c:v>5389</c:v>
                </c:pt>
                <c:pt idx="687">
                  <c:v>6993</c:v>
                </c:pt>
                <c:pt idx="688">
                  <c:v>8134</c:v>
                </c:pt>
                <c:pt idx="689">
                  <c:v>8809</c:v>
                </c:pt>
                <c:pt idx="690">
                  <c:v>9086</c:v>
                </c:pt>
                <c:pt idx="691">
                  <c:v>10068</c:v>
                </c:pt>
                <c:pt idx="692">
                  <c:v>9819</c:v>
                </c:pt>
                <c:pt idx="693">
                  <c:v>8609</c:v>
                </c:pt>
                <c:pt idx="694">
                  <c:v>8289</c:v>
                </c:pt>
                <c:pt idx="695">
                  <c:v>7320</c:v>
                </c:pt>
                <c:pt idx="696">
                  <c:v>8809</c:v>
                </c:pt>
                <c:pt idx="697">
                  <c:v>7652</c:v>
                </c:pt>
                <c:pt idx="698">
                  <c:v>7741</c:v>
                </c:pt>
                <c:pt idx="699">
                  <c:v>10669</c:v>
                </c:pt>
                <c:pt idx="700">
                  <c:v>11061</c:v>
                </c:pt>
                <c:pt idx="701">
                  <c:v>11636</c:v>
                </c:pt>
                <c:pt idx="702">
                  <c:v>10388</c:v>
                </c:pt>
                <c:pt idx="703">
                  <c:v>10344</c:v>
                </c:pt>
                <c:pt idx="704">
                  <c:v>7821</c:v>
                </c:pt>
                <c:pt idx="705">
                  <c:v>6071</c:v>
                </c:pt>
                <c:pt idx="706">
                  <c:v>3508</c:v>
                </c:pt>
                <c:pt idx="707">
                  <c:v>2544</c:v>
                </c:pt>
                <c:pt idx="708">
                  <c:v>3250</c:v>
                </c:pt>
                <c:pt idx="709">
                  <c:v>4160</c:v>
                </c:pt>
                <c:pt idx="710">
                  <c:v>5389</c:v>
                </c:pt>
                <c:pt idx="711">
                  <c:v>6993</c:v>
                </c:pt>
                <c:pt idx="712">
                  <c:v>8134</c:v>
                </c:pt>
                <c:pt idx="713">
                  <c:v>8809</c:v>
                </c:pt>
                <c:pt idx="714">
                  <c:v>9086</c:v>
                </c:pt>
                <c:pt idx="715">
                  <c:v>10068</c:v>
                </c:pt>
                <c:pt idx="716">
                  <c:v>9819</c:v>
                </c:pt>
                <c:pt idx="717">
                  <c:v>8609</c:v>
                </c:pt>
                <c:pt idx="718">
                  <c:v>8289</c:v>
                </c:pt>
                <c:pt idx="719">
                  <c:v>7320</c:v>
                </c:pt>
              </c:numCache>
            </c:numRef>
          </c:yVal>
        </c:ser>
        <c:ser>
          <c:idx val="2"/>
          <c:order val="2"/>
          <c:tx>
            <c:strRef>
              <c:f>'C:\Users\powell\AppData\Local\Temp\Results4\[UnitCommitment_100PercentGrid_40PercentWind_Stochastic.xls]Summary'!$E$1</c:f>
              <c:strCache>
                <c:ptCount val="1"/>
                <c:pt idx="0">
                  <c:v>Actual Demand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'C:\Users\powell\AppData\Local\Temp\Results4\[UnitCommitment_100PercentGrid_40PercentWind_Stochastic.xls]Summary'!$A$2:$A$721</c:f>
              <c:numCache>
                <c:formatCode>General</c:formatCode>
                <c:ptCount val="7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</c:numCache>
            </c:numRef>
          </c:xVal>
          <c:yVal>
            <c:numRef>
              <c:f>'C:\Users\powell\AppData\Local\Temp\Results4\[UnitCommitment_100PercentGrid_40PercentWind_Stochastic.xls]Summary'!$E$2:$E$721</c:f>
              <c:numCache>
                <c:formatCode>General</c:formatCode>
                <c:ptCount val="720"/>
                <c:pt idx="0">
                  <c:v>83580</c:v>
                </c:pt>
                <c:pt idx="1">
                  <c:v>81506</c:v>
                </c:pt>
                <c:pt idx="2">
                  <c:v>79952</c:v>
                </c:pt>
                <c:pt idx="3">
                  <c:v>79244</c:v>
                </c:pt>
                <c:pt idx="4">
                  <c:v>79620</c:v>
                </c:pt>
                <c:pt idx="5">
                  <c:v>81111</c:v>
                </c:pt>
                <c:pt idx="6">
                  <c:v>83151</c:v>
                </c:pt>
                <c:pt idx="7">
                  <c:v>84191</c:v>
                </c:pt>
                <c:pt idx="8">
                  <c:v>84670</c:v>
                </c:pt>
                <c:pt idx="9">
                  <c:v>85401</c:v>
                </c:pt>
                <c:pt idx="10">
                  <c:v>85902</c:v>
                </c:pt>
                <c:pt idx="11">
                  <c:v>85649</c:v>
                </c:pt>
                <c:pt idx="12">
                  <c:v>84389</c:v>
                </c:pt>
                <c:pt idx="13">
                  <c:v>82547</c:v>
                </c:pt>
                <c:pt idx="14">
                  <c:v>80885</c:v>
                </c:pt>
                <c:pt idx="15">
                  <c:v>80380</c:v>
                </c:pt>
                <c:pt idx="16">
                  <c:v>83080</c:v>
                </c:pt>
                <c:pt idx="17">
                  <c:v>90598</c:v>
                </c:pt>
                <c:pt idx="18">
                  <c:v>93117</c:v>
                </c:pt>
                <c:pt idx="19">
                  <c:v>92949</c:v>
                </c:pt>
                <c:pt idx="20">
                  <c:v>92017</c:v>
                </c:pt>
                <c:pt idx="21">
                  <c:v>89993</c:v>
                </c:pt>
                <c:pt idx="22">
                  <c:v>86450</c:v>
                </c:pt>
                <c:pt idx="23">
                  <c:v>81732</c:v>
                </c:pt>
                <c:pt idx="24">
                  <c:v>77648</c:v>
                </c:pt>
                <c:pt idx="25">
                  <c:v>75165</c:v>
                </c:pt>
                <c:pt idx="26">
                  <c:v>73693</c:v>
                </c:pt>
                <c:pt idx="27">
                  <c:v>73274</c:v>
                </c:pt>
                <c:pt idx="28">
                  <c:v>74153</c:v>
                </c:pt>
                <c:pt idx="29">
                  <c:v>76640</c:v>
                </c:pt>
                <c:pt idx="30">
                  <c:v>81322</c:v>
                </c:pt>
                <c:pt idx="31">
                  <c:v>85509</c:v>
                </c:pt>
                <c:pt idx="32">
                  <c:v>87438</c:v>
                </c:pt>
                <c:pt idx="33">
                  <c:v>89344</c:v>
                </c:pt>
                <c:pt idx="34">
                  <c:v>90427</c:v>
                </c:pt>
                <c:pt idx="35">
                  <c:v>90585</c:v>
                </c:pt>
                <c:pt idx="36">
                  <c:v>89446</c:v>
                </c:pt>
                <c:pt idx="37">
                  <c:v>87424</c:v>
                </c:pt>
                <c:pt idx="38">
                  <c:v>85099</c:v>
                </c:pt>
                <c:pt idx="39">
                  <c:v>83673</c:v>
                </c:pt>
                <c:pt idx="40">
                  <c:v>85340</c:v>
                </c:pt>
                <c:pt idx="41">
                  <c:v>91899</c:v>
                </c:pt>
                <c:pt idx="42">
                  <c:v>93538</c:v>
                </c:pt>
                <c:pt idx="43">
                  <c:v>92313</c:v>
                </c:pt>
                <c:pt idx="44">
                  <c:v>90931</c:v>
                </c:pt>
                <c:pt idx="45">
                  <c:v>88611</c:v>
                </c:pt>
                <c:pt idx="46">
                  <c:v>84765</c:v>
                </c:pt>
                <c:pt idx="47">
                  <c:v>80028</c:v>
                </c:pt>
                <c:pt idx="48">
                  <c:v>76080</c:v>
                </c:pt>
                <c:pt idx="49">
                  <c:v>73313</c:v>
                </c:pt>
                <c:pt idx="50">
                  <c:v>72173</c:v>
                </c:pt>
                <c:pt idx="51">
                  <c:v>71758</c:v>
                </c:pt>
                <c:pt idx="52">
                  <c:v>72291</c:v>
                </c:pt>
                <c:pt idx="53">
                  <c:v>74149</c:v>
                </c:pt>
                <c:pt idx="54">
                  <c:v>77123</c:v>
                </c:pt>
                <c:pt idx="55">
                  <c:v>80024</c:v>
                </c:pt>
                <c:pt idx="56">
                  <c:v>82270</c:v>
                </c:pt>
                <c:pt idx="57">
                  <c:v>82938</c:v>
                </c:pt>
                <c:pt idx="58">
                  <c:v>82819</c:v>
                </c:pt>
                <c:pt idx="59">
                  <c:v>81845</c:v>
                </c:pt>
                <c:pt idx="60">
                  <c:v>80226</c:v>
                </c:pt>
                <c:pt idx="61">
                  <c:v>78315</c:v>
                </c:pt>
                <c:pt idx="62">
                  <c:v>76828</c:v>
                </c:pt>
                <c:pt idx="63">
                  <c:v>76358</c:v>
                </c:pt>
                <c:pt idx="64">
                  <c:v>78913</c:v>
                </c:pt>
                <c:pt idx="65">
                  <c:v>86117</c:v>
                </c:pt>
                <c:pt idx="66">
                  <c:v>88559</c:v>
                </c:pt>
                <c:pt idx="67">
                  <c:v>88048</c:v>
                </c:pt>
                <c:pt idx="68">
                  <c:v>87423</c:v>
                </c:pt>
                <c:pt idx="69">
                  <c:v>85646</c:v>
                </c:pt>
                <c:pt idx="70">
                  <c:v>82553</c:v>
                </c:pt>
                <c:pt idx="71">
                  <c:v>78472</c:v>
                </c:pt>
                <c:pt idx="72">
                  <c:v>74675</c:v>
                </c:pt>
                <c:pt idx="73">
                  <c:v>72212</c:v>
                </c:pt>
                <c:pt idx="74">
                  <c:v>71061</c:v>
                </c:pt>
                <c:pt idx="75">
                  <c:v>70626</c:v>
                </c:pt>
                <c:pt idx="76">
                  <c:v>70773</c:v>
                </c:pt>
                <c:pt idx="77">
                  <c:v>71885</c:v>
                </c:pt>
                <c:pt idx="78">
                  <c:v>73950</c:v>
                </c:pt>
                <c:pt idx="79">
                  <c:v>76078</c:v>
                </c:pt>
                <c:pt idx="80">
                  <c:v>78007</c:v>
                </c:pt>
                <c:pt idx="81">
                  <c:v>79086</c:v>
                </c:pt>
                <c:pt idx="82">
                  <c:v>79299</c:v>
                </c:pt>
                <c:pt idx="83">
                  <c:v>79048</c:v>
                </c:pt>
                <c:pt idx="84">
                  <c:v>78447</c:v>
                </c:pt>
                <c:pt idx="85">
                  <c:v>77627</c:v>
                </c:pt>
                <c:pt idx="86">
                  <c:v>76944</c:v>
                </c:pt>
                <c:pt idx="87">
                  <c:v>76999</c:v>
                </c:pt>
                <c:pt idx="88">
                  <c:v>79639</c:v>
                </c:pt>
                <c:pt idx="89">
                  <c:v>85516</c:v>
                </c:pt>
                <c:pt idx="90">
                  <c:v>87403</c:v>
                </c:pt>
                <c:pt idx="91">
                  <c:v>86647</c:v>
                </c:pt>
                <c:pt idx="92">
                  <c:v>85376</c:v>
                </c:pt>
                <c:pt idx="93">
                  <c:v>82085</c:v>
                </c:pt>
                <c:pt idx="94">
                  <c:v>77550</c:v>
                </c:pt>
                <c:pt idx="95">
                  <c:v>72785</c:v>
                </c:pt>
                <c:pt idx="96">
                  <c:v>69019</c:v>
                </c:pt>
                <c:pt idx="97">
                  <c:v>67234</c:v>
                </c:pt>
                <c:pt idx="98">
                  <c:v>66465</c:v>
                </c:pt>
                <c:pt idx="99">
                  <c:v>66614</c:v>
                </c:pt>
                <c:pt idx="100">
                  <c:v>68458</c:v>
                </c:pt>
                <c:pt idx="101">
                  <c:v>73343</c:v>
                </c:pt>
                <c:pt idx="102">
                  <c:v>82161</c:v>
                </c:pt>
                <c:pt idx="103">
                  <c:v>87892</c:v>
                </c:pt>
                <c:pt idx="104">
                  <c:v>88224</c:v>
                </c:pt>
                <c:pt idx="105">
                  <c:v>88004</c:v>
                </c:pt>
                <c:pt idx="106">
                  <c:v>87901</c:v>
                </c:pt>
                <c:pt idx="107">
                  <c:v>87110</c:v>
                </c:pt>
                <c:pt idx="108">
                  <c:v>86477</c:v>
                </c:pt>
                <c:pt idx="109">
                  <c:v>85643</c:v>
                </c:pt>
                <c:pt idx="110">
                  <c:v>84869</c:v>
                </c:pt>
                <c:pt idx="111">
                  <c:v>84697</c:v>
                </c:pt>
                <c:pt idx="112">
                  <c:v>87083</c:v>
                </c:pt>
                <c:pt idx="113">
                  <c:v>93215</c:v>
                </c:pt>
                <c:pt idx="114">
                  <c:v>95231</c:v>
                </c:pt>
                <c:pt idx="115">
                  <c:v>94329</c:v>
                </c:pt>
                <c:pt idx="116">
                  <c:v>92555</c:v>
                </c:pt>
                <c:pt idx="117">
                  <c:v>89128</c:v>
                </c:pt>
                <c:pt idx="118">
                  <c:v>83496</c:v>
                </c:pt>
                <c:pt idx="119">
                  <c:v>77686</c:v>
                </c:pt>
                <c:pt idx="120">
                  <c:v>73516</c:v>
                </c:pt>
                <c:pt idx="121">
                  <c:v>71317</c:v>
                </c:pt>
                <c:pt idx="122">
                  <c:v>70475</c:v>
                </c:pt>
                <c:pt idx="123">
                  <c:v>70496</c:v>
                </c:pt>
                <c:pt idx="124">
                  <c:v>72069</c:v>
                </c:pt>
                <c:pt idx="125">
                  <c:v>77027</c:v>
                </c:pt>
                <c:pt idx="126">
                  <c:v>85738</c:v>
                </c:pt>
                <c:pt idx="127">
                  <c:v>91613</c:v>
                </c:pt>
                <c:pt idx="128">
                  <c:v>92344</c:v>
                </c:pt>
                <c:pt idx="129">
                  <c:v>92740</c:v>
                </c:pt>
                <c:pt idx="130">
                  <c:v>93554</c:v>
                </c:pt>
                <c:pt idx="131">
                  <c:v>93865</c:v>
                </c:pt>
                <c:pt idx="132">
                  <c:v>93687</c:v>
                </c:pt>
                <c:pt idx="133">
                  <c:v>93582</c:v>
                </c:pt>
                <c:pt idx="134">
                  <c:v>93276</c:v>
                </c:pt>
                <c:pt idx="135">
                  <c:v>93541</c:v>
                </c:pt>
                <c:pt idx="136">
                  <c:v>96386</c:v>
                </c:pt>
                <c:pt idx="137">
                  <c:v>100912</c:v>
                </c:pt>
                <c:pt idx="138">
                  <c:v>101329</c:v>
                </c:pt>
                <c:pt idx="139">
                  <c:v>99974</c:v>
                </c:pt>
                <c:pt idx="140">
                  <c:v>97423</c:v>
                </c:pt>
                <c:pt idx="141">
                  <c:v>93274</c:v>
                </c:pt>
                <c:pt idx="142">
                  <c:v>87103</c:v>
                </c:pt>
                <c:pt idx="143">
                  <c:v>81048</c:v>
                </c:pt>
                <c:pt idx="144">
                  <c:v>76577</c:v>
                </c:pt>
                <c:pt idx="145">
                  <c:v>74059</c:v>
                </c:pt>
                <c:pt idx="146">
                  <c:v>72764</c:v>
                </c:pt>
                <c:pt idx="147">
                  <c:v>72485</c:v>
                </c:pt>
                <c:pt idx="148">
                  <c:v>73625</c:v>
                </c:pt>
                <c:pt idx="149">
                  <c:v>78083</c:v>
                </c:pt>
                <c:pt idx="150">
                  <c:v>85670</c:v>
                </c:pt>
                <c:pt idx="151">
                  <c:v>91302</c:v>
                </c:pt>
                <c:pt idx="152">
                  <c:v>92324</c:v>
                </c:pt>
                <c:pt idx="153">
                  <c:v>92290</c:v>
                </c:pt>
                <c:pt idx="154">
                  <c:v>92881</c:v>
                </c:pt>
                <c:pt idx="155">
                  <c:v>92976</c:v>
                </c:pt>
                <c:pt idx="156">
                  <c:v>92489</c:v>
                </c:pt>
                <c:pt idx="157">
                  <c:v>92144</c:v>
                </c:pt>
                <c:pt idx="158">
                  <c:v>91629</c:v>
                </c:pt>
                <c:pt idx="159">
                  <c:v>91459</c:v>
                </c:pt>
                <c:pt idx="160">
                  <c:v>93442</c:v>
                </c:pt>
                <c:pt idx="161">
                  <c:v>98226</c:v>
                </c:pt>
                <c:pt idx="162">
                  <c:v>99256</c:v>
                </c:pt>
                <c:pt idx="163">
                  <c:v>97937</c:v>
                </c:pt>
                <c:pt idx="164">
                  <c:v>96120</c:v>
                </c:pt>
                <c:pt idx="165">
                  <c:v>92816</c:v>
                </c:pt>
                <c:pt idx="166">
                  <c:v>87231</c:v>
                </c:pt>
                <c:pt idx="167">
                  <c:v>81727</c:v>
                </c:pt>
                <c:pt idx="168">
                  <c:v>77822</c:v>
                </c:pt>
                <c:pt idx="169">
                  <c:v>75773</c:v>
                </c:pt>
                <c:pt idx="170">
                  <c:v>74839</c:v>
                </c:pt>
                <c:pt idx="171">
                  <c:v>75092</c:v>
                </c:pt>
                <c:pt idx="172">
                  <c:v>76626</c:v>
                </c:pt>
                <c:pt idx="173">
                  <c:v>81407</c:v>
                </c:pt>
                <c:pt idx="174">
                  <c:v>90003</c:v>
                </c:pt>
                <c:pt idx="175">
                  <c:v>95361</c:v>
                </c:pt>
                <c:pt idx="176">
                  <c:v>95289</c:v>
                </c:pt>
                <c:pt idx="177">
                  <c:v>94722</c:v>
                </c:pt>
                <c:pt idx="178">
                  <c:v>94359</c:v>
                </c:pt>
                <c:pt idx="179">
                  <c:v>93504</c:v>
                </c:pt>
                <c:pt idx="180">
                  <c:v>92394</c:v>
                </c:pt>
                <c:pt idx="181">
                  <c:v>91735</c:v>
                </c:pt>
                <c:pt idx="182">
                  <c:v>90840</c:v>
                </c:pt>
                <c:pt idx="183">
                  <c:v>90839</c:v>
                </c:pt>
                <c:pt idx="184">
                  <c:v>93231</c:v>
                </c:pt>
                <c:pt idx="185">
                  <c:v>99657</c:v>
                </c:pt>
                <c:pt idx="186">
                  <c:v>102327</c:v>
                </c:pt>
                <c:pt idx="187">
                  <c:v>101835</c:v>
                </c:pt>
                <c:pt idx="188">
                  <c:v>100374</c:v>
                </c:pt>
                <c:pt idx="189">
                  <c:v>97088</c:v>
                </c:pt>
                <c:pt idx="190">
                  <c:v>91848</c:v>
                </c:pt>
                <c:pt idx="191">
                  <c:v>86198</c:v>
                </c:pt>
                <c:pt idx="192">
                  <c:v>82099</c:v>
                </c:pt>
                <c:pt idx="193">
                  <c:v>79825</c:v>
                </c:pt>
                <c:pt idx="194">
                  <c:v>79115</c:v>
                </c:pt>
                <c:pt idx="195">
                  <c:v>79225</c:v>
                </c:pt>
                <c:pt idx="196">
                  <c:v>81005</c:v>
                </c:pt>
                <c:pt idx="197">
                  <c:v>85748</c:v>
                </c:pt>
                <c:pt idx="198">
                  <c:v>94518</c:v>
                </c:pt>
                <c:pt idx="199">
                  <c:v>99647</c:v>
                </c:pt>
                <c:pt idx="200">
                  <c:v>99223</c:v>
                </c:pt>
                <c:pt idx="201">
                  <c:v>97678</c:v>
                </c:pt>
                <c:pt idx="202">
                  <c:v>96495</c:v>
                </c:pt>
                <c:pt idx="203">
                  <c:v>95092</c:v>
                </c:pt>
                <c:pt idx="204">
                  <c:v>93388</c:v>
                </c:pt>
                <c:pt idx="205">
                  <c:v>91872</c:v>
                </c:pt>
                <c:pt idx="206">
                  <c:v>90602</c:v>
                </c:pt>
                <c:pt idx="207">
                  <c:v>89863</c:v>
                </c:pt>
                <c:pt idx="208">
                  <c:v>91665</c:v>
                </c:pt>
                <c:pt idx="209">
                  <c:v>97417</c:v>
                </c:pt>
                <c:pt idx="210">
                  <c:v>99256</c:v>
                </c:pt>
                <c:pt idx="211">
                  <c:v>97995</c:v>
                </c:pt>
                <c:pt idx="212">
                  <c:v>96176</c:v>
                </c:pt>
                <c:pt idx="213">
                  <c:v>93326</c:v>
                </c:pt>
                <c:pt idx="214">
                  <c:v>88980</c:v>
                </c:pt>
                <c:pt idx="215">
                  <c:v>83555</c:v>
                </c:pt>
                <c:pt idx="216">
                  <c:v>79381</c:v>
                </c:pt>
                <c:pt idx="217">
                  <c:v>76865</c:v>
                </c:pt>
                <c:pt idx="218">
                  <c:v>75362</c:v>
                </c:pt>
                <c:pt idx="219">
                  <c:v>74679</c:v>
                </c:pt>
                <c:pt idx="220">
                  <c:v>74808</c:v>
                </c:pt>
                <c:pt idx="221">
                  <c:v>76438</c:v>
                </c:pt>
                <c:pt idx="222">
                  <c:v>79056</c:v>
                </c:pt>
                <c:pt idx="223">
                  <c:v>82467</c:v>
                </c:pt>
                <c:pt idx="224">
                  <c:v>85202</c:v>
                </c:pt>
                <c:pt idx="225">
                  <c:v>87386</c:v>
                </c:pt>
                <c:pt idx="226">
                  <c:v>88526</c:v>
                </c:pt>
                <c:pt idx="227">
                  <c:v>88268</c:v>
                </c:pt>
                <c:pt idx="228">
                  <c:v>87216</c:v>
                </c:pt>
                <c:pt idx="229">
                  <c:v>86190</c:v>
                </c:pt>
                <c:pt idx="230">
                  <c:v>85305</c:v>
                </c:pt>
                <c:pt idx="231">
                  <c:v>85434</c:v>
                </c:pt>
                <c:pt idx="232">
                  <c:v>87279</c:v>
                </c:pt>
                <c:pt idx="233">
                  <c:v>91075</c:v>
                </c:pt>
                <c:pt idx="234">
                  <c:v>92134</c:v>
                </c:pt>
                <c:pt idx="235">
                  <c:v>90493</c:v>
                </c:pt>
                <c:pt idx="236">
                  <c:v>88744</c:v>
                </c:pt>
                <c:pt idx="237">
                  <c:v>85831</c:v>
                </c:pt>
                <c:pt idx="238">
                  <c:v>81864</c:v>
                </c:pt>
                <c:pt idx="239">
                  <c:v>77362</c:v>
                </c:pt>
                <c:pt idx="240">
                  <c:v>73477</c:v>
                </c:pt>
                <c:pt idx="241">
                  <c:v>70896</c:v>
                </c:pt>
                <c:pt idx="242">
                  <c:v>69604</c:v>
                </c:pt>
                <c:pt idx="243">
                  <c:v>68889</c:v>
                </c:pt>
                <c:pt idx="244">
                  <c:v>68982</c:v>
                </c:pt>
                <c:pt idx="245">
                  <c:v>70319</c:v>
                </c:pt>
                <c:pt idx="246">
                  <c:v>72671</c:v>
                </c:pt>
                <c:pt idx="247">
                  <c:v>75657</c:v>
                </c:pt>
                <c:pt idx="248">
                  <c:v>78629</c:v>
                </c:pt>
                <c:pt idx="249">
                  <c:v>81528</c:v>
                </c:pt>
                <c:pt idx="250">
                  <c:v>82827</c:v>
                </c:pt>
                <c:pt idx="251">
                  <c:v>83087</c:v>
                </c:pt>
                <c:pt idx="252">
                  <c:v>83171</c:v>
                </c:pt>
                <c:pt idx="253">
                  <c:v>82783</c:v>
                </c:pt>
                <c:pt idx="254">
                  <c:v>82183</c:v>
                </c:pt>
                <c:pt idx="255">
                  <c:v>82557</c:v>
                </c:pt>
                <c:pt idx="256">
                  <c:v>85355</c:v>
                </c:pt>
                <c:pt idx="257">
                  <c:v>91535</c:v>
                </c:pt>
                <c:pt idx="258">
                  <c:v>94004</c:v>
                </c:pt>
                <c:pt idx="259">
                  <c:v>93508</c:v>
                </c:pt>
                <c:pt idx="260">
                  <c:v>92622</c:v>
                </c:pt>
                <c:pt idx="261">
                  <c:v>89847</c:v>
                </c:pt>
                <c:pt idx="262">
                  <c:v>85613</c:v>
                </c:pt>
                <c:pt idx="263">
                  <c:v>81236</c:v>
                </c:pt>
                <c:pt idx="264">
                  <c:v>78004</c:v>
                </c:pt>
                <c:pt idx="265">
                  <c:v>76603</c:v>
                </c:pt>
                <c:pt idx="266">
                  <c:v>76038</c:v>
                </c:pt>
                <c:pt idx="267">
                  <c:v>76414</c:v>
                </c:pt>
                <c:pt idx="268">
                  <c:v>78253</c:v>
                </c:pt>
                <c:pt idx="269">
                  <c:v>83664</c:v>
                </c:pt>
                <c:pt idx="270">
                  <c:v>92970</c:v>
                </c:pt>
                <c:pt idx="271">
                  <c:v>98665</c:v>
                </c:pt>
                <c:pt idx="272">
                  <c:v>98413</c:v>
                </c:pt>
                <c:pt idx="273">
                  <c:v>97006</c:v>
                </c:pt>
                <c:pt idx="274">
                  <c:v>95806</c:v>
                </c:pt>
                <c:pt idx="275">
                  <c:v>94273</c:v>
                </c:pt>
                <c:pt idx="276">
                  <c:v>93305</c:v>
                </c:pt>
                <c:pt idx="277">
                  <c:v>92001</c:v>
                </c:pt>
                <c:pt idx="278">
                  <c:v>90977</c:v>
                </c:pt>
                <c:pt idx="279">
                  <c:v>90690</c:v>
                </c:pt>
                <c:pt idx="280">
                  <c:v>92884</c:v>
                </c:pt>
                <c:pt idx="281">
                  <c:v>99270</c:v>
                </c:pt>
                <c:pt idx="282">
                  <c:v>101946</c:v>
                </c:pt>
                <c:pt idx="283">
                  <c:v>101305</c:v>
                </c:pt>
                <c:pt idx="284">
                  <c:v>99759</c:v>
                </c:pt>
                <c:pt idx="285">
                  <c:v>96321</c:v>
                </c:pt>
                <c:pt idx="286">
                  <c:v>90748</c:v>
                </c:pt>
                <c:pt idx="287">
                  <c:v>85234</c:v>
                </c:pt>
                <c:pt idx="288">
                  <c:v>80981</c:v>
                </c:pt>
                <c:pt idx="289">
                  <c:v>79086</c:v>
                </c:pt>
                <c:pt idx="290">
                  <c:v>78453</c:v>
                </c:pt>
                <c:pt idx="291">
                  <c:v>78703</c:v>
                </c:pt>
                <c:pt idx="292">
                  <c:v>80736</c:v>
                </c:pt>
                <c:pt idx="293">
                  <c:v>85963</c:v>
                </c:pt>
                <c:pt idx="294">
                  <c:v>94903</c:v>
                </c:pt>
                <c:pt idx="295">
                  <c:v>100205</c:v>
                </c:pt>
                <c:pt idx="296">
                  <c:v>99614</c:v>
                </c:pt>
                <c:pt idx="297">
                  <c:v>98458</c:v>
                </c:pt>
                <c:pt idx="298">
                  <c:v>97575</c:v>
                </c:pt>
                <c:pt idx="299">
                  <c:v>96363</c:v>
                </c:pt>
                <c:pt idx="300">
                  <c:v>95178</c:v>
                </c:pt>
                <c:pt idx="301">
                  <c:v>94348</c:v>
                </c:pt>
                <c:pt idx="302">
                  <c:v>93584</c:v>
                </c:pt>
                <c:pt idx="303">
                  <c:v>93426</c:v>
                </c:pt>
                <c:pt idx="304">
                  <c:v>95440</c:v>
                </c:pt>
                <c:pt idx="305">
                  <c:v>100621</c:v>
                </c:pt>
                <c:pt idx="306">
                  <c:v>103025</c:v>
                </c:pt>
                <c:pt idx="307">
                  <c:v>102493</c:v>
                </c:pt>
                <c:pt idx="308">
                  <c:v>100606</c:v>
                </c:pt>
                <c:pt idx="309">
                  <c:v>97022</c:v>
                </c:pt>
                <c:pt idx="310">
                  <c:v>91880</c:v>
                </c:pt>
                <c:pt idx="311">
                  <c:v>86397</c:v>
                </c:pt>
                <c:pt idx="312">
                  <c:v>82788</c:v>
                </c:pt>
                <c:pt idx="313">
                  <c:v>81246</c:v>
                </c:pt>
                <c:pt idx="314">
                  <c:v>81228</c:v>
                </c:pt>
                <c:pt idx="315">
                  <c:v>82316</c:v>
                </c:pt>
                <c:pt idx="316">
                  <c:v>84655</c:v>
                </c:pt>
                <c:pt idx="317">
                  <c:v>90279</c:v>
                </c:pt>
                <c:pt idx="318">
                  <c:v>99888</c:v>
                </c:pt>
                <c:pt idx="319">
                  <c:v>105271</c:v>
                </c:pt>
                <c:pt idx="320">
                  <c:v>104494</c:v>
                </c:pt>
                <c:pt idx="321">
                  <c:v>103283</c:v>
                </c:pt>
                <c:pt idx="322">
                  <c:v>102316</c:v>
                </c:pt>
                <c:pt idx="323">
                  <c:v>101257</c:v>
                </c:pt>
                <c:pt idx="324">
                  <c:v>100023</c:v>
                </c:pt>
                <c:pt idx="325">
                  <c:v>98951</c:v>
                </c:pt>
                <c:pt idx="326">
                  <c:v>97945</c:v>
                </c:pt>
                <c:pt idx="327">
                  <c:v>97682</c:v>
                </c:pt>
                <c:pt idx="328">
                  <c:v>99600</c:v>
                </c:pt>
                <c:pt idx="329">
                  <c:v>105725</c:v>
                </c:pt>
                <c:pt idx="330">
                  <c:v>108404</c:v>
                </c:pt>
                <c:pt idx="331">
                  <c:v>107398</c:v>
                </c:pt>
                <c:pt idx="332">
                  <c:v>105446</c:v>
                </c:pt>
                <c:pt idx="333">
                  <c:v>101694</c:v>
                </c:pt>
                <c:pt idx="334">
                  <c:v>95912</c:v>
                </c:pt>
                <c:pt idx="335">
                  <c:v>90357</c:v>
                </c:pt>
                <c:pt idx="336">
                  <c:v>86093</c:v>
                </c:pt>
                <c:pt idx="337">
                  <c:v>84452</c:v>
                </c:pt>
                <c:pt idx="338">
                  <c:v>83903</c:v>
                </c:pt>
                <c:pt idx="339">
                  <c:v>84265</c:v>
                </c:pt>
                <c:pt idx="340">
                  <c:v>86359</c:v>
                </c:pt>
                <c:pt idx="341">
                  <c:v>91475</c:v>
                </c:pt>
                <c:pt idx="342">
                  <c:v>100167</c:v>
                </c:pt>
                <c:pt idx="343">
                  <c:v>105493</c:v>
                </c:pt>
                <c:pt idx="344">
                  <c:v>106045</c:v>
                </c:pt>
                <c:pt idx="345">
                  <c:v>105701</c:v>
                </c:pt>
                <c:pt idx="346">
                  <c:v>104718</c:v>
                </c:pt>
                <c:pt idx="347">
                  <c:v>103709</c:v>
                </c:pt>
                <c:pt idx="348">
                  <c:v>102907</c:v>
                </c:pt>
                <c:pt idx="349">
                  <c:v>102312</c:v>
                </c:pt>
                <c:pt idx="350">
                  <c:v>101782</c:v>
                </c:pt>
                <c:pt idx="351">
                  <c:v>102005</c:v>
                </c:pt>
                <c:pt idx="352">
                  <c:v>104767</c:v>
                </c:pt>
                <c:pt idx="353">
                  <c:v>111742</c:v>
                </c:pt>
                <c:pt idx="354">
                  <c:v>115531</c:v>
                </c:pt>
                <c:pt idx="355">
                  <c:v>115495</c:v>
                </c:pt>
                <c:pt idx="356">
                  <c:v>114545</c:v>
                </c:pt>
                <c:pt idx="357">
                  <c:v>111540</c:v>
                </c:pt>
                <c:pt idx="358">
                  <c:v>106637</c:v>
                </c:pt>
                <c:pt idx="359">
                  <c:v>101416</c:v>
                </c:pt>
                <c:pt idx="360">
                  <c:v>97845</c:v>
                </c:pt>
                <c:pt idx="361">
                  <c:v>96547</c:v>
                </c:pt>
                <c:pt idx="362">
                  <c:v>96222</c:v>
                </c:pt>
                <c:pt idx="363">
                  <c:v>96816</c:v>
                </c:pt>
                <c:pt idx="364">
                  <c:v>98857</c:v>
                </c:pt>
                <c:pt idx="365">
                  <c:v>103534</c:v>
                </c:pt>
                <c:pt idx="366">
                  <c:v>111488</c:v>
                </c:pt>
                <c:pt idx="367">
                  <c:v>116009</c:v>
                </c:pt>
                <c:pt idx="368">
                  <c:v>116177</c:v>
                </c:pt>
                <c:pt idx="369">
                  <c:v>115066</c:v>
                </c:pt>
                <c:pt idx="370">
                  <c:v>113738</c:v>
                </c:pt>
                <c:pt idx="371">
                  <c:v>111747</c:v>
                </c:pt>
                <c:pt idx="372">
                  <c:v>109816</c:v>
                </c:pt>
                <c:pt idx="373">
                  <c:v>107846</c:v>
                </c:pt>
                <c:pt idx="374">
                  <c:v>106320</c:v>
                </c:pt>
                <c:pt idx="375">
                  <c:v>105676</c:v>
                </c:pt>
                <c:pt idx="376">
                  <c:v>107838</c:v>
                </c:pt>
                <c:pt idx="377">
                  <c:v>114178</c:v>
                </c:pt>
                <c:pt idx="378">
                  <c:v>117451</c:v>
                </c:pt>
                <c:pt idx="379">
                  <c:v>116835</c:v>
                </c:pt>
                <c:pt idx="380">
                  <c:v>115556</c:v>
                </c:pt>
                <c:pt idx="381">
                  <c:v>113345</c:v>
                </c:pt>
                <c:pt idx="382">
                  <c:v>109267</c:v>
                </c:pt>
                <c:pt idx="383">
                  <c:v>104778</c:v>
                </c:pt>
                <c:pt idx="384">
                  <c:v>101268</c:v>
                </c:pt>
                <c:pt idx="385">
                  <c:v>99905</c:v>
                </c:pt>
                <c:pt idx="386">
                  <c:v>99407</c:v>
                </c:pt>
                <c:pt idx="387">
                  <c:v>99348</c:v>
                </c:pt>
                <c:pt idx="388">
                  <c:v>100099</c:v>
                </c:pt>
                <c:pt idx="389">
                  <c:v>102000</c:v>
                </c:pt>
                <c:pt idx="390">
                  <c:v>104915</c:v>
                </c:pt>
                <c:pt idx="391">
                  <c:v>107682</c:v>
                </c:pt>
                <c:pt idx="392">
                  <c:v>109153</c:v>
                </c:pt>
                <c:pt idx="393">
                  <c:v>108694</c:v>
                </c:pt>
                <c:pt idx="394">
                  <c:v>107279</c:v>
                </c:pt>
                <c:pt idx="395">
                  <c:v>104709</c:v>
                </c:pt>
                <c:pt idx="396">
                  <c:v>101974</c:v>
                </c:pt>
                <c:pt idx="397">
                  <c:v>99837</c:v>
                </c:pt>
                <c:pt idx="398">
                  <c:v>98499</c:v>
                </c:pt>
                <c:pt idx="399">
                  <c:v>98245</c:v>
                </c:pt>
                <c:pt idx="400">
                  <c:v>100103</c:v>
                </c:pt>
                <c:pt idx="401">
                  <c:v>104517</c:v>
                </c:pt>
                <c:pt idx="402">
                  <c:v>105954</c:v>
                </c:pt>
                <c:pt idx="403">
                  <c:v>104482</c:v>
                </c:pt>
                <c:pt idx="404">
                  <c:v>102336</c:v>
                </c:pt>
                <c:pt idx="405">
                  <c:v>99104</c:v>
                </c:pt>
                <c:pt idx="406">
                  <c:v>94825</c:v>
                </c:pt>
                <c:pt idx="407">
                  <c:v>90006</c:v>
                </c:pt>
                <c:pt idx="408">
                  <c:v>86083</c:v>
                </c:pt>
                <c:pt idx="409">
                  <c:v>83368</c:v>
                </c:pt>
                <c:pt idx="410">
                  <c:v>81724</c:v>
                </c:pt>
                <c:pt idx="411">
                  <c:v>80820</c:v>
                </c:pt>
                <c:pt idx="412">
                  <c:v>80548</c:v>
                </c:pt>
                <c:pt idx="413">
                  <c:v>81239</c:v>
                </c:pt>
                <c:pt idx="414">
                  <c:v>82882</c:v>
                </c:pt>
                <c:pt idx="415">
                  <c:v>85412</c:v>
                </c:pt>
                <c:pt idx="416">
                  <c:v>87791</c:v>
                </c:pt>
                <c:pt idx="417">
                  <c:v>90183</c:v>
                </c:pt>
                <c:pt idx="418">
                  <c:v>90668</c:v>
                </c:pt>
                <c:pt idx="419">
                  <c:v>90464</c:v>
                </c:pt>
                <c:pt idx="420">
                  <c:v>89913</c:v>
                </c:pt>
                <c:pt idx="421">
                  <c:v>88892</c:v>
                </c:pt>
                <c:pt idx="422">
                  <c:v>88179</c:v>
                </c:pt>
                <c:pt idx="423">
                  <c:v>87766</c:v>
                </c:pt>
                <c:pt idx="424">
                  <c:v>89280</c:v>
                </c:pt>
                <c:pt idx="425">
                  <c:v>93740</c:v>
                </c:pt>
                <c:pt idx="426">
                  <c:v>95894</c:v>
                </c:pt>
                <c:pt idx="427">
                  <c:v>95321</c:v>
                </c:pt>
                <c:pt idx="428">
                  <c:v>93994</c:v>
                </c:pt>
                <c:pt idx="429">
                  <c:v>91585</c:v>
                </c:pt>
                <c:pt idx="430">
                  <c:v>88402</c:v>
                </c:pt>
                <c:pt idx="431">
                  <c:v>84967</c:v>
                </c:pt>
                <c:pt idx="432">
                  <c:v>81824</c:v>
                </c:pt>
                <c:pt idx="433">
                  <c:v>80383</c:v>
                </c:pt>
                <c:pt idx="434">
                  <c:v>80013</c:v>
                </c:pt>
                <c:pt idx="435">
                  <c:v>80456</c:v>
                </c:pt>
                <c:pt idx="436">
                  <c:v>82044</c:v>
                </c:pt>
                <c:pt idx="437">
                  <c:v>85754</c:v>
                </c:pt>
                <c:pt idx="438">
                  <c:v>91434</c:v>
                </c:pt>
                <c:pt idx="439">
                  <c:v>96421</c:v>
                </c:pt>
                <c:pt idx="440">
                  <c:v>98669</c:v>
                </c:pt>
                <c:pt idx="441">
                  <c:v>100169</c:v>
                </c:pt>
                <c:pt idx="442">
                  <c:v>100140</c:v>
                </c:pt>
                <c:pt idx="443">
                  <c:v>99262</c:v>
                </c:pt>
                <c:pt idx="444">
                  <c:v>97951</c:v>
                </c:pt>
                <c:pt idx="445">
                  <c:v>96843</c:v>
                </c:pt>
                <c:pt idx="446">
                  <c:v>95839</c:v>
                </c:pt>
                <c:pt idx="447">
                  <c:v>95147</c:v>
                </c:pt>
                <c:pt idx="448">
                  <c:v>96403</c:v>
                </c:pt>
                <c:pt idx="449">
                  <c:v>102106</c:v>
                </c:pt>
                <c:pt idx="450">
                  <c:v>105270</c:v>
                </c:pt>
                <c:pt idx="451">
                  <c:v>104990</c:v>
                </c:pt>
                <c:pt idx="452">
                  <c:v>103320</c:v>
                </c:pt>
                <c:pt idx="453">
                  <c:v>100050</c:v>
                </c:pt>
                <c:pt idx="454">
                  <c:v>95099</c:v>
                </c:pt>
                <c:pt idx="455">
                  <c:v>90085</c:v>
                </c:pt>
                <c:pt idx="456">
                  <c:v>86686</c:v>
                </c:pt>
                <c:pt idx="457">
                  <c:v>85280</c:v>
                </c:pt>
                <c:pt idx="458">
                  <c:v>85151</c:v>
                </c:pt>
                <c:pt idx="459">
                  <c:v>85982</c:v>
                </c:pt>
                <c:pt idx="460">
                  <c:v>88281</c:v>
                </c:pt>
                <c:pt idx="461">
                  <c:v>93328</c:v>
                </c:pt>
                <c:pt idx="462">
                  <c:v>101421</c:v>
                </c:pt>
                <c:pt idx="463">
                  <c:v>106957</c:v>
                </c:pt>
                <c:pt idx="464">
                  <c:v>107661</c:v>
                </c:pt>
                <c:pt idx="465">
                  <c:v>106859</c:v>
                </c:pt>
                <c:pt idx="466">
                  <c:v>105224</c:v>
                </c:pt>
                <c:pt idx="467">
                  <c:v>102472</c:v>
                </c:pt>
                <c:pt idx="468">
                  <c:v>100235</c:v>
                </c:pt>
                <c:pt idx="469">
                  <c:v>100242</c:v>
                </c:pt>
                <c:pt idx="470">
                  <c:v>98927</c:v>
                </c:pt>
                <c:pt idx="471">
                  <c:v>98229</c:v>
                </c:pt>
                <c:pt idx="472">
                  <c:v>100133</c:v>
                </c:pt>
                <c:pt idx="473">
                  <c:v>106583</c:v>
                </c:pt>
                <c:pt idx="474">
                  <c:v>110392</c:v>
                </c:pt>
                <c:pt idx="475">
                  <c:v>110066</c:v>
                </c:pt>
                <c:pt idx="476">
                  <c:v>108288</c:v>
                </c:pt>
                <c:pt idx="477">
                  <c:v>104986</c:v>
                </c:pt>
                <c:pt idx="478">
                  <c:v>99599</c:v>
                </c:pt>
                <c:pt idx="479">
                  <c:v>94093</c:v>
                </c:pt>
                <c:pt idx="480">
                  <c:v>90707</c:v>
                </c:pt>
                <c:pt idx="481">
                  <c:v>89254</c:v>
                </c:pt>
                <c:pt idx="482">
                  <c:v>88916</c:v>
                </c:pt>
                <c:pt idx="483">
                  <c:v>89495</c:v>
                </c:pt>
                <c:pt idx="484">
                  <c:v>91760</c:v>
                </c:pt>
                <c:pt idx="485">
                  <c:v>96997</c:v>
                </c:pt>
                <c:pt idx="486">
                  <c:v>105674</c:v>
                </c:pt>
                <c:pt idx="487">
                  <c:v>110861</c:v>
                </c:pt>
                <c:pt idx="488">
                  <c:v>109870</c:v>
                </c:pt>
                <c:pt idx="489">
                  <c:v>107743</c:v>
                </c:pt>
                <c:pt idx="490">
                  <c:v>105467</c:v>
                </c:pt>
                <c:pt idx="491">
                  <c:v>102904</c:v>
                </c:pt>
                <c:pt idx="492">
                  <c:v>100472</c:v>
                </c:pt>
                <c:pt idx="493">
                  <c:v>98764</c:v>
                </c:pt>
                <c:pt idx="494">
                  <c:v>96915</c:v>
                </c:pt>
                <c:pt idx="495">
                  <c:v>96132</c:v>
                </c:pt>
                <c:pt idx="496">
                  <c:v>97730</c:v>
                </c:pt>
                <c:pt idx="497">
                  <c:v>104111</c:v>
                </c:pt>
                <c:pt idx="498">
                  <c:v>108667</c:v>
                </c:pt>
                <c:pt idx="499">
                  <c:v>108429</c:v>
                </c:pt>
                <c:pt idx="500">
                  <c:v>106907</c:v>
                </c:pt>
                <c:pt idx="501">
                  <c:v>103641</c:v>
                </c:pt>
                <c:pt idx="502">
                  <c:v>98023</c:v>
                </c:pt>
                <c:pt idx="503">
                  <c:v>92639</c:v>
                </c:pt>
                <c:pt idx="504">
                  <c:v>88820</c:v>
                </c:pt>
                <c:pt idx="505">
                  <c:v>87264</c:v>
                </c:pt>
                <c:pt idx="506">
                  <c:v>86712</c:v>
                </c:pt>
                <c:pt idx="507">
                  <c:v>87201</c:v>
                </c:pt>
                <c:pt idx="508">
                  <c:v>89068</c:v>
                </c:pt>
                <c:pt idx="509">
                  <c:v>94032</c:v>
                </c:pt>
                <c:pt idx="510">
                  <c:v>102733</c:v>
                </c:pt>
                <c:pt idx="511">
                  <c:v>107435</c:v>
                </c:pt>
                <c:pt idx="512">
                  <c:v>105432</c:v>
                </c:pt>
                <c:pt idx="513">
                  <c:v>102303</c:v>
                </c:pt>
                <c:pt idx="514">
                  <c:v>99218</c:v>
                </c:pt>
                <c:pt idx="515">
                  <c:v>96504</c:v>
                </c:pt>
                <c:pt idx="516">
                  <c:v>93611</c:v>
                </c:pt>
                <c:pt idx="517">
                  <c:v>91392</c:v>
                </c:pt>
                <c:pt idx="518">
                  <c:v>89277</c:v>
                </c:pt>
                <c:pt idx="519">
                  <c:v>87938</c:v>
                </c:pt>
                <c:pt idx="520">
                  <c:v>89104</c:v>
                </c:pt>
                <c:pt idx="521">
                  <c:v>94703</c:v>
                </c:pt>
                <c:pt idx="522">
                  <c:v>99566</c:v>
                </c:pt>
                <c:pt idx="523">
                  <c:v>99732</c:v>
                </c:pt>
                <c:pt idx="524">
                  <c:v>98819</c:v>
                </c:pt>
                <c:pt idx="525">
                  <c:v>95549</c:v>
                </c:pt>
                <c:pt idx="526">
                  <c:v>90200</c:v>
                </c:pt>
                <c:pt idx="527">
                  <c:v>84740</c:v>
                </c:pt>
                <c:pt idx="528">
                  <c:v>80698</c:v>
                </c:pt>
                <c:pt idx="529">
                  <c:v>78996</c:v>
                </c:pt>
                <c:pt idx="530">
                  <c:v>78342</c:v>
                </c:pt>
                <c:pt idx="531">
                  <c:v>78611</c:v>
                </c:pt>
                <c:pt idx="532">
                  <c:v>80379</c:v>
                </c:pt>
                <c:pt idx="533">
                  <c:v>85340</c:v>
                </c:pt>
                <c:pt idx="534">
                  <c:v>94148</c:v>
                </c:pt>
                <c:pt idx="535">
                  <c:v>99039</c:v>
                </c:pt>
                <c:pt idx="536">
                  <c:v>97719</c:v>
                </c:pt>
                <c:pt idx="537">
                  <c:v>94785</c:v>
                </c:pt>
                <c:pt idx="538">
                  <c:v>92154</c:v>
                </c:pt>
                <c:pt idx="539">
                  <c:v>89568</c:v>
                </c:pt>
                <c:pt idx="540">
                  <c:v>86938</c:v>
                </c:pt>
                <c:pt idx="541">
                  <c:v>84893</c:v>
                </c:pt>
                <c:pt idx="542">
                  <c:v>83385</c:v>
                </c:pt>
                <c:pt idx="543">
                  <c:v>82457</c:v>
                </c:pt>
                <c:pt idx="544">
                  <c:v>83551</c:v>
                </c:pt>
                <c:pt idx="545">
                  <c:v>88369</c:v>
                </c:pt>
                <c:pt idx="546">
                  <c:v>90919</c:v>
                </c:pt>
                <c:pt idx="547">
                  <c:v>89885</c:v>
                </c:pt>
                <c:pt idx="548">
                  <c:v>88358</c:v>
                </c:pt>
                <c:pt idx="549">
                  <c:v>85796</c:v>
                </c:pt>
                <c:pt idx="550">
                  <c:v>81902</c:v>
                </c:pt>
                <c:pt idx="551">
                  <c:v>76731</c:v>
                </c:pt>
                <c:pt idx="552">
                  <c:v>72636</c:v>
                </c:pt>
                <c:pt idx="553">
                  <c:v>70338</c:v>
                </c:pt>
                <c:pt idx="554">
                  <c:v>69053</c:v>
                </c:pt>
                <c:pt idx="555">
                  <c:v>68752</c:v>
                </c:pt>
                <c:pt idx="556">
                  <c:v>69249</c:v>
                </c:pt>
                <c:pt idx="557">
                  <c:v>71152</c:v>
                </c:pt>
                <c:pt idx="558">
                  <c:v>74382</c:v>
                </c:pt>
                <c:pt idx="559">
                  <c:v>78574</c:v>
                </c:pt>
                <c:pt idx="560">
                  <c:v>82448</c:v>
                </c:pt>
                <c:pt idx="561">
                  <c:v>85737</c:v>
                </c:pt>
                <c:pt idx="562">
                  <c:v>87344</c:v>
                </c:pt>
                <c:pt idx="563">
                  <c:v>87335</c:v>
                </c:pt>
                <c:pt idx="564">
                  <c:v>86048</c:v>
                </c:pt>
                <c:pt idx="565">
                  <c:v>84138</c:v>
                </c:pt>
                <c:pt idx="566">
                  <c:v>82568</c:v>
                </c:pt>
                <c:pt idx="567">
                  <c:v>82204</c:v>
                </c:pt>
                <c:pt idx="568">
                  <c:v>84198</c:v>
                </c:pt>
                <c:pt idx="569">
                  <c:v>90259</c:v>
                </c:pt>
                <c:pt idx="570">
                  <c:v>95040</c:v>
                </c:pt>
                <c:pt idx="571">
                  <c:v>95428</c:v>
                </c:pt>
                <c:pt idx="572">
                  <c:v>94811</c:v>
                </c:pt>
                <c:pt idx="573">
                  <c:v>93328</c:v>
                </c:pt>
                <c:pt idx="574">
                  <c:v>90445</c:v>
                </c:pt>
                <c:pt idx="575">
                  <c:v>87027</c:v>
                </c:pt>
                <c:pt idx="576">
                  <c:v>84070</c:v>
                </c:pt>
                <c:pt idx="577">
                  <c:v>82584</c:v>
                </c:pt>
                <c:pt idx="578">
                  <c:v>81970</c:v>
                </c:pt>
                <c:pt idx="579">
                  <c:v>81984</c:v>
                </c:pt>
                <c:pt idx="580">
                  <c:v>82721</c:v>
                </c:pt>
                <c:pt idx="581">
                  <c:v>84726</c:v>
                </c:pt>
                <c:pt idx="582">
                  <c:v>87395</c:v>
                </c:pt>
                <c:pt idx="583">
                  <c:v>90382</c:v>
                </c:pt>
                <c:pt idx="584">
                  <c:v>92395</c:v>
                </c:pt>
                <c:pt idx="585">
                  <c:v>92474</c:v>
                </c:pt>
                <c:pt idx="586">
                  <c:v>91868</c:v>
                </c:pt>
                <c:pt idx="587">
                  <c:v>90748</c:v>
                </c:pt>
                <c:pt idx="588">
                  <c:v>89263</c:v>
                </c:pt>
                <c:pt idx="589">
                  <c:v>87832</c:v>
                </c:pt>
                <c:pt idx="590">
                  <c:v>86946</c:v>
                </c:pt>
                <c:pt idx="591">
                  <c:v>87279</c:v>
                </c:pt>
                <c:pt idx="592">
                  <c:v>89621</c:v>
                </c:pt>
                <c:pt idx="593">
                  <c:v>94949</c:v>
                </c:pt>
                <c:pt idx="594">
                  <c:v>98768</c:v>
                </c:pt>
                <c:pt idx="595">
                  <c:v>98540</c:v>
                </c:pt>
                <c:pt idx="596">
                  <c:v>97381</c:v>
                </c:pt>
                <c:pt idx="597">
                  <c:v>94633</c:v>
                </c:pt>
                <c:pt idx="598">
                  <c:v>90388</c:v>
                </c:pt>
                <c:pt idx="599">
                  <c:v>85812</c:v>
                </c:pt>
                <c:pt idx="600">
                  <c:v>82700</c:v>
                </c:pt>
                <c:pt idx="601">
                  <c:v>81107</c:v>
                </c:pt>
                <c:pt idx="602">
                  <c:v>80884</c:v>
                </c:pt>
                <c:pt idx="603">
                  <c:v>81331</c:v>
                </c:pt>
                <c:pt idx="604">
                  <c:v>83231</c:v>
                </c:pt>
                <c:pt idx="605">
                  <c:v>88240</c:v>
                </c:pt>
                <c:pt idx="606">
                  <c:v>96915</c:v>
                </c:pt>
                <c:pt idx="607">
                  <c:v>102365</c:v>
                </c:pt>
                <c:pt idx="608">
                  <c:v>102798</c:v>
                </c:pt>
                <c:pt idx="609">
                  <c:v>102806</c:v>
                </c:pt>
                <c:pt idx="610">
                  <c:v>102161</c:v>
                </c:pt>
                <c:pt idx="611">
                  <c:v>100842</c:v>
                </c:pt>
                <c:pt idx="612">
                  <c:v>99405</c:v>
                </c:pt>
                <c:pt idx="613">
                  <c:v>98112</c:v>
                </c:pt>
                <c:pt idx="614">
                  <c:v>97170</c:v>
                </c:pt>
                <c:pt idx="615">
                  <c:v>96853</c:v>
                </c:pt>
                <c:pt idx="616">
                  <c:v>98315</c:v>
                </c:pt>
                <c:pt idx="617">
                  <c:v>103186</c:v>
                </c:pt>
                <c:pt idx="618">
                  <c:v>105954</c:v>
                </c:pt>
                <c:pt idx="619">
                  <c:v>105083</c:v>
                </c:pt>
                <c:pt idx="620">
                  <c:v>102821</c:v>
                </c:pt>
                <c:pt idx="621">
                  <c:v>98802</c:v>
                </c:pt>
                <c:pt idx="622">
                  <c:v>92945</c:v>
                </c:pt>
                <c:pt idx="623">
                  <c:v>86719</c:v>
                </c:pt>
                <c:pt idx="624">
                  <c:v>82472</c:v>
                </c:pt>
                <c:pt idx="625">
                  <c:v>80564</c:v>
                </c:pt>
                <c:pt idx="626">
                  <c:v>79641</c:v>
                </c:pt>
                <c:pt idx="627">
                  <c:v>79849</c:v>
                </c:pt>
                <c:pt idx="628">
                  <c:v>81391</c:v>
                </c:pt>
                <c:pt idx="629">
                  <c:v>86231</c:v>
                </c:pt>
                <c:pt idx="630">
                  <c:v>94330</c:v>
                </c:pt>
                <c:pt idx="631">
                  <c:v>99768</c:v>
                </c:pt>
                <c:pt idx="632">
                  <c:v>100624</c:v>
                </c:pt>
                <c:pt idx="633">
                  <c:v>101108</c:v>
                </c:pt>
                <c:pt idx="634">
                  <c:v>101126</c:v>
                </c:pt>
                <c:pt idx="635">
                  <c:v>100804</c:v>
                </c:pt>
                <c:pt idx="636">
                  <c:v>100047</c:v>
                </c:pt>
                <c:pt idx="637">
                  <c:v>99258</c:v>
                </c:pt>
                <c:pt idx="638">
                  <c:v>98679</c:v>
                </c:pt>
                <c:pt idx="639">
                  <c:v>98416</c:v>
                </c:pt>
                <c:pt idx="640">
                  <c:v>99985</c:v>
                </c:pt>
                <c:pt idx="641">
                  <c:v>104662</c:v>
                </c:pt>
                <c:pt idx="642">
                  <c:v>106873</c:v>
                </c:pt>
                <c:pt idx="643">
                  <c:v>105451</c:v>
                </c:pt>
                <c:pt idx="644">
                  <c:v>102644</c:v>
                </c:pt>
                <c:pt idx="645">
                  <c:v>98675</c:v>
                </c:pt>
                <c:pt idx="646">
                  <c:v>92929</c:v>
                </c:pt>
                <c:pt idx="647">
                  <c:v>87183</c:v>
                </c:pt>
                <c:pt idx="648">
                  <c:v>82836</c:v>
                </c:pt>
                <c:pt idx="649">
                  <c:v>80612</c:v>
                </c:pt>
                <c:pt idx="650">
                  <c:v>79672</c:v>
                </c:pt>
                <c:pt idx="651">
                  <c:v>79465</c:v>
                </c:pt>
                <c:pt idx="652">
                  <c:v>80640</c:v>
                </c:pt>
                <c:pt idx="653">
                  <c:v>84438</c:v>
                </c:pt>
                <c:pt idx="654">
                  <c:v>90542</c:v>
                </c:pt>
                <c:pt idx="655">
                  <c:v>95173</c:v>
                </c:pt>
                <c:pt idx="656">
                  <c:v>96959</c:v>
                </c:pt>
                <c:pt idx="657">
                  <c:v>98037</c:v>
                </c:pt>
                <c:pt idx="658">
                  <c:v>98637</c:v>
                </c:pt>
                <c:pt idx="659">
                  <c:v>98527</c:v>
                </c:pt>
                <c:pt idx="660">
                  <c:v>97540</c:v>
                </c:pt>
                <c:pt idx="661">
                  <c:v>96494</c:v>
                </c:pt>
                <c:pt idx="662">
                  <c:v>95511</c:v>
                </c:pt>
                <c:pt idx="663">
                  <c:v>94803</c:v>
                </c:pt>
                <c:pt idx="664">
                  <c:v>95574</c:v>
                </c:pt>
                <c:pt idx="665">
                  <c:v>98813</c:v>
                </c:pt>
                <c:pt idx="666">
                  <c:v>101390</c:v>
                </c:pt>
                <c:pt idx="667">
                  <c:v>100395</c:v>
                </c:pt>
                <c:pt idx="668">
                  <c:v>98213</c:v>
                </c:pt>
                <c:pt idx="669">
                  <c:v>94634</c:v>
                </c:pt>
                <c:pt idx="670">
                  <c:v>89275</c:v>
                </c:pt>
                <c:pt idx="671">
                  <c:v>84044</c:v>
                </c:pt>
                <c:pt idx="672">
                  <c:v>80358</c:v>
                </c:pt>
                <c:pt idx="673">
                  <c:v>78636</c:v>
                </c:pt>
                <c:pt idx="674">
                  <c:v>78143</c:v>
                </c:pt>
                <c:pt idx="675">
                  <c:v>78645</c:v>
                </c:pt>
                <c:pt idx="676">
                  <c:v>80570</c:v>
                </c:pt>
                <c:pt idx="677">
                  <c:v>85585</c:v>
                </c:pt>
                <c:pt idx="678">
                  <c:v>93549</c:v>
                </c:pt>
                <c:pt idx="679">
                  <c:v>98818</c:v>
                </c:pt>
                <c:pt idx="680">
                  <c:v>99491</c:v>
                </c:pt>
                <c:pt idx="681">
                  <c:v>97965</c:v>
                </c:pt>
                <c:pt idx="682">
                  <c:v>96503</c:v>
                </c:pt>
                <c:pt idx="683">
                  <c:v>94684</c:v>
                </c:pt>
                <c:pt idx="684">
                  <c:v>93047</c:v>
                </c:pt>
                <c:pt idx="685">
                  <c:v>91557</c:v>
                </c:pt>
                <c:pt idx="686">
                  <c:v>90255</c:v>
                </c:pt>
                <c:pt idx="687">
                  <c:v>89539</c:v>
                </c:pt>
                <c:pt idx="688">
                  <c:v>90918</c:v>
                </c:pt>
                <c:pt idx="689">
                  <c:v>96272</c:v>
                </c:pt>
                <c:pt idx="690">
                  <c:v>101006</c:v>
                </c:pt>
                <c:pt idx="691">
                  <c:v>101171</c:v>
                </c:pt>
                <c:pt idx="692">
                  <c:v>100006</c:v>
                </c:pt>
                <c:pt idx="693">
                  <c:v>97150</c:v>
                </c:pt>
                <c:pt idx="694">
                  <c:v>91992</c:v>
                </c:pt>
                <c:pt idx="695">
                  <c:v>86974</c:v>
                </c:pt>
                <c:pt idx="696">
                  <c:v>83208</c:v>
                </c:pt>
                <c:pt idx="697">
                  <c:v>81487</c:v>
                </c:pt>
                <c:pt idx="698">
                  <c:v>81015</c:v>
                </c:pt>
                <c:pt idx="699">
                  <c:v>81329</c:v>
                </c:pt>
                <c:pt idx="700">
                  <c:v>83230</c:v>
                </c:pt>
                <c:pt idx="701">
                  <c:v>88046</c:v>
                </c:pt>
                <c:pt idx="702">
                  <c:v>96118</c:v>
                </c:pt>
                <c:pt idx="703">
                  <c:v>100851</c:v>
                </c:pt>
                <c:pt idx="704">
                  <c:v>100214</c:v>
                </c:pt>
                <c:pt idx="705">
                  <c:v>98136</c:v>
                </c:pt>
                <c:pt idx="706">
                  <c:v>96591</c:v>
                </c:pt>
                <c:pt idx="707">
                  <c:v>94874</c:v>
                </c:pt>
                <c:pt idx="708">
                  <c:v>93186</c:v>
                </c:pt>
                <c:pt idx="709">
                  <c:v>91896</c:v>
                </c:pt>
                <c:pt idx="710">
                  <c:v>90772</c:v>
                </c:pt>
                <c:pt idx="711">
                  <c:v>90160</c:v>
                </c:pt>
                <c:pt idx="712">
                  <c:v>91505</c:v>
                </c:pt>
                <c:pt idx="713">
                  <c:v>96243</c:v>
                </c:pt>
                <c:pt idx="714">
                  <c:v>100498</c:v>
                </c:pt>
                <c:pt idx="715">
                  <c:v>99993</c:v>
                </c:pt>
                <c:pt idx="716">
                  <c:v>98658</c:v>
                </c:pt>
                <c:pt idx="717">
                  <c:v>96254</c:v>
                </c:pt>
                <c:pt idx="718">
                  <c:v>92556</c:v>
                </c:pt>
                <c:pt idx="719">
                  <c:v>88033</c:v>
                </c:pt>
              </c:numCache>
            </c:numRef>
          </c:yVal>
        </c:ser>
        <c:ser>
          <c:idx val="3"/>
          <c:order val="3"/>
          <c:tx>
            <c:strRef>
              <c:f>'C:\Users\powell\AppData\Local\Temp\Results4\[UnitCommitment_100PercentGrid_40PercentWind_Stochastic.xls]Summary'!$G$1</c:f>
              <c:strCache>
                <c:ptCount val="1"/>
                <c:pt idx="0">
                  <c:v>Total Actual Power</c:v>
                </c:pt>
              </c:strCache>
            </c:strRef>
          </c:tx>
          <c:spPr>
            <a:ln w="19050">
              <a:solidFill>
                <a:srgbClr val="47DCFF"/>
              </a:solidFill>
            </a:ln>
          </c:spPr>
          <c:marker>
            <c:symbol val="circle"/>
            <c:size val="4"/>
            <c:spPr>
              <a:solidFill>
                <a:srgbClr val="47DCFF"/>
              </a:solidFill>
              <a:ln>
                <a:solidFill>
                  <a:srgbClr val="47DCFF"/>
                </a:solidFill>
              </a:ln>
            </c:spPr>
          </c:marker>
          <c:xVal>
            <c:numRef>
              <c:f>'C:\Users\powell\AppData\Local\Temp\Results4\[UnitCommitment_100PercentGrid_40PercentWind_Stochastic.xls]Summary'!$A$2:$A$721</c:f>
              <c:numCache>
                <c:formatCode>General</c:formatCode>
                <c:ptCount val="7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</c:numCache>
            </c:numRef>
          </c:xVal>
          <c:yVal>
            <c:numRef>
              <c:f>'C:\Users\powell\AppData\Local\Temp\Results4\[UnitCommitment_100PercentGrid_40PercentWind_Stochastic.xls]Summary'!$G$2:$G$721</c:f>
              <c:numCache>
                <c:formatCode>General</c:formatCode>
                <c:ptCount val="720"/>
                <c:pt idx="0">
                  <c:v>60262.242399999996</c:v>
                </c:pt>
                <c:pt idx="1">
                  <c:v>64968.131359999999</c:v>
                </c:pt>
                <c:pt idx="2">
                  <c:v>64728.535680000001</c:v>
                </c:pt>
                <c:pt idx="3">
                  <c:v>76552.976799999989</c:v>
                </c:pt>
                <c:pt idx="4">
                  <c:v>88057.667680000013</c:v>
                </c:pt>
                <c:pt idx="5">
                  <c:v>92738.734720001084</c:v>
                </c:pt>
                <c:pt idx="6">
                  <c:v>90774.25056</c:v>
                </c:pt>
                <c:pt idx="7">
                  <c:v>88864.728319999995</c:v>
                </c:pt>
                <c:pt idx="8">
                  <c:v>86240.810239999977</c:v>
                </c:pt>
                <c:pt idx="9">
                  <c:v>84623.70928000001</c:v>
                </c:pt>
                <c:pt idx="10">
                  <c:v>87320.603520000004</c:v>
                </c:pt>
                <c:pt idx="11">
                  <c:v>89998.829599999997</c:v>
                </c:pt>
                <c:pt idx="12">
                  <c:v>90802.227199999994</c:v>
                </c:pt>
                <c:pt idx="13">
                  <c:v>88281.562400005831</c:v>
                </c:pt>
                <c:pt idx="14">
                  <c:v>90362.334239999967</c:v>
                </c:pt>
                <c:pt idx="15">
                  <c:v>82348.987199999989</c:v>
                </c:pt>
                <c:pt idx="16">
                  <c:v>83854.100000000006</c:v>
                </c:pt>
                <c:pt idx="17">
                  <c:v>83333.130080000003</c:v>
                </c:pt>
                <c:pt idx="18">
                  <c:v>86507.383360000007</c:v>
                </c:pt>
                <c:pt idx="19">
                  <c:v>82307.618400000007</c:v>
                </c:pt>
                <c:pt idx="20">
                  <c:v>87009.014879999973</c:v>
                </c:pt>
                <c:pt idx="21">
                  <c:v>89762.839360000027</c:v>
                </c:pt>
                <c:pt idx="22">
                  <c:v>87224.1</c:v>
                </c:pt>
                <c:pt idx="23">
                  <c:v>82506.100000000006</c:v>
                </c:pt>
                <c:pt idx="24">
                  <c:v>80639.309360000028</c:v>
                </c:pt>
                <c:pt idx="25">
                  <c:v>76179.383120000028</c:v>
                </c:pt>
                <c:pt idx="26">
                  <c:v>74466.509999999995</c:v>
                </c:pt>
                <c:pt idx="27">
                  <c:v>74047.509999999995</c:v>
                </c:pt>
                <c:pt idx="28">
                  <c:v>74926.509999999995</c:v>
                </c:pt>
                <c:pt idx="29">
                  <c:v>77413.509999999995</c:v>
                </c:pt>
                <c:pt idx="30">
                  <c:v>83680.680720000018</c:v>
                </c:pt>
                <c:pt idx="31">
                  <c:v>86282.51</c:v>
                </c:pt>
                <c:pt idx="32">
                  <c:v>82421.022160000022</c:v>
                </c:pt>
                <c:pt idx="33">
                  <c:v>78732.139120000022</c:v>
                </c:pt>
                <c:pt idx="34">
                  <c:v>79587.515759999995</c:v>
                </c:pt>
                <c:pt idx="35">
                  <c:v>77333.38072000003</c:v>
                </c:pt>
                <c:pt idx="36">
                  <c:v>72953.94455999996</c:v>
                </c:pt>
                <c:pt idx="37">
                  <c:v>75631.450159999993</c:v>
                </c:pt>
                <c:pt idx="38">
                  <c:v>85872.51</c:v>
                </c:pt>
                <c:pt idx="39">
                  <c:v>84446.51</c:v>
                </c:pt>
                <c:pt idx="40">
                  <c:v>86113.51</c:v>
                </c:pt>
                <c:pt idx="41">
                  <c:v>92667.887760000027</c:v>
                </c:pt>
                <c:pt idx="42">
                  <c:v>87484.487759999989</c:v>
                </c:pt>
                <c:pt idx="43">
                  <c:v>82075.319279999967</c:v>
                </c:pt>
                <c:pt idx="44">
                  <c:v>88282.574960000027</c:v>
                </c:pt>
                <c:pt idx="45">
                  <c:v>89384.51</c:v>
                </c:pt>
                <c:pt idx="46">
                  <c:v>85538.51</c:v>
                </c:pt>
                <c:pt idx="47">
                  <c:v>80801.509999999995</c:v>
                </c:pt>
                <c:pt idx="48">
                  <c:v>76807.38</c:v>
                </c:pt>
                <c:pt idx="49">
                  <c:v>74040.38</c:v>
                </c:pt>
                <c:pt idx="50">
                  <c:v>77778.148480000003</c:v>
                </c:pt>
                <c:pt idx="51">
                  <c:v>82331.723200000008</c:v>
                </c:pt>
                <c:pt idx="52">
                  <c:v>87993.493439999977</c:v>
                </c:pt>
                <c:pt idx="53">
                  <c:v>89965.703839999958</c:v>
                </c:pt>
                <c:pt idx="54">
                  <c:v>95820.907839999956</c:v>
                </c:pt>
                <c:pt idx="55">
                  <c:v>92182.433440000008</c:v>
                </c:pt>
                <c:pt idx="56">
                  <c:v>82997.38</c:v>
                </c:pt>
                <c:pt idx="57">
                  <c:v>83665.38</c:v>
                </c:pt>
                <c:pt idx="58">
                  <c:v>83546.38</c:v>
                </c:pt>
                <c:pt idx="59">
                  <c:v>85461.209120000029</c:v>
                </c:pt>
                <c:pt idx="60">
                  <c:v>85121.863680000009</c:v>
                </c:pt>
                <c:pt idx="61">
                  <c:v>89975.038560000015</c:v>
                </c:pt>
                <c:pt idx="62">
                  <c:v>95808.205920000022</c:v>
                </c:pt>
                <c:pt idx="63">
                  <c:v>99361.955040000001</c:v>
                </c:pt>
                <c:pt idx="64">
                  <c:v>102010.82736000002</c:v>
                </c:pt>
                <c:pt idx="65">
                  <c:v>104842.58112000003</c:v>
                </c:pt>
                <c:pt idx="66">
                  <c:v>103466.20223999998</c:v>
                </c:pt>
                <c:pt idx="67">
                  <c:v>102947.67264000003</c:v>
                </c:pt>
                <c:pt idx="68">
                  <c:v>95267.646079999977</c:v>
                </c:pt>
                <c:pt idx="69">
                  <c:v>88279.214560000008</c:v>
                </c:pt>
                <c:pt idx="70">
                  <c:v>83280.38</c:v>
                </c:pt>
                <c:pt idx="71">
                  <c:v>81264.194240000012</c:v>
                </c:pt>
                <c:pt idx="72">
                  <c:v>75827.181520000027</c:v>
                </c:pt>
                <c:pt idx="73">
                  <c:v>72922.61</c:v>
                </c:pt>
                <c:pt idx="74">
                  <c:v>71771.61</c:v>
                </c:pt>
                <c:pt idx="75">
                  <c:v>68306.633199999997</c:v>
                </c:pt>
                <c:pt idx="76">
                  <c:v>68200.370480000027</c:v>
                </c:pt>
                <c:pt idx="77">
                  <c:v>72595.61</c:v>
                </c:pt>
                <c:pt idx="78">
                  <c:v>74660.61</c:v>
                </c:pt>
                <c:pt idx="79">
                  <c:v>76788.61</c:v>
                </c:pt>
                <c:pt idx="80">
                  <c:v>78717.61</c:v>
                </c:pt>
                <c:pt idx="81">
                  <c:v>79796.61</c:v>
                </c:pt>
                <c:pt idx="82">
                  <c:v>80009.61</c:v>
                </c:pt>
                <c:pt idx="83">
                  <c:v>79758.61</c:v>
                </c:pt>
                <c:pt idx="84">
                  <c:v>84386.600560000006</c:v>
                </c:pt>
                <c:pt idx="85">
                  <c:v>90265.014160000006</c:v>
                </c:pt>
                <c:pt idx="86">
                  <c:v>101450.39864</c:v>
                </c:pt>
                <c:pt idx="87">
                  <c:v>102389.90295999996</c:v>
                </c:pt>
                <c:pt idx="88">
                  <c:v>103457.21927999998</c:v>
                </c:pt>
                <c:pt idx="89">
                  <c:v>110633.21799999996</c:v>
                </c:pt>
                <c:pt idx="90">
                  <c:v>105318.602</c:v>
                </c:pt>
                <c:pt idx="91">
                  <c:v>98889.492719999966</c:v>
                </c:pt>
                <c:pt idx="92">
                  <c:v>89794.113040000011</c:v>
                </c:pt>
                <c:pt idx="93">
                  <c:v>82795.61</c:v>
                </c:pt>
                <c:pt idx="94">
                  <c:v>78260.61</c:v>
                </c:pt>
                <c:pt idx="95">
                  <c:v>73495.61</c:v>
                </c:pt>
                <c:pt idx="96">
                  <c:v>69780.100000000006</c:v>
                </c:pt>
                <c:pt idx="97">
                  <c:v>68914.619200000016</c:v>
                </c:pt>
                <c:pt idx="98">
                  <c:v>68031.751680000016</c:v>
                </c:pt>
                <c:pt idx="99">
                  <c:v>70321.021760000047</c:v>
                </c:pt>
                <c:pt idx="100">
                  <c:v>69219.100000000006</c:v>
                </c:pt>
                <c:pt idx="101">
                  <c:v>74104.100000000006</c:v>
                </c:pt>
                <c:pt idx="102">
                  <c:v>71602.994239999956</c:v>
                </c:pt>
                <c:pt idx="103">
                  <c:v>73039.316320000013</c:v>
                </c:pt>
                <c:pt idx="104">
                  <c:v>65194.175520000004</c:v>
                </c:pt>
                <c:pt idx="105">
                  <c:v>63021.881760000004</c:v>
                </c:pt>
                <c:pt idx="106">
                  <c:v>63176.420959999996</c:v>
                </c:pt>
                <c:pt idx="107">
                  <c:v>66599.641760000028</c:v>
                </c:pt>
                <c:pt idx="108">
                  <c:v>69331.895680000001</c:v>
                </c:pt>
                <c:pt idx="109">
                  <c:v>73026.859680000023</c:v>
                </c:pt>
                <c:pt idx="110">
                  <c:v>79462.118880000009</c:v>
                </c:pt>
                <c:pt idx="111">
                  <c:v>79562.278880000013</c:v>
                </c:pt>
                <c:pt idx="112">
                  <c:v>87844.1</c:v>
                </c:pt>
                <c:pt idx="113">
                  <c:v>93976.1</c:v>
                </c:pt>
                <c:pt idx="114">
                  <c:v>94490.645440000022</c:v>
                </c:pt>
                <c:pt idx="115">
                  <c:v>93832.675680000029</c:v>
                </c:pt>
                <c:pt idx="116">
                  <c:v>86353.523520000002</c:v>
                </c:pt>
                <c:pt idx="117">
                  <c:v>83151.180320000043</c:v>
                </c:pt>
                <c:pt idx="118">
                  <c:v>78097.058240000013</c:v>
                </c:pt>
                <c:pt idx="119">
                  <c:v>78447.100000000006</c:v>
                </c:pt>
                <c:pt idx="120">
                  <c:v>74301.06</c:v>
                </c:pt>
                <c:pt idx="121">
                  <c:v>72102.06</c:v>
                </c:pt>
                <c:pt idx="122">
                  <c:v>71260.06</c:v>
                </c:pt>
                <c:pt idx="123">
                  <c:v>71281.06</c:v>
                </c:pt>
                <c:pt idx="124">
                  <c:v>72854.06</c:v>
                </c:pt>
                <c:pt idx="125">
                  <c:v>77812.06</c:v>
                </c:pt>
                <c:pt idx="126">
                  <c:v>84558.351839999988</c:v>
                </c:pt>
                <c:pt idx="127">
                  <c:v>73304.715679999979</c:v>
                </c:pt>
                <c:pt idx="128">
                  <c:v>75443.532799999972</c:v>
                </c:pt>
                <c:pt idx="129">
                  <c:v>80438.235840000008</c:v>
                </c:pt>
                <c:pt idx="130">
                  <c:v>82391.37440000003</c:v>
                </c:pt>
                <c:pt idx="131">
                  <c:v>84544.220479999989</c:v>
                </c:pt>
                <c:pt idx="132">
                  <c:v>83982.735679999998</c:v>
                </c:pt>
                <c:pt idx="133">
                  <c:v>86755.006079999963</c:v>
                </c:pt>
                <c:pt idx="134">
                  <c:v>85507.637120000029</c:v>
                </c:pt>
                <c:pt idx="135">
                  <c:v>85156.616479999968</c:v>
                </c:pt>
                <c:pt idx="136">
                  <c:v>91757.448959999965</c:v>
                </c:pt>
                <c:pt idx="137">
                  <c:v>97029.427360000001</c:v>
                </c:pt>
                <c:pt idx="138">
                  <c:v>95284.478080000001</c:v>
                </c:pt>
                <c:pt idx="139">
                  <c:v>92986.059200000003</c:v>
                </c:pt>
                <c:pt idx="140">
                  <c:v>86985.308640000003</c:v>
                </c:pt>
                <c:pt idx="141">
                  <c:v>81839.239520000003</c:v>
                </c:pt>
                <c:pt idx="142">
                  <c:v>74529.117440000002</c:v>
                </c:pt>
                <c:pt idx="143">
                  <c:v>71301.668800000014</c:v>
                </c:pt>
                <c:pt idx="144">
                  <c:v>76577</c:v>
                </c:pt>
                <c:pt idx="145">
                  <c:v>74059</c:v>
                </c:pt>
                <c:pt idx="146">
                  <c:v>72764</c:v>
                </c:pt>
                <c:pt idx="147">
                  <c:v>72485</c:v>
                </c:pt>
                <c:pt idx="148">
                  <c:v>73625</c:v>
                </c:pt>
                <c:pt idx="149">
                  <c:v>78083</c:v>
                </c:pt>
                <c:pt idx="150">
                  <c:v>85670</c:v>
                </c:pt>
                <c:pt idx="151">
                  <c:v>91302</c:v>
                </c:pt>
                <c:pt idx="152">
                  <c:v>93095</c:v>
                </c:pt>
                <c:pt idx="153">
                  <c:v>93061</c:v>
                </c:pt>
                <c:pt idx="154">
                  <c:v>94027.718720000004</c:v>
                </c:pt>
                <c:pt idx="155">
                  <c:v>113175.65968000003</c:v>
                </c:pt>
                <c:pt idx="156">
                  <c:v>119173.79823999997</c:v>
                </c:pt>
                <c:pt idx="157">
                  <c:v>116976.51504</c:v>
                </c:pt>
                <c:pt idx="158">
                  <c:v>124661.46111999999</c:v>
                </c:pt>
                <c:pt idx="159">
                  <c:v>126474.35695999999</c:v>
                </c:pt>
                <c:pt idx="160">
                  <c:v>126690.13391999999</c:v>
                </c:pt>
                <c:pt idx="161">
                  <c:v>117142.86176000003</c:v>
                </c:pt>
                <c:pt idx="162">
                  <c:v>111830.06352</c:v>
                </c:pt>
                <c:pt idx="163">
                  <c:v>110539.05376000002</c:v>
                </c:pt>
                <c:pt idx="164">
                  <c:v>116009.76944</c:v>
                </c:pt>
                <c:pt idx="165">
                  <c:v>124977.55039999999</c:v>
                </c:pt>
                <c:pt idx="166">
                  <c:v>111303.74096</c:v>
                </c:pt>
                <c:pt idx="167">
                  <c:v>107651.23008000001</c:v>
                </c:pt>
                <c:pt idx="168">
                  <c:v>104727.64912000003</c:v>
                </c:pt>
                <c:pt idx="169">
                  <c:v>91131.338399999993</c:v>
                </c:pt>
                <c:pt idx="170">
                  <c:v>86846.524159999957</c:v>
                </c:pt>
                <c:pt idx="171">
                  <c:v>89799.920960000003</c:v>
                </c:pt>
                <c:pt idx="172">
                  <c:v>94481.344480000014</c:v>
                </c:pt>
                <c:pt idx="173">
                  <c:v>93694.711040000009</c:v>
                </c:pt>
                <c:pt idx="174">
                  <c:v>108207.41439999997</c:v>
                </c:pt>
                <c:pt idx="175">
                  <c:v>109041.01152000001</c:v>
                </c:pt>
                <c:pt idx="176">
                  <c:v>110198.93952</c:v>
                </c:pt>
                <c:pt idx="177">
                  <c:v>108557.67232000003</c:v>
                </c:pt>
                <c:pt idx="178">
                  <c:v>106237.37647999999</c:v>
                </c:pt>
                <c:pt idx="179">
                  <c:v>97534.935999999972</c:v>
                </c:pt>
                <c:pt idx="180">
                  <c:v>96721.550720000087</c:v>
                </c:pt>
                <c:pt idx="181">
                  <c:v>100538.22096000006</c:v>
                </c:pt>
                <c:pt idx="182">
                  <c:v>95696.609759999861</c:v>
                </c:pt>
                <c:pt idx="183">
                  <c:v>91655.239999999991</c:v>
                </c:pt>
                <c:pt idx="184">
                  <c:v>94047.239999999991</c:v>
                </c:pt>
                <c:pt idx="185">
                  <c:v>100473.23999999999</c:v>
                </c:pt>
                <c:pt idx="186">
                  <c:v>103143.23999999999</c:v>
                </c:pt>
                <c:pt idx="187">
                  <c:v>102651.23999999999</c:v>
                </c:pt>
                <c:pt idx="188">
                  <c:v>101190.23999999999</c:v>
                </c:pt>
                <c:pt idx="189">
                  <c:v>97904.239999999991</c:v>
                </c:pt>
                <c:pt idx="190">
                  <c:v>92664.239999999991</c:v>
                </c:pt>
                <c:pt idx="191">
                  <c:v>87014.239999999991</c:v>
                </c:pt>
                <c:pt idx="192">
                  <c:v>82941.939999999988</c:v>
                </c:pt>
                <c:pt idx="193">
                  <c:v>80667.939999999988</c:v>
                </c:pt>
                <c:pt idx="194">
                  <c:v>79957.939999999988</c:v>
                </c:pt>
                <c:pt idx="195">
                  <c:v>80067.939999999988</c:v>
                </c:pt>
                <c:pt idx="196">
                  <c:v>81847.939999999988</c:v>
                </c:pt>
                <c:pt idx="197">
                  <c:v>86590.939999999988</c:v>
                </c:pt>
                <c:pt idx="198">
                  <c:v>102084.21216</c:v>
                </c:pt>
                <c:pt idx="199">
                  <c:v>114878.22176000004</c:v>
                </c:pt>
                <c:pt idx="200">
                  <c:v>123090.3616</c:v>
                </c:pt>
                <c:pt idx="201">
                  <c:v>127658.11056</c:v>
                </c:pt>
                <c:pt idx="202">
                  <c:v>119475.21776000001</c:v>
                </c:pt>
                <c:pt idx="203">
                  <c:v>108952.44063999997</c:v>
                </c:pt>
                <c:pt idx="204">
                  <c:v>104512.74303999997</c:v>
                </c:pt>
                <c:pt idx="205">
                  <c:v>96835.25232</c:v>
                </c:pt>
                <c:pt idx="206">
                  <c:v>91444.939999999988</c:v>
                </c:pt>
                <c:pt idx="207">
                  <c:v>90705.939999999988</c:v>
                </c:pt>
                <c:pt idx="208">
                  <c:v>92507.939999999988</c:v>
                </c:pt>
                <c:pt idx="209">
                  <c:v>98259.939999999988</c:v>
                </c:pt>
                <c:pt idx="210">
                  <c:v>100098.93999999999</c:v>
                </c:pt>
                <c:pt idx="211">
                  <c:v>98837.939999999988</c:v>
                </c:pt>
                <c:pt idx="212">
                  <c:v>97018.939999999988</c:v>
                </c:pt>
                <c:pt idx="213">
                  <c:v>94168.939999999988</c:v>
                </c:pt>
                <c:pt idx="214">
                  <c:v>89822.939999999988</c:v>
                </c:pt>
                <c:pt idx="215">
                  <c:v>84397.939999999988</c:v>
                </c:pt>
                <c:pt idx="216">
                  <c:v>80505.524800000014</c:v>
                </c:pt>
                <c:pt idx="217">
                  <c:v>80464.798079999979</c:v>
                </c:pt>
                <c:pt idx="218">
                  <c:v>81712.960959999968</c:v>
                </c:pt>
                <c:pt idx="219">
                  <c:v>87025.913599999956</c:v>
                </c:pt>
                <c:pt idx="220">
                  <c:v>91124.962399999975</c:v>
                </c:pt>
                <c:pt idx="221">
                  <c:v>84857.138879999999</c:v>
                </c:pt>
                <c:pt idx="222">
                  <c:v>91886.272799999992</c:v>
                </c:pt>
                <c:pt idx="223">
                  <c:v>88309.083200000008</c:v>
                </c:pt>
                <c:pt idx="224">
                  <c:v>87421.245760000005</c:v>
                </c:pt>
                <c:pt idx="225">
                  <c:v>88155.42</c:v>
                </c:pt>
                <c:pt idx="226">
                  <c:v>94401.717439999979</c:v>
                </c:pt>
                <c:pt idx="227">
                  <c:v>97084.900959999999</c:v>
                </c:pt>
                <c:pt idx="228">
                  <c:v>95284.570240000001</c:v>
                </c:pt>
                <c:pt idx="229">
                  <c:v>92260.411199999988</c:v>
                </c:pt>
                <c:pt idx="230">
                  <c:v>87228.578239999988</c:v>
                </c:pt>
                <c:pt idx="231">
                  <c:v>88112.06719999999</c:v>
                </c:pt>
                <c:pt idx="232">
                  <c:v>89943.808479999992</c:v>
                </c:pt>
                <c:pt idx="233">
                  <c:v>91844.42</c:v>
                </c:pt>
                <c:pt idx="234">
                  <c:v>92903.42</c:v>
                </c:pt>
                <c:pt idx="235">
                  <c:v>91262.42</c:v>
                </c:pt>
                <c:pt idx="236">
                  <c:v>89513.42</c:v>
                </c:pt>
                <c:pt idx="237">
                  <c:v>86600.42</c:v>
                </c:pt>
                <c:pt idx="238">
                  <c:v>82633.42</c:v>
                </c:pt>
                <c:pt idx="239">
                  <c:v>78131.42</c:v>
                </c:pt>
                <c:pt idx="240">
                  <c:v>73583.100080000004</c:v>
                </c:pt>
                <c:pt idx="241">
                  <c:v>71714.25</c:v>
                </c:pt>
                <c:pt idx="242">
                  <c:v>70422.25</c:v>
                </c:pt>
                <c:pt idx="243">
                  <c:v>69707.25</c:v>
                </c:pt>
                <c:pt idx="244">
                  <c:v>69800.25</c:v>
                </c:pt>
                <c:pt idx="245">
                  <c:v>71137.25</c:v>
                </c:pt>
                <c:pt idx="246">
                  <c:v>73489.25</c:v>
                </c:pt>
                <c:pt idx="247">
                  <c:v>76475.25</c:v>
                </c:pt>
                <c:pt idx="248">
                  <c:v>79447.25</c:v>
                </c:pt>
                <c:pt idx="249">
                  <c:v>82346.25</c:v>
                </c:pt>
                <c:pt idx="250">
                  <c:v>83133.265039999998</c:v>
                </c:pt>
                <c:pt idx="251">
                  <c:v>83384.047760000001</c:v>
                </c:pt>
                <c:pt idx="252">
                  <c:v>81263.957679999978</c:v>
                </c:pt>
                <c:pt idx="253">
                  <c:v>81316.776079999967</c:v>
                </c:pt>
                <c:pt idx="254">
                  <c:v>83001.25</c:v>
                </c:pt>
                <c:pt idx="255">
                  <c:v>83375.25</c:v>
                </c:pt>
                <c:pt idx="256">
                  <c:v>86173.25</c:v>
                </c:pt>
                <c:pt idx="257">
                  <c:v>92353.25</c:v>
                </c:pt>
                <c:pt idx="258">
                  <c:v>94822.25</c:v>
                </c:pt>
                <c:pt idx="259">
                  <c:v>94326.25</c:v>
                </c:pt>
                <c:pt idx="260">
                  <c:v>93440.25</c:v>
                </c:pt>
                <c:pt idx="261">
                  <c:v>90665.25</c:v>
                </c:pt>
                <c:pt idx="262">
                  <c:v>86431.25</c:v>
                </c:pt>
                <c:pt idx="263">
                  <c:v>82054.25</c:v>
                </c:pt>
                <c:pt idx="264">
                  <c:v>78852.439999999988</c:v>
                </c:pt>
                <c:pt idx="265">
                  <c:v>77451.439999999988</c:v>
                </c:pt>
                <c:pt idx="266">
                  <c:v>76886.439999999988</c:v>
                </c:pt>
                <c:pt idx="267">
                  <c:v>77262.439999999988</c:v>
                </c:pt>
                <c:pt idx="268">
                  <c:v>79101.439999999988</c:v>
                </c:pt>
                <c:pt idx="269">
                  <c:v>84512.439999999988</c:v>
                </c:pt>
                <c:pt idx="270">
                  <c:v>93818.439999999988</c:v>
                </c:pt>
                <c:pt idx="271">
                  <c:v>99513.439999999988</c:v>
                </c:pt>
                <c:pt idx="272">
                  <c:v>99261.439999999988</c:v>
                </c:pt>
                <c:pt idx="273">
                  <c:v>97854.439999999988</c:v>
                </c:pt>
                <c:pt idx="274">
                  <c:v>96654.439999999988</c:v>
                </c:pt>
                <c:pt idx="275">
                  <c:v>95121.439999999988</c:v>
                </c:pt>
                <c:pt idx="276">
                  <c:v>94153.439999999988</c:v>
                </c:pt>
                <c:pt idx="277">
                  <c:v>92849.439999999988</c:v>
                </c:pt>
                <c:pt idx="278">
                  <c:v>91825.439999999988</c:v>
                </c:pt>
                <c:pt idx="279">
                  <c:v>91538.439999999988</c:v>
                </c:pt>
                <c:pt idx="280">
                  <c:v>93732.439999999988</c:v>
                </c:pt>
                <c:pt idx="281">
                  <c:v>100118.43999999999</c:v>
                </c:pt>
                <c:pt idx="282">
                  <c:v>102794.43999999999</c:v>
                </c:pt>
                <c:pt idx="283">
                  <c:v>102153.43999999999</c:v>
                </c:pt>
                <c:pt idx="284">
                  <c:v>100607.43999999999</c:v>
                </c:pt>
                <c:pt idx="285">
                  <c:v>97169.439999999988</c:v>
                </c:pt>
                <c:pt idx="286">
                  <c:v>91596.439999999988</c:v>
                </c:pt>
                <c:pt idx="287">
                  <c:v>86082.439999999988</c:v>
                </c:pt>
                <c:pt idx="288">
                  <c:v>95603.243679999956</c:v>
                </c:pt>
                <c:pt idx="289">
                  <c:v>100946.67904000003</c:v>
                </c:pt>
                <c:pt idx="290">
                  <c:v>111349.16207999997</c:v>
                </c:pt>
                <c:pt idx="291">
                  <c:v>110825.23344</c:v>
                </c:pt>
                <c:pt idx="292">
                  <c:v>113758.12880000002</c:v>
                </c:pt>
                <c:pt idx="293">
                  <c:v>121761.92992000002</c:v>
                </c:pt>
                <c:pt idx="294">
                  <c:v>124809.29519999999</c:v>
                </c:pt>
                <c:pt idx="295">
                  <c:v>127489.61951999999</c:v>
                </c:pt>
                <c:pt idx="296">
                  <c:v>125454.048</c:v>
                </c:pt>
                <c:pt idx="297">
                  <c:v>116916.84864</c:v>
                </c:pt>
                <c:pt idx="298">
                  <c:v>111729.80863999999</c:v>
                </c:pt>
                <c:pt idx="299">
                  <c:v>102802.62880000002</c:v>
                </c:pt>
                <c:pt idx="300">
                  <c:v>99404.957439999998</c:v>
                </c:pt>
                <c:pt idx="301">
                  <c:v>97253.686079999999</c:v>
                </c:pt>
                <c:pt idx="302">
                  <c:v>94432.640000000014</c:v>
                </c:pt>
                <c:pt idx="303">
                  <c:v>94274.64</c:v>
                </c:pt>
                <c:pt idx="304">
                  <c:v>96288.640000000014</c:v>
                </c:pt>
                <c:pt idx="305">
                  <c:v>101469.64</c:v>
                </c:pt>
                <c:pt idx="306">
                  <c:v>103873.64</c:v>
                </c:pt>
                <c:pt idx="307">
                  <c:v>103341.64</c:v>
                </c:pt>
                <c:pt idx="308">
                  <c:v>101454.64</c:v>
                </c:pt>
                <c:pt idx="309">
                  <c:v>97870.64</c:v>
                </c:pt>
                <c:pt idx="310">
                  <c:v>92728.640000000014</c:v>
                </c:pt>
                <c:pt idx="311">
                  <c:v>87245.64</c:v>
                </c:pt>
                <c:pt idx="312">
                  <c:v>84428.754480000003</c:v>
                </c:pt>
                <c:pt idx="313">
                  <c:v>94222.928400000004</c:v>
                </c:pt>
                <c:pt idx="314">
                  <c:v>100561.32712000003</c:v>
                </c:pt>
                <c:pt idx="315">
                  <c:v>107188.07160000002</c:v>
                </c:pt>
                <c:pt idx="316">
                  <c:v>115867.41783999995</c:v>
                </c:pt>
                <c:pt idx="317">
                  <c:v>118796.67112000006</c:v>
                </c:pt>
                <c:pt idx="318">
                  <c:v>117144.44743999996</c:v>
                </c:pt>
                <c:pt idx="319">
                  <c:v>110247.59</c:v>
                </c:pt>
                <c:pt idx="320">
                  <c:v>105417.75</c:v>
                </c:pt>
                <c:pt idx="321">
                  <c:v>104206.75</c:v>
                </c:pt>
                <c:pt idx="322">
                  <c:v>103239.75</c:v>
                </c:pt>
                <c:pt idx="323">
                  <c:v>102180.75</c:v>
                </c:pt>
                <c:pt idx="324">
                  <c:v>100946.75</c:v>
                </c:pt>
                <c:pt idx="325">
                  <c:v>101094.58104</c:v>
                </c:pt>
                <c:pt idx="326">
                  <c:v>103786.88200000001</c:v>
                </c:pt>
                <c:pt idx="327">
                  <c:v>108046.63208000001</c:v>
                </c:pt>
                <c:pt idx="328">
                  <c:v>107699.96007999996</c:v>
                </c:pt>
                <c:pt idx="329">
                  <c:v>107033.36056</c:v>
                </c:pt>
                <c:pt idx="330">
                  <c:v>114144.92327999997</c:v>
                </c:pt>
                <c:pt idx="331">
                  <c:v>115675.54279999997</c:v>
                </c:pt>
                <c:pt idx="332">
                  <c:v>116998.63656</c:v>
                </c:pt>
                <c:pt idx="333">
                  <c:v>110328.78151999999</c:v>
                </c:pt>
                <c:pt idx="334">
                  <c:v>97053.447759999966</c:v>
                </c:pt>
                <c:pt idx="335">
                  <c:v>102454.95991999999</c:v>
                </c:pt>
                <c:pt idx="336">
                  <c:v>102413.08440000002</c:v>
                </c:pt>
                <c:pt idx="337">
                  <c:v>101339.37448000003</c:v>
                </c:pt>
                <c:pt idx="338">
                  <c:v>100428.50296</c:v>
                </c:pt>
                <c:pt idx="339">
                  <c:v>101305.48279999997</c:v>
                </c:pt>
                <c:pt idx="340">
                  <c:v>94336.950960000002</c:v>
                </c:pt>
                <c:pt idx="341">
                  <c:v>95943.434480000011</c:v>
                </c:pt>
                <c:pt idx="342">
                  <c:v>101126.11</c:v>
                </c:pt>
                <c:pt idx="343">
                  <c:v>106452.11</c:v>
                </c:pt>
                <c:pt idx="344">
                  <c:v>107004.11</c:v>
                </c:pt>
                <c:pt idx="345">
                  <c:v>106660.11</c:v>
                </c:pt>
                <c:pt idx="346">
                  <c:v>105677.11</c:v>
                </c:pt>
                <c:pt idx="347">
                  <c:v>104668.11</c:v>
                </c:pt>
                <c:pt idx="348">
                  <c:v>103866.11</c:v>
                </c:pt>
                <c:pt idx="349">
                  <c:v>103271.11</c:v>
                </c:pt>
                <c:pt idx="350">
                  <c:v>102741.11</c:v>
                </c:pt>
                <c:pt idx="351">
                  <c:v>102964.11</c:v>
                </c:pt>
                <c:pt idx="352">
                  <c:v>105726.11</c:v>
                </c:pt>
                <c:pt idx="353">
                  <c:v>112701.11</c:v>
                </c:pt>
                <c:pt idx="354">
                  <c:v>116490.11</c:v>
                </c:pt>
                <c:pt idx="355">
                  <c:v>116454.11</c:v>
                </c:pt>
                <c:pt idx="356">
                  <c:v>115504.11</c:v>
                </c:pt>
                <c:pt idx="357">
                  <c:v>112499.11</c:v>
                </c:pt>
                <c:pt idx="358">
                  <c:v>107596.11</c:v>
                </c:pt>
                <c:pt idx="359">
                  <c:v>102375.11</c:v>
                </c:pt>
                <c:pt idx="360">
                  <c:v>98840.72</c:v>
                </c:pt>
                <c:pt idx="361">
                  <c:v>97542.720000000001</c:v>
                </c:pt>
                <c:pt idx="362">
                  <c:v>97217.72</c:v>
                </c:pt>
                <c:pt idx="363">
                  <c:v>97811.72</c:v>
                </c:pt>
                <c:pt idx="364">
                  <c:v>99852.72</c:v>
                </c:pt>
                <c:pt idx="365">
                  <c:v>104529.72</c:v>
                </c:pt>
                <c:pt idx="366">
                  <c:v>112483.72</c:v>
                </c:pt>
                <c:pt idx="367">
                  <c:v>117004.72</c:v>
                </c:pt>
                <c:pt idx="368">
                  <c:v>117172.72</c:v>
                </c:pt>
                <c:pt idx="369">
                  <c:v>116061.72</c:v>
                </c:pt>
                <c:pt idx="370">
                  <c:v>114733.72</c:v>
                </c:pt>
                <c:pt idx="371">
                  <c:v>112742.72</c:v>
                </c:pt>
                <c:pt idx="372">
                  <c:v>110811.72</c:v>
                </c:pt>
                <c:pt idx="373">
                  <c:v>108841.72</c:v>
                </c:pt>
                <c:pt idx="374">
                  <c:v>107315.72</c:v>
                </c:pt>
                <c:pt idx="375">
                  <c:v>106671.72</c:v>
                </c:pt>
                <c:pt idx="376">
                  <c:v>108833.72</c:v>
                </c:pt>
                <c:pt idx="377">
                  <c:v>115173.71999999999</c:v>
                </c:pt>
                <c:pt idx="378">
                  <c:v>118446.71999999999</c:v>
                </c:pt>
                <c:pt idx="379">
                  <c:v>117830.72</c:v>
                </c:pt>
                <c:pt idx="380">
                  <c:v>118477.228</c:v>
                </c:pt>
                <c:pt idx="381">
                  <c:v>123295.28976000003</c:v>
                </c:pt>
                <c:pt idx="382">
                  <c:v>112401.808</c:v>
                </c:pt>
                <c:pt idx="383">
                  <c:v>112004.34351999997</c:v>
                </c:pt>
                <c:pt idx="384">
                  <c:v>109418.52896000004</c:v>
                </c:pt>
                <c:pt idx="385">
                  <c:v>102781.17952000005</c:v>
                </c:pt>
                <c:pt idx="386">
                  <c:v>103078.85520000002</c:v>
                </c:pt>
                <c:pt idx="387">
                  <c:v>105195.11792</c:v>
                </c:pt>
                <c:pt idx="388">
                  <c:v>108009.73792</c:v>
                </c:pt>
                <c:pt idx="389">
                  <c:v>111106.96047999997</c:v>
                </c:pt>
                <c:pt idx="390">
                  <c:v>114668.08064</c:v>
                </c:pt>
                <c:pt idx="391">
                  <c:v>119703.35887999997</c:v>
                </c:pt>
                <c:pt idx="392">
                  <c:v>118606.73184000001</c:v>
                </c:pt>
                <c:pt idx="393">
                  <c:v>119131.03744</c:v>
                </c:pt>
                <c:pt idx="394">
                  <c:v>116063.16912000006</c:v>
                </c:pt>
                <c:pt idx="395">
                  <c:v>114915.57936000003</c:v>
                </c:pt>
                <c:pt idx="396">
                  <c:v>113797.9776</c:v>
                </c:pt>
                <c:pt idx="397">
                  <c:v>115547.60992000003</c:v>
                </c:pt>
                <c:pt idx="398">
                  <c:v>112980.10608000001</c:v>
                </c:pt>
                <c:pt idx="399">
                  <c:v>112433.60208</c:v>
                </c:pt>
                <c:pt idx="400">
                  <c:v>118242.67712000004</c:v>
                </c:pt>
                <c:pt idx="401">
                  <c:v>123163.30159999999</c:v>
                </c:pt>
                <c:pt idx="402">
                  <c:v>131513.90847999998</c:v>
                </c:pt>
                <c:pt idx="403">
                  <c:v>123855.93808000001</c:v>
                </c:pt>
                <c:pt idx="404">
                  <c:v>124568.63648</c:v>
                </c:pt>
                <c:pt idx="405">
                  <c:v>126160.84528000001</c:v>
                </c:pt>
                <c:pt idx="406">
                  <c:v>112101.644</c:v>
                </c:pt>
                <c:pt idx="407">
                  <c:v>115662.51552</c:v>
                </c:pt>
                <c:pt idx="408">
                  <c:v>107507.90856</c:v>
                </c:pt>
                <c:pt idx="409">
                  <c:v>100199.84759999996</c:v>
                </c:pt>
                <c:pt idx="410">
                  <c:v>92628.581839999999</c:v>
                </c:pt>
                <c:pt idx="411">
                  <c:v>90455.611919999996</c:v>
                </c:pt>
                <c:pt idx="412">
                  <c:v>88021.340559999968</c:v>
                </c:pt>
                <c:pt idx="413">
                  <c:v>88629.447119999968</c:v>
                </c:pt>
                <c:pt idx="414">
                  <c:v>95418.174480000031</c:v>
                </c:pt>
                <c:pt idx="415">
                  <c:v>94176.61464</c:v>
                </c:pt>
                <c:pt idx="416">
                  <c:v>88634.29</c:v>
                </c:pt>
                <c:pt idx="417">
                  <c:v>91026.29</c:v>
                </c:pt>
                <c:pt idx="418">
                  <c:v>91511.29</c:v>
                </c:pt>
                <c:pt idx="419">
                  <c:v>91307.29</c:v>
                </c:pt>
                <c:pt idx="420">
                  <c:v>90756.29</c:v>
                </c:pt>
                <c:pt idx="421">
                  <c:v>89735.29</c:v>
                </c:pt>
                <c:pt idx="422">
                  <c:v>89022.29</c:v>
                </c:pt>
                <c:pt idx="423">
                  <c:v>88609.29</c:v>
                </c:pt>
                <c:pt idx="424">
                  <c:v>90123.29</c:v>
                </c:pt>
                <c:pt idx="425">
                  <c:v>89527.95607999996</c:v>
                </c:pt>
                <c:pt idx="426">
                  <c:v>88768.601519999997</c:v>
                </c:pt>
                <c:pt idx="427">
                  <c:v>87407.855279999989</c:v>
                </c:pt>
                <c:pt idx="428">
                  <c:v>87389.95719999999</c:v>
                </c:pt>
                <c:pt idx="429">
                  <c:v>88645.320879999999</c:v>
                </c:pt>
                <c:pt idx="430">
                  <c:v>84077.56856</c:v>
                </c:pt>
                <c:pt idx="431">
                  <c:v>83529.664079999988</c:v>
                </c:pt>
                <c:pt idx="432">
                  <c:v>82490.52863999999</c:v>
                </c:pt>
                <c:pt idx="433">
                  <c:v>81274.539999999994</c:v>
                </c:pt>
                <c:pt idx="434">
                  <c:v>80904.539999999994</c:v>
                </c:pt>
                <c:pt idx="435">
                  <c:v>81347.539999999994</c:v>
                </c:pt>
                <c:pt idx="436">
                  <c:v>82935.539999999994</c:v>
                </c:pt>
                <c:pt idx="437">
                  <c:v>86645.54</c:v>
                </c:pt>
                <c:pt idx="438">
                  <c:v>92325.54</c:v>
                </c:pt>
                <c:pt idx="439">
                  <c:v>97312.54</c:v>
                </c:pt>
                <c:pt idx="440">
                  <c:v>99560.54</c:v>
                </c:pt>
                <c:pt idx="441">
                  <c:v>101060.54</c:v>
                </c:pt>
                <c:pt idx="442">
                  <c:v>101031.54</c:v>
                </c:pt>
                <c:pt idx="443">
                  <c:v>100153.54</c:v>
                </c:pt>
                <c:pt idx="444">
                  <c:v>98842.54</c:v>
                </c:pt>
                <c:pt idx="445">
                  <c:v>97734.54</c:v>
                </c:pt>
                <c:pt idx="446">
                  <c:v>96730.54</c:v>
                </c:pt>
                <c:pt idx="447">
                  <c:v>96038.54</c:v>
                </c:pt>
                <c:pt idx="448">
                  <c:v>97294.54</c:v>
                </c:pt>
                <c:pt idx="449">
                  <c:v>102997.54</c:v>
                </c:pt>
                <c:pt idx="450">
                  <c:v>106161.54</c:v>
                </c:pt>
                <c:pt idx="451">
                  <c:v>105881.54</c:v>
                </c:pt>
                <c:pt idx="452">
                  <c:v>104211.54</c:v>
                </c:pt>
                <c:pt idx="453">
                  <c:v>100941.54</c:v>
                </c:pt>
                <c:pt idx="454">
                  <c:v>95990.54</c:v>
                </c:pt>
                <c:pt idx="455">
                  <c:v>90976.54</c:v>
                </c:pt>
                <c:pt idx="456">
                  <c:v>87583.959999999992</c:v>
                </c:pt>
                <c:pt idx="457">
                  <c:v>86177.959999999992</c:v>
                </c:pt>
                <c:pt idx="458">
                  <c:v>86048.959999999992</c:v>
                </c:pt>
                <c:pt idx="459">
                  <c:v>86879.959999999992</c:v>
                </c:pt>
                <c:pt idx="460">
                  <c:v>89178.959999999992</c:v>
                </c:pt>
                <c:pt idx="461">
                  <c:v>94225.959999999992</c:v>
                </c:pt>
                <c:pt idx="462">
                  <c:v>102318.95999999999</c:v>
                </c:pt>
                <c:pt idx="463">
                  <c:v>107854.95999999999</c:v>
                </c:pt>
                <c:pt idx="464">
                  <c:v>108558.95999999999</c:v>
                </c:pt>
                <c:pt idx="465">
                  <c:v>107756.95999999999</c:v>
                </c:pt>
                <c:pt idx="466">
                  <c:v>106121.95999999999</c:v>
                </c:pt>
                <c:pt idx="467">
                  <c:v>103369.95999999999</c:v>
                </c:pt>
                <c:pt idx="468">
                  <c:v>101132.95999999999</c:v>
                </c:pt>
                <c:pt idx="469">
                  <c:v>101139.95999999999</c:v>
                </c:pt>
                <c:pt idx="470">
                  <c:v>99824.959999999992</c:v>
                </c:pt>
                <c:pt idx="471">
                  <c:v>99126.959999999992</c:v>
                </c:pt>
                <c:pt idx="472">
                  <c:v>101030.95999999999</c:v>
                </c:pt>
                <c:pt idx="473">
                  <c:v>107480.96000000001</c:v>
                </c:pt>
                <c:pt idx="474">
                  <c:v>111289.95999999999</c:v>
                </c:pt>
                <c:pt idx="475">
                  <c:v>110963.95999999999</c:v>
                </c:pt>
                <c:pt idx="476">
                  <c:v>109185.95999999999</c:v>
                </c:pt>
                <c:pt idx="477">
                  <c:v>105883.95999999999</c:v>
                </c:pt>
                <c:pt idx="478">
                  <c:v>100496.96000000001</c:v>
                </c:pt>
                <c:pt idx="479">
                  <c:v>94990.959999999992</c:v>
                </c:pt>
                <c:pt idx="480">
                  <c:v>91626.239999999991</c:v>
                </c:pt>
                <c:pt idx="481">
                  <c:v>90173.239999999991</c:v>
                </c:pt>
                <c:pt idx="482">
                  <c:v>89835.239999999991</c:v>
                </c:pt>
                <c:pt idx="483">
                  <c:v>90414.239999999991</c:v>
                </c:pt>
                <c:pt idx="484">
                  <c:v>93398.152960000007</c:v>
                </c:pt>
                <c:pt idx="485">
                  <c:v>106294.84848</c:v>
                </c:pt>
                <c:pt idx="486">
                  <c:v>114394.61776000008</c:v>
                </c:pt>
                <c:pt idx="487">
                  <c:v>117811.16720000001</c:v>
                </c:pt>
                <c:pt idx="488">
                  <c:v>120347.09344000001</c:v>
                </c:pt>
                <c:pt idx="489">
                  <c:v>125276.71968000001</c:v>
                </c:pt>
                <c:pt idx="490">
                  <c:v>117098.25472000004</c:v>
                </c:pt>
                <c:pt idx="491">
                  <c:v>114864.19296</c:v>
                </c:pt>
                <c:pt idx="492">
                  <c:v>110784.47344</c:v>
                </c:pt>
                <c:pt idx="493">
                  <c:v>100462.93504</c:v>
                </c:pt>
                <c:pt idx="494">
                  <c:v>98311.447839999935</c:v>
                </c:pt>
                <c:pt idx="495">
                  <c:v>97051.239999999991</c:v>
                </c:pt>
                <c:pt idx="496">
                  <c:v>98649.239999999991</c:v>
                </c:pt>
                <c:pt idx="497">
                  <c:v>105030.23999999999</c:v>
                </c:pt>
                <c:pt idx="498">
                  <c:v>109586.24000000001</c:v>
                </c:pt>
                <c:pt idx="499">
                  <c:v>109348.23999999999</c:v>
                </c:pt>
                <c:pt idx="500">
                  <c:v>107826.24000000001</c:v>
                </c:pt>
                <c:pt idx="501">
                  <c:v>104560.23999999999</c:v>
                </c:pt>
                <c:pt idx="502">
                  <c:v>98942.239999999991</c:v>
                </c:pt>
                <c:pt idx="503">
                  <c:v>93558.239999999991</c:v>
                </c:pt>
                <c:pt idx="504">
                  <c:v>92497.799199999994</c:v>
                </c:pt>
                <c:pt idx="505">
                  <c:v>91001.870559999996</c:v>
                </c:pt>
                <c:pt idx="506">
                  <c:v>90254.960959999968</c:v>
                </c:pt>
                <c:pt idx="507">
                  <c:v>90401.774719999987</c:v>
                </c:pt>
                <c:pt idx="508">
                  <c:v>92004.795999999988</c:v>
                </c:pt>
                <c:pt idx="509">
                  <c:v>94874.4</c:v>
                </c:pt>
                <c:pt idx="510">
                  <c:v>103575.4</c:v>
                </c:pt>
                <c:pt idx="511">
                  <c:v>108277.4</c:v>
                </c:pt>
                <c:pt idx="512">
                  <c:v>106274.4</c:v>
                </c:pt>
                <c:pt idx="513">
                  <c:v>103145.4</c:v>
                </c:pt>
                <c:pt idx="514">
                  <c:v>100060.4</c:v>
                </c:pt>
                <c:pt idx="515">
                  <c:v>97346.4</c:v>
                </c:pt>
                <c:pt idx="516">
                  <c:v>94453.4</c:v>
                </c:pt>
                <c:pt idx="517">
                  <c:v>92234.4</c:v>
                </c:pt>
                <c:pt idx="518">
                  <c:v>90119.4</c:v>
                </c:pt>
                <c:pt idx="519">
                  <c:v>88780.4</c:v>
                </c:pt>
                <c:pt idx="520">
                  <c:v>89946.4</c:v>
                </c:pt>
                <c:pt idx="521">
                  <c:v>95545.4</c:v>
                </c:pt>
                <c:pt idx="522">
                  <c:v>105385.13631999999</c:v>
                </c:pt>
                <c:pt idx="523">
                  <c:v>120451.552</c:v>
                </c:pt>
                <c:pt idx="524">
                  <c:v>128647.13296000016</c:v>
                </c:pt>
                <c:pt idx="525">
                  <c:v>129691.41408000005</c:v>
                </c:pt>
                <c:pt idx="526">
                  <c:v>122910.43776000016</c:v>
                </c:pt>
                <c:pt idx="527">
                  <c:v>126102.62672000003</c:v>
                </c:pt>
                <c:pt idx="528">
                  <c:v>123187.37232000002</c:v>
                </c:pt>
                <c:pt idx="529">
                  <c:v>121453.98848</c:v>
                </c:pt>
                <c:pt idx="530">
                  <c:v>114346.29920000001</c:v>
                </c:pt>
                <c:pt idx="531">
                  <c:v>105649.14079999999</c:v>
                </c:pt>
                <c:pt idx="532">
                  <c:v>108981.57007999999</c:v>
                </c:pt>
                <c:pt idx="533">
                  <c:v>113863.60447999999</c:v>
                </c:pt>
                <c:pt idx="534">
                  <c:v>109682.35503999999</c:v>
                </c:pt>
                <c:pt idx="535">
                  <c:v>109972.62896000003</c:v>
                </c:pt>
                <c:pt idx="536">
                  <c:v>109098.21632000001</c:v>
                </c:pt>
                <c:pt idx="537">
                  <c:v>117073.5304</c:v>
                </c:pt>
                <c:pt idx="538">
                  <c:v>120499.26063999996</c:v>
                </c:pt>
                <c:pt idx="539">
                  <c:v>123998.08415999998</c:v>
                </c:pt>
                <c:pt idx="540">
                  <c:v>120002.60432000004</c:v>
                </c:pt>
                <c:pt idx="541">
                  <c:v>114941.85776000003</c:v>
                </c:pt>
                <c:pt idx="542">
                  <c:v>112319.57280000001</c:v>
                </c:pt>
                <c:pt idx="543">
                  <c:v>108552.524</c:v>
                </c:pt>
                <c:pt idx="544">
                  <c:v>112589.82224000001</c:v>
                </c:pt>
                <c:pt idx="545">
                  <c:v>120435.96607999995</c:v>
                </c:pt>
                <c:pt idx="546">
                  <c:v>119327.36831999999</c:v>
                </c:pt>
                <c:pt idx="547">
                  <c:v>119178.91487999995</c:v>
                </c:pt>
                <c:pt idx="548">
                  <c:v>129557.97296</c:v>
                </c:pt>
                <c:pt idx="549">
                  <c:v>131102.88032</c:v>
                </c:pt>
                <c:pt idx="550">
                  <c:v>121586.22848000002</c:v>
                </c:pt>
                <c:pt idx="551">
                  <c:v>124209.45199999999</c:v>
                </c:pt>
                <c:pt idx="552">
                  <c:v>121768.26096</c:v>
                </c:pt>
                <c:pt idx="553">
                  <c:v>111633.48640000001</c:v>
                </c:pt>
                <c:pt idx="554">
                  <c:v>103146.90479999999</c:v>
                </c:pt>
                <c:pt idx="555">
                  <c:v>96609.296959999978</c:v>
                </c:pt>
                <c:pt idx="556">
                  <c:v>94450.757279999962</c:v>
                </c:pt>
                <c:pt idx="557">
                  <c:v>98556.892320000014</c:v>
                </c:pt>
                <c:pt idx="558">
                  <c:v>101878.45744</c:v>
                </c:pt>
                <c:pt idx="559">
                  <c:v>98891.128960000031</c:v>
                </c:pt>
                <c:pt idx="560">
                  <c:v>95501.43856000001</c:v>
                </c:pt>
                <c:pt idx="561">
                  <c:v>90217.363039999967</c:v>
                </c:pt>
                <c:pt idx="562">
                  <c:v>88183.6</c:v>
                </c:pt>
                <c:pt idx="563">
                  <c:v>88174.6</c:v>
                </c:pt>
                <c:pt idx="564">
                  <c:v>86887.6</c:v>
                </c:pt>
                <c:pt idx="565">
                  <c:v>84977.600000000006</c:v>
                </c:pt>
                <c:pt idx="566">
                  <c:v>83407.600000000006</c:v>
                </c:pt>
                <c:pt idx="567">
                  <c:v>83043.600000000006</c:v>
                </c:pt>
                <c:pt idx="568">
                  <c:v>85037.6</c:v>
                </c:pt>
                <c:pt idx="569">
                  <c:v>91098.6</c:v>
                </c:pt>
                <c:pt idx="570">
                  <c:v>95879.6</c:v>
                </c:pt>
                <c:pt idx="571">
                  <c:v>96267.6</c:v>
                </c:pt>
                <c:pt idx="572">
                  <c:v>95379.101120000036</c:v>
                </c:pt>
                <c:pt idx="573">
                  <c:v>93514.471360000025</c:v>
                </c:pt>
                <c:pt idx="574">
                  <c:v>88919.513120000003</c:v>
                </c:pt>
                <c:pt idx="575">
                  <c:v>82983.960799999972</c:v>
                </c:pt>
                <c:pt idx="576">
                  <c:v>80176.526079999967</c:v>
                </c:pt>
                <c:pt idx="577">
                  <c:v>73307.284960000005</c:v>
                </c:pt>
                <c:pt idx="578">
                  <c:v>69788.713440000385</c:v>
                </c:pt>
                <c:pt idx="579">
                  <c:v>68741.449279999957</c:v>
                </c:pt>
                <c:pt idx="580">
                  <c:v>64311.230080000001</c:v>
                </c:pt>
                <c:pt idx="581">
                  <c:v>68056.123200000002</c:v>
                </c:pt>
                <c:pt idx="582">
                  <c:v>72211.889440000028</c:v>
                </c:pt>
                <c:pt idx="583">
                  <c:v>81485.402719999998</c:v>
                </c:pt>
                <c:pt idx="584">
                  <c:v>81869.935199999993</c:v>
                </c:pt>
                <c:pt idx="585">
                  <c:v>85739.332799999989</c:v>
                </c:pt>
                <c:pt idx="586">
                  <c:v>86786.529280000002</c:v>
                </c:pt>
                <c:pt idx="587">
                  <c:v>82956.418559999976</c:v>
                </c:pt>
                <c:pt idx="588">
                  <c:v>83772.656480000005</c:v>
                </c:pt>
                <c:pt idx="589">
                  <c:v>82365.590879999974</c:v>
                </c:pt>
                <c:pt idx="590">
                  <c:v>82005.814400000003</c:v>
                </c:pt>
                <c:pt idx="591">
                  <c:v>81910.909759999995</c:v>
                </c:pt>
                <c:pt idx="592">
                  <c:v>84592.774560000005</c:v>
                </c:pt>
                <c:pt idx="593">
                  <c:v>90750.245439999999</c:v>
                </c:pt>
                <c:pt idx="594">
                  <c:v>90971.253599999967</c:v>
                </c:pt>
                <c:pt idx="595">
                  <c:v>92183.464160000003</c:v>
                </c:pt>
                <c:pt idx="596">
                  <c:v>91893.2</c:v>
                </c:pt>
                <c:pt idx="597">
                  <c:v>95484.22</c:v>
                </c:pt>
                <c:pt idx="598">
                  <c:v>91118.124800000005</c:v>
                </c:pt>
                <c:pt idx="599">
                  <c:v>86663.22</c:v>
                </c:pt>
                <c:pt idx="600">
                  <c:v>78997.959520000004</c:v>
                </c:pt>
                <c:pt idx="601">
                  <c:v>70074.598400000643</c:v>
                </c:pt>
                <c:pt idx="602">
                  <c:v>66590.333120000651</c:v>
                </c:pt>
                <c:pt idx="603">
                  <c:v>64317.388640000012</c:v>
                </c:pt>
                <c:pt idx="604">
                  <c:v>72488.368960000647</c:v>
                </c:pt>
                <c:pt idx="605">
                  <c:v>75579.432640001018</c:v>
                </c:pt>
                <c:pt idx="606">
                  <c:v>84730.504480000003</c:v>
                </c:pt>
                <c:pt idx="607">
                  <c:v>86544.411359999998</c:v>
                </c:pt>
                <c:pt idx="608">
                  <c:v>89108.462719999967</c:v>
                </c:pt>
                <c:pt idx="609">
                  <c:v>91851.466079999955</c:v>
                </c:pt>
                <c:pt idx="610">
                  <c:v>92815.713759999999</c:v>
                </c:pt>
                <c:pt idx="611">
                  <c:v>91235.121760000038</c:v>
                </c:pt>
                <c:pt idx="612">
                  <c:v>91155.134720000031</c:v>
                </c:pt>
                <c:pt idx="613">
                  <c:v>91585.228319999995</c:v>
                </c:pt>
                <c:pt idx="614">
                  <c:v>89738.722720000005</c:v>
                </c:pt>
                <c:pt idx="615">
                  <c:v>88767.177120000051</c:v>
                </c:pt>
                <c:pt idx="616">
                  <c:v>90228.338560000004</c:v>
                </c:pt>
                <c:pt idx="617">
                  <c:v>97334.235520000002</c:v>
                </c:pt>
                <c:pt idx="618">
                  <c:v>98739.187680000003</c:v>
                </c:pt>
                <c:pt idx="619">
                  <c:v>96732.586079999979</c:v>
                </c:pt>
                <c:pt idx="620">
                  <c:v>96837.435999999972</c:v>
                </c:pt>
                <c:pt idx="621">
                  <c:v>99002.331999999995</c:v>
                </c:pt>
                <c:pt idx="622">
                  <c:v>93782.365120000031</c:v>
                </c:pt>
                <c:pt idx="623">
                  <c:v>87603.36</c:v>
                </c:pt>
                <c:pt idx="624">
                  <c:v>83321.259999999995</c:v>
                </c:pt>
                <c:pt idx="625">
                  <c:v>81413.259999999995</c:v>
                </c:pt>
                <c:pt idx="626">
                  <c:v>80490.259999999995</c:v>
                </c:pt>
                <c:pt idx="627">
                  <c:v>80698.259999999995</c:v>
                </c:pt>
                <c:pt idx="628">
                  <c:v>82240.259999999995</c:v>
                </c:pt>
                <c:pt idx="629">
                  <c:v>87080.26</c:v>
                </c:pt>
                <c:pt idx="630">
                  <c:v>95179.26</c:v>
                </c:pt>
                <c:pt idx="631">
                  <c:v>100617.26</c:v>
                </c:pt>
                <c:pt idx="632">
                  <c:v>101473.26</c:v>
                </c:pt>
                <c:pt idx="633">
                  <c:v>101957.26</c:v>
                </c:pt>
                <c:pt idx="634">
                  <c:v>101975.26</c:v>
                </c:pt>
                <c:pt idx="635">
                  <c:v>101653.26</c:v>
                </c:pt>
                <c:pt idx="636">
                  <c:v>100896.26</c:v>
                </c:pt>
                <c:pt idx="637">
                  <c:v>100107.26</c:v>
                </c:pt>
                <c:pt idx="638">
                  <c:v>99528.26</c:v>
                </c:pt>
                <c:pt idx="639">
                  <c:v>99265.26</c:v>
                </c:pt>
                <c:pt idx="640">
                  <c:v>100834.26</c:v>
                </c:pt>
                <c:pt idx="641">
                  <c:v>105511.26</c:v>
                </c:pt>
                <c:pt idx="642">
                  <c:v>107722.26</c:v>
                </c:pt>
                <c:pt idx="643">
                  <c:v>106300.26</c:v>
                </c:pt>
                <c:pt idx="644">
                  <c:v>103493.26</c:v>
                </c:pt>
                <c:pt idx="645">
                  <c:v>99524.26</c:v>
                </c:pt>
                <c:pt idx="646">
                  <c:v>93778.26</c:v>
                </c:pt>
                <c:pt idx="647">
                  <c:v>88032.26</c:v>
                </c:pt>
                <c:pt idx="648">
                  <c:v>83663.809999999983</c:v>
                </c:pt>
                <c:pt idx="649">
                  <c:v>81439.81</c:v>
                </c:pt>
                <c:pt idx="650">
                  <c:v>80579.104240000001</c:v>
                </c:pt>
                <c:pt idx="651">
                  <c:v>80292.81</c:v>
                </c:pt>
                <c:pt idx="652">
                  <c:v>83884.077839999998</c:v>
                </c:pt>
                <c:pt idx="653">
                  <c:v>89726.451919999992</c:v>
                </c:pt>
                <c:pt idx="654">
                  <c:v>91369.81</c:v>
                </c:pt>
                <c:pt idx="655">
                  <c:v>96000.81</c:v>
                </c:pt>
                <c:pt idx="656">
                  <c:v>97786.81</c:v>
                </c:pt>
                <c:pt idx="657">
                  <c:v>98864.81</c:v>
                </c:pt>
                <c:pt idx="658">
                  <c:v>99464.81</c:v>
                </c:pt>
                <c:pt idx="659">
                  <c:v>99354.81</c:v>
                </c:pt>
                <c:pt idx="660">
                  <c:v>98367.81</c:v>
                </c:pt>
                <c:pt idx="661">
                  <c:v>97321.81</c:v>
                </c:pt>
                <c:pt idx="662">
                  <c:v>96338.81</c:v>
                </c:pt>
                <c:pt idx="663">
                  <c:v>95630.81</c:v>
                </c:pt>
                <c:pt idx="664">
                  <c:v>96401.81</c:v>
                </c:pt>
                <c:pt idx="665">
                  <c:v>99640.81</c:v>
                </c:pt>
                <c:pt idx="666">
                  <c:v>106935.41511999999</c:v>
                </c:pt>
                <c:pt idx="667">
                  <c:v>119330.67464000003</c:v>
                </c:pt>
                <c:pt idx="668">
                  <c:v>126223.30839999999</c:v>
                </c:pt>
                <c:pt idx="669">
                  <c:v>133197.95607999995</c:v>
                </c:pt>
                <c:pt idx="670">
                  <c:v>128693.78584</c:v>
                </c:pt>
                <c:pt idx="671">
                  <c:v>132045.70903999999</c:v>
                </c:pt>
                <c:pt idx="672">
                  <c:v>127307.23623999995</c:v>
                </c:pt>
                <c:pt idx="673">
                  <c:v>123522.06008</c:v>
                </c:pt>
                <c:pt idx="674">
                  <c:v>117647.62488</c:v>
                </c:pt>
                <c:pt idx="675">
                  <c:v>114684.75367999997</c:v>
                </c:pt>
                <c:pt idx="676">
                  <c:v>111426.62856000004</c:v>
                </c:pt>
                <c:pt idx="677">
                  <c:v>109400.98056000001</c:v>
                </c:pt>
                <c:pt idx="678">
                  <c:v>111837.20376</c:v>
                </c:pt>
                <c:pt idx="679">
                  <c:v>114119.19960000002</c:v>
                </c:pt>
                <c:pt idx="680">
                  <c:v>117376.31080000001</c:v>
                </c:pt>
                <c:pt idx="681">
                  <c:v>115770.61048</c:v>
                </c:pt>
                <c:pt idx="682">
                  <c:v>104366.89928000001</c:v>
                </c:pt>
                <c:pt idx="683">
                  <c:v>100845.37400000004</c:v>
                </c:pt>
                <c:pt idx="684">
                  <c:v>102545.51367999997</c:v>
                </c:pt>
                <c:pt idx="685">
                  <c:v>112715.57032000003</c:v>
                </c:pt>
                <c:pt idx="686">
                  <c:v>116721.49272000001</c:v>
                </c:pt>
                <c:pt idx="687">
                  <c:v>121314.52216000002</c:v>
                </c:pt>
                <c:pt idx="688">
                  <c:v>123464.66664000001</c:v>
                </c:pt>
                <c:pt idx="689">
                  <c:v>129059.67672000003</c:v>
                </c:pt>
                <c:pt idx="690">
                  <c:v>133566.20088000008</c:v>
                </c:pt>
                <c:pt idx="691">
                  <c:v>130163.95991999999</c:v>
                </c:pt>
                <c:pt idx="692">
                  <c:v>124102.07496000003</c:v>
                </c:pt>
                <c:pt idx="693">
                  <c:v>126093.03992000002</c:v>
                </c:pt>
                <c:pt idx="694">
                  <c:v>120278.55287999997</c:v>
                </c:pt>
                <c:pt idx="695">
                  <c:v>117419.23672</c:v>
                </c:pt>
                <c:pt idx="696">
                  <c:v>110398.6308</c:v>
                </c:pt>
                <c:pt idx="697">
                  <c:v>104218.55799999999</c:v>
                </c:pt>
                <c:pt idx="698">
                  <c:v>103332.75223999997</c:v>
                </c:pt>
                <c:pt idx="699">
                  <c:v>110757.30151999999</c:v>
                </c:pt>
                <c:pt idx="700">
                  <c:v>117338.61432000002</c:v>
                </c:pt>
                <c:pt idx="701">
                  <c:v>117842.99111999999</c:v>
                </c:pt>
                <c:pt idx="702">
                  <c:v>118681.02136000003</c:v>
                </c:pt>
                <c:pt idx="703">
                  <c:v>115826.22343999999</c:v>
                </c:pt>
                <c:pt idx="704">
                  <c:v>109164.62647999999</c:v>
                </c:pt>
                <c:pt idx="705">
                  <c:v>105422.39704</c:v>
                </c:pt>
                <c:pt idx="706">
                  <c:v>98333.33</c:v>
                </c:pt>
                <c:pt idx="707">
                  <c:v>96238.988400000002</c:v>
                </c:pt>
                <c:pt idx="708">
                  <c:v>94039.95</c:v>
                </c:pt>
                <c:pt idx="709">
                  <c:v>92749.95</c:v>
                </c:pt>
                <c:pt idx="710">
                  <c:v>91625.95</c:v>
                </c:pt>
                <c:pt idx="711">
                  <c:v>91013.95</c:v>
                </c:pt>
                <c:pt idx="712">
                  <c:v>92358.95</c:v>
                </c:pt>
                <c:pt idx="713">
                  <c:v>97096.95</c:v>
                </c:pt>
                <c:pt idx="714">
                  <c:v>101351.95</c:v>
                </c:pt>
                <c:pt idx="715">
                  <c:v>100846.95</c:v>
                </c:pt>
                <c:pt idx="716">
                  <c:v>99511.95</c:v>
                </c:pt>
                <c:pt idx="717">
                  <c:v>103079.35256</c:v>
                </c:pt>
                <c:pt idx="718">
                  <c:v>98914.758799999996</c:v>
                </c:pt>
                <c:pt idx="719">
                  <c:v>105804.14856</c:v>
                </c:pt>
              </c:numCache>
            </c:numRef>
          </c:yVal>
        </c:ser>
        <c:axId val="37445632"/>
        <c:axId val="37447552"/>
      </c:scatterChart>
      <c:valAx>
        <c:axId val="37445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7447552"/>
        <c:crosses val="autoZero"/>
        <c:crossBetween val="midCat"/>
      </c:valAx>
      <c:valAx>
        <c:axId val="37447552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Output (MW)</a:t>
                </a:r>
              </a:p>
            </c:rich>
          </c:tx>
        </c:title>
        <c:numFmt formatCode="General" sourceLinked="1"/>
        <c:tickLblPos val="nextTo"/>
        <c:crossAx val="37445632"/>
        <c:crosses val="autoZero"/>
        <c:crossBetween val="midCat"/>
      </c:valAx>
    </c:plotArea>
    <c:legend>
      <c:legendPos val="r"/>
    </c:legend>
    <c:plotVisOnly val="1"/>
    <c:dispBlanksAs val="gap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163417503846503"/>
          <c:y val="3.9634156625219123E-2"/>
          <c:w val="0.66156122726038591"/>
          <c:h val="0.87093558894396972"/>
        </c:manualLayout>
      </c:layout>
      <c:barChart>
        <c:barDir val="col"/>
        <c:grouping val="clustered"/>
        <c:ser>
          <c:idx val="0"/>
          <c:order val="0"/>
          <c:tx>
            <c:strRef>
              <c:f>Cost_Data!$Q$5</c:f>
              <c:strCache>
                <c:ptCount val="1"/>
                <c:pt idx="0">
                  <c:v>Stochastic</c:v>
                </c:pt>
              </c:strCache>
            </c:strRef>
          </c:tx>
          <c:spPr>
            <a:gradFill>
              <a:gsLst>
                <a:gs pos="0">
                  <a:srgbClr val="3333CC">
                    <a:lumMod val="75000"/>
                  </a:srgbClr>
                </a:gs>
                <a:gs pos="70000">
                  <a:srgbClr val="9393CC"/>
                </a:gs>
                <a:gs pos="100000">
                  <a:srgbClr val="FFFFFF"/>
                </a:gs>
              </a:gsLst>
              <a:lin ang="5400000" scaled="0"/>
            </a:gradFill>
          </c:spPr>
          <c:cat>
            <c:strRef>
              <c:f>Cost_Data!$P$6:$P$9</c:f>
              <c:strCache>
                <c:ptCount val="4"/>
                <c:pt idx="0">
                  <c:v>5% wind</c:v>
                </c:pt>
                <c:pt idx="1">
                  <c:v>20% wind</c:v>
                </c:pt>
                <c:pt idx="2">
                  <c:v>40% wind</c:v>
                </c:pt>
                <c:pt idx="3">
                  <c:v>60% wind</c:v>
                </c:pt>
              </c:strCache>
            </c:strRef>
          </c:cat>
          <c:val>
            <c:numRef>
              <c:f>Cost_Data!$Q$6:$Q$9</c:f>
              <c:numCache>
                <c:formatCode>General</c:formatCode>
                <c:ptCount val="4"/>
                <c:pt idx="0">
                  <c:v>1161089239.3510284</c:v>
                </c:pt>
                <c:pt idx="1">
                  <c:v>1132803676.0256004</c:v>
                </c:pt>
                <c:pt idx="2">
                  <c:v>1028739327.3225998</c:v>
                </c:pt>
                <c:pt idx="3">
                  <c:v>941093061.69382024</c:v>
                </c:pt>
              </c:numCache>
            </c:numRef>
          </c:val>
        </c:ser>
        <c:ser>
          <c:idx val="1"/>
          <c:order val="1"/>
          <c:tx>
            <c:strRef>
              <c:f>Cost_Data!$R$5</c:f>
              <c:strCache>
                <c:ptCount val="1"/>
                <c:pt idx="0">
                  <c:v>Deterministic/Variable</c:v>
                </c:pt>
              </c:strCache>
            </c:strRef>
          </c:tx>
          <c:spPr>
            <a:gradFill>
              <a:gsLst>
                <a:gs pos="83500">
                  <a:srgbClr val="FFFF00"/>
                </a:gs>
                <a:gs pos="31000">
                  <a:srgbClr val="C00000"/>
                </a:gs>
                <a:gs pos="100000">
                  <a:srgbClr val="FFFF00"/>
                </a:gs>
              </a:gsLst>
              <a:lin ang="5400000" scaled="0"/>
            </a:gradFill>
          </c:spPr>
          <c:cat>
            <c:strRef>
              <c:f>Cost_Data!$P$6:$P$9</c:f>
              <c:strCache>
                <c:ptCount val="4"/>
                <c:pt idx="0">
                  <c:v>5% wind</c:v>
                </c:pt>
                <c:pt idx="1">
                  <c:v>20% wind</c:v>
                </c:pt>
                <c:pt idx="2">
                  <c:v>40% wind</c:v>
                </c:pt>
                <c:pt idx="3">
                  <c:v>60% wind</c:v>
                </c:pt>
              </c:strCache>
            </c:strRef>
          </c:cat>
          <c:val>
            <c:numRef>
              <c:f>Cost_Data!$R$6:$R$9</c:f>
              <c:numCache>
                <c:formatCode>General</c:formatCode>
                <c:ptCount val="4"/>
                <c:pt idx="0">
                  <c:v>1131791180.7286739</c:v>
                </c:pt>
                <c:pt idx="1">
                  <c:v>761827480.34042919</c:v>
                </c:pt>
                <c:pt idx="2">
                  <c:v>505961807.01826096</c:v>
                </c:pt>
                <c:pt idx="3">
                  <c:v>473813401.160963</c:v>
                </c:pt>
              </c:numCache>
            </c:numRef>
          </c:val>
        </c:ser>
        <c:ser>
          <c:idx val="2"/>
          <c:order val="2"/>
          <c:tx>
            <c:strRef>
              <c:f>Cost_Data!$S$5</c:f>
              <c:strCache>
                <c:ptCount val="1"/>
                <c:pt idx="0">
                  <c:v>Constant</c:v>
                </c:pt>
              </c:strCache>
            </c:strRef>
          </c:tx>
          <c:spPr>
            <a:gradFill>
              <a:gsLst>
                <a:gs pos="74000">
                  <a:srgbClr val="00B050"/>
                </a:gs>
                <a:gs pos="100000">
                  <a:schemeClr val="bg1"/>
                </a:gs>
              </a:gsLst>
              <a:lin ang="5400000" scaled="0"/>
            </a:gradFill>
          </c:spPr>
          <c:cat>
            <c:strRef>
              <c:f>Cost_Data!$P$6:$P$9</c:f>
              <c:strCache>
                <c:ptCount val="4"/>
                <c:pt idx="0">
                  <c:v>5% wind</c:v>
                </c:pt>
                <c:pt idx="1">
                  <c:v>20% wind</c:v>
                </c:pt>
                <c:pt idx="2">
                  <c:v>40% wind</c:v>
                </c:pt>
                <c:pt idx="3">
                  <c:v>60% wind</c:v>
                </c:pt>
              </c:strCache>
            </c:strRef>
          </c:cat>
          <c:val>
            <c:numRef>
              <c:f>Cost_Data!$S$6:$S$9</c:f>
              <c:numCache>
                <c:formatCode>General</c:formatCode>
                <c:ptCount val="4"/>
                <c:pt idx="0">
                  <c:v>1132068618.5460658</c:v>
                </c:pt>
                <c:pt idx="1">
                  <c:v>732565352.60874915</c:v>
                </c:pt>
                <c:pt idx="2">
                  <c:v>387421081.55520415</c:v>
                </c:pt>
                <c:pt idx="3">
                  <c:v>278347517.8078171</c:v>
                </c:pt>
              </c:numCache>
            </c:numRef>
          </c:val>
        </c:ser>
        <c:axId val="37712256"/>
        <c:axId val="37713792"/>
      </c:barChart>
      <c:catAx>
        <c:axId val="37712256"/>
        <c:scaling>
          <c:orientation val="minMax"/>
        </c:scaling>
        <c:axPos val="b"/>
        <c:tickLblPos val="nextTo"/>
        <c:crossAx val="37713792"/>
        <c:crosses val="autoZero"/>
        <c:auto val="1"/>
        <c:lblAlgn val="ctr"/>
        <c:lblOffset val="100"/>
      </c:catAx>
      <c:valAx>
        <c:axId val="37713792"/>
        <c:scaling>
          <c:orientation val="minMax"/>
        </c:scaling>
        <c:axPos val="l"/>
        <c:majorGridlines/>
        <c:numFmt formatCode="General" sourceLinked="1"/>
        <c:tickLblPos val="nextTo"/>
        <c:crossAx val="37712256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layout>
        <c:manualLayout>
          <c:xMode val="edge"/>
          <c:yMode val="edge"/>
          <c:x val="0.80067283497077335"/>
          <c:y val="0.32106415919999742"/>
          <c:w val="0.18553404812837707"/>
          <c:h val="0.40070941323166148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025" cy="49053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96498" tIns="48248" rIns="96498" bIns="48248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94025" cy="49053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96498" tIns="48248" rIns="96498" bIns="48248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735013"/>
            <a:ext cx="4576763" cy="343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9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11663"/>
            <a:ext cx="5043487" cy="4164012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96498" tIns="48248" rIns="96498" bIns="48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2994025" cy="492125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96498" tIns="48248" rIns="96498" bIns="48248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8820150"/>
            <a:ext cx="2994025" cy="492125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96498" tIns="48248" rIns="96498" bIns="48248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 i="0"/>
            </a:lvl1pPr>
          </a:lstStyle>
          <a:p>
            <a:pPr>
              <a:defRPr/>
            </a:pPr>
            <a:fld id="{D8FB32A9-7AED-46DE-A280-0368CDFD1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62388" y="8820150"/>
            <a:ext cx="29924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00" tIns="48249" rIns="96500" bIns="48249" anchor="b"/>
          <a:lstStyle/>
          <a:p>
            <a:pPr algn="r" defTabSz="963613" eaLnBrk="0" hangingPunct="0"/>
            <a:fld id="{07BC3717-2ECE-4950-924A-601E9A74CCA6}" type="slidenum">
              <a:rPr lang="en-US" sz="1300" i="0"/>
              <a:pPr algn="r" defTabSz="963613" eaLnBrk="0" hangingPunct="0"/>
              <a:t>1</a:t>
            </a:fld>
            <a:endParaRPr lang="en-US" sz="1300" i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6500" tIns="48249" rIns="96500" bIns="482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B61D5-CBD9-4BD9-A1C6-19FCBFD3892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18B7F-749A-425E-AA98-BD74277D840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DCA53-13EE-43BE-905B-2FEB51FAD48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A60EF-D781-4EAC-9EB5-3321849D995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57F6E-8BE7-4307-9DA8-F57069E6FAB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53D82-5D65-4A94-9241-B30F27915EC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82567-63A7-4BB0-8F14-0D9B7637FAA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F5BF7-1EDA-476C-9632-81817A8DEA2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886A6-F153-471A-8F85-5CB17009D4F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FAC01-6BF6-4A1E-97E4-90CD30DFC88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69CFF-481F-47F2-8C31-99EEE1EC86B7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25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22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FB944-E244-41FF-B36A-73CD21DF5A9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35013"/>
            <a:ext cx="4573588" cy="3432175"/>
          </a:xfrm>
          <a:ln/>
        </p:spPr>
      </p:sp>
      <p:sp>
        <p:nvSpPr>
          <p:cNvPr id="620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35013"/>
            <a:ext cx="4573588" cy="3432175"/>
          </a:xfrm>
          <a:ln/>
        </p:spPr>
      </p:sp>
      <p:sp>
        <p:nvSpPr>
          <p:cNvPr id="623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With this sequence of slides I am going to illustrate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35013"/>
            <a:ext cx="4573588" cy="3432175"/>
          </a:xfrm>
          <a:ln/>
        </p:spPr>
      </p:sp>
      <p:sp>
        <p:nvSpPr>
          <p:cNvPr id="625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With this sequence of slides I am going to illustrate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35013"/>
            <a:ext cx="4573588" cy="3432175"/>
          </a:xfrm>
          <a:ln/>
        </p:spPr>
      </p:sp>
      <p:sp>
        <p:nvSpPr>
          <p:cNvPr id="627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With this sequence of slides I am going to illustrate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35013"/>
            <a:ext cx="4573588" cy="3432175"/>
          </a:xfrm>
          <a:ln/>
        </p:spPr>
      </p:sp>
      <p:sp>
        <p:nvSpPr>
          <p:cNvPr id="629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With this sequence of slides I am going to illustrate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4049B-5166-401C-A393-9AB887DCAA8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35013"/>
            <a:ext cx="4573588" cy="3432175"/>
          </a:xfrm>
          <a:ln/>
        </p:spPr>
      </p:sp>
      <p:sp>
        <p:nvSpPr>
          <p:cNvPr id="631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With this sequence of slides I am going to illustrate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35013"/>
            <a:ext cx="4573588" cy="3432175"/>
          </a:xfrm>
          <a:ln/>
        </p:spPr>
      </p:sp>
      <p:sp>
        <p:nvSpPr>
          <p:cNvPr id="633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With this sequence of slides I am going to illustrate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35013"/>
            <a:ext cx="4573588" cy="3432175"/>
          </a:xfrm>
          <a:ln/>
        </p:spPr>
      </p:sp>
      <p:sp>
        <p:nvSpPr>
          <p:cNvPr id="6359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With this sequence of slides I am going to illustrate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795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37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F97B3-831C-4FAC-AE10-40B3349B20FF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00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40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B87C9-C91C-45B5-A30D-CD6AC247650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40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44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BBD86-23C5-4D82-B86E-F46037E2A1B8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61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4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1F04F-161E-47BE-9567-2E9DC1253C81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81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4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4D386-F059-4C4A-A16D-89160702CBB9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02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5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C0E5C-7885-46FF-A1D1-81C46D31C90D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49817-D152-4973-A40A-EC8251565B3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22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5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33DC9-BB6A-4616-958A-2D24C5DBFBC6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433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5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3ED6-F50A-46DB-80DA-566A1046D82E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63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5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73308-5A49-4A0F-8854-9DFFF2698E71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84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5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94BBB-82E8-478C-B95A-4289D26C2B16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048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6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29780-9BFA-404D-AAD1-71D7FF031347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25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6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F2B5D-6AF3-44DD-B0BA-248E8533634A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Discuss fine-grained and coarser-grained (yearly) patterns.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2ACC7-BF84-4110-8678-E8928EDB194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06067-E0D6-4634-9255-FDFFF955F35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12F31-9153-43D4-9978-B2F17075A3E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A705E-DD2A-436D-AC1D-828DB7B78A2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D0CF-9A93-48A1-B5CC-E58EFC04AB6D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48F983-BAB1-44D8-BC28-EC147423A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F7906-ACF4-43FF-A5BD-D91C58364C3F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E8ED058-AB5D-49B5-B709-05ACFAB04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CC27-7A40-4F15-A97F-3BF6EBB65503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2DCE76F-1B57-4FC4-87FA-6603B86CD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066E-882A-429B-A86D-537344E1485F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6C9444F-5870-43FB-B7A4-EFE0C9C3F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0FDAF-72F1-483F-B5B5-2698DFB57A66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74E3075-BF33-4220-A0EF-7D45EF9A3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4879-FDDA-4D1C-849A-53181762601B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80B86B5-3722-484C-92B4-C057915EA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8470B-7978-471F-BFF6-5FA749C2AE63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E5868CD-C514-4E56-93FE-C105FB21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5E38-1D20-4E2B-8131-FFA25E50ACAB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B5AEB79-B095-407C-A1D6-A1047D4D0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7743-3EC1-4111-AF60-9C3D8AE630F1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003B23A-7BC4-40E0-8784-8FBB864FF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695700"/>
            <a:ext cx="77724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8EC31-AEB6-4A7A-A340-F444BA321FD8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4EF089C-B343-4C22-A6CF-E3400BCE1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7724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95700"/>
            <a:ext cx="77724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20665-3500-4E7F-8B12-BF9B278FDA16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9812E23-761A-431C-A038-7079DBC91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ACA33-C741-4F36-8B45-30C2DA781BDF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2A41E8-2AB4-4587-8C69-0E0C222A5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B03EE-27D4-45BE-89D4-DFF9990CE132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2150E0-30B5-4811-BDB9-7A7ABD210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6476-1CC6-4632-B001-D5C355FC43DF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1E9801-AFEE-4017-8B06-E34616CEA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08C3-EAEB-420B-9A07-77751B09D6C4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744C3DA-2FC1-49CE-A307-AE369DD66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A30A9-2309-48E0-A949-E3AD41DE99FD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8A2C11F-5D64-47CE-A548-B79CD238D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3A0D-8DA5-4B15-A754-CD64F95E129E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0549007-9886-4D8B-9CF7-4E7615401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B24C3-841F-46D6-B876-7131C2F8EB6F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02908EB-2C13-4B60-859B-1ECB1CBAD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00871-2707-462A-B308-F56C98CB2219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8E13254-A2DD-45F8-B92D-7EE667845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7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34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i="0" smtClean="0"/>
            </a:lvl1pPr>
          </a:lstStyle>
          <a:p>
            <a:pPr>
              <a:defRPr/>
            </a:pPr>
            <a:fld id="{F959EEF0-C8E8-43DF-88D4-4B98EA563B2B}" type="datetime1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527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i="0" smtClean="0"/>
            </a:lvl1pPr>
          </a:lstStyle>
          <a:p>
            <a:pPr>
              <a:defRPr/>
            </a:pPr>
            <a:r>
              <a:rPr lang="en-US"/>
              <a:t>© 2011 Warren B. Powell</a:t>
            </a:r>
            <a:endParaRPr lang="en-US"/>
          </a:p>
        </p:txBody>
      </p:sp>
      <p:sp>
        <p:nvSpPr>
          <p:cNvPr id="527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i="0"/>
            </a:lvl1pPr>
          </a:lstStyle>
          <a:p>
            <a:pPr>
              <a:defRPr/>
            </a:pPr>
            <a:r>
              <a:rPr lang="en-US"/>
              <a:t>Slide </a:t>
            </a:r>
            <a:fld id="{9C177999-01CA-407E-AE86-8ECCD38CC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FF6600">
                  <a:gamma/>
                  <a:shade val="16078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55" r:id="rId17"/>
    <p:sldLayoutId id="2147483654" r:id="rId18"/>
    <p:sldLayoutId id="2147483653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400" i="0"/>
              <a:t>Slide </a:t>
            </a:r>
            <a:fld id="{95E9DF31-D361-4696-B9CE-7609C7CB71AF}" type="slidenum">
              <a:rPr lang="en-US" sz="1400" i="0"/>
              <a:pPr algn="r" eaLnBrk="0" hangingPunct="0"/>
              <a:t>1</a:t>
            </a:fld>
            <a:endParaRPr lang="en-US" sz="1400" i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4447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88000"/>
              </a:lnSpc>
            </a:pPr>
            <a:r>
              <a:rPr lang="en-US" sz="3200" i="0">
                <a:solidFill>
                  <a:schemeClr val="bg1"/>
                </a:solidFill>
              </a:rPr>
              <a:t>Harnessing Wind in China: Controlling Variability </a:t>
            </a:r>
          </a:p>
          <a:p>
            <a:pPr algn="ctr" eaLnBrk="0" hangingPunct="0">
              <a:lnSpc>
                <a:spcPct val="88000"/>
              </a:lnSpc>
            </a:pPr>
            <a:r>
              <a:rPr lang="en-US" sz="3200" i="0">
                <a:solidFill>
                  <a:schemeClr val="bg1"/>
                </a:solidFill>
              </a:rPr>
              <a:t>through Location and Regulation</a:t>
            </a:r>
            <a:endParaRPr lang="en-US" sz="2000" b="1" i="0">
              <a:solidFill>
                <a:schemeClr val="bg1"/>
              </a:solidFill>
            </a:endParaRPr>
          </a:p>
          <a:p>
            <a:pPr algn="ctr" eaLnBrk="0" hangingPunct="0"/>
            <a:endParaRPr lang="en-US" sz="2000" b="1" i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000" b="1" i="0">
                <a:solidFill>
                  <a:schemeClr val="bg1"/>
                </a:solidFill>
              </a:rPr>
              <a:t>DIMACS Workshop:</a:t>
            </a:r>
          </a:p>
          <a:p>
            <a:pPr algn="ctr" eaLnBrk="0" hangingPunct="0"/>
            <a:r>
              <a:rPr lang="en-US" sz="2000" b="1" i="0">
                <a:solidFill>
                  <a:schemeClr val="bg1"/>
                </a:solidFill>
              </a:rPr>
              <a:t>U.S.-China Collaborations in Computer Science and Sustainability</a:t>
            </a:r>
          </a:p>
          <a:p>
            <a:pPr algn="ctr" eaLnBrk="0" hangingPunct="0">
              <a:lnSpc>
                <a:spcPct val="88000"/>
              </a:lnSpc>
            </a:pPr>
            <a:endParaRPr lang="en-US" sz="2000" b="1" i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88000"/>
              </a:lnSpc>
            </a:pPr>
            <a:r>
              <a:rPr lang="en-US" sz="2000" b="1" i="0">
                <a:solidFill>
                  <a:schemeClr val="bg1"/>
                </a:solidFill>
              </a:rPr>
              <a:t>September 19 2011</a:t>
            </a:r>
          </a:p>
          <a:p>
            <a:pPr algn="ctr" eaLnBrk="0" hangingPunct="0">
              <a:lnSpc>
                <a:spcPct val="88000"/>
              </a:lnSpc>
            </a:pPr>
            <a:endParaRPr lang="en-US" sz="2000" b="1" i="0">
              <a:solidFill>
                <a:schemeClr val="bg1"/>
              </a:solidFill>
            </a:endParaRPr>
          </a:p>
        </p:txBody>
      </p:sp>
      <p:sp>
        <p:nvSpPr>
          <p:cNvPr id="228357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/>
          </a:extLst>
        </p:spPr>
        <p:txBody>
          <a:bodyPr lIns="90488" tIns="44450" rIns="90488" bIns="44450" anchor="ctr" anchorCtr="1"/>
          <a:lstStyle/>
          <a:p>
            <a:pPr algn="ctr" eaLnBrk="0" hangingPunct="0">
              <a:lnSpc>
                <a:spcPct val="92000"/>
              </a:lnSpc>
              <a:defRPr/>
            </a:pPr>
            <a:r>
              <a:rPr lang="en-US" sz="2400" b="1" i="0" dirty="0">
                <a:solidFill>
                  <a:schemeClr val="bg1"/>
                </a:solidFill>
              </a:rPr>
              <a:t>Warren </a:t>
            </a:r>
            <a:r>
              <a:rPr lang="en-US" sz="2400" b="1" i="0" dirty="0">
                <a:solidFill>
                  <a:schemeClr val="bg1"/>
                </a:solidFill>
              </a:rPr>
              <a:t>B. Powell</a:t>
            </a:r>
          </a:p>
          <a:p>
            <a:pPr algn="ctr" eaLnBrk="0" hangingPunct="0">
              <a:lnSpc>
                <a:spcPct val="92000"/>
              </a:lnSpc>
              <a:defRPr/>
            </a:pPr>
            <a:r>
              <a:rPr lang="en-US" sz="2400" b="1" i="0" dirty="0" err="1">
                <a:solidFill>
                  <a:schemeClr val="bg1"/>
                </a:solidFill>
              </a:rPr>
              <a:t>Hui</a:t>
            </a:r>
            <a:r>
              <a:rPr lang="en-US" sz="2400" b="1" i="0" dirty="0">
                <a:solidFill>
                  <a:schemeClr val="bg1"/>
                </a:solidFill>
              </a:rPr>
              <a:t> Fang ‘11</a:t>
            </a:r>
          </a:p>
          <a:p>
            <a:pPr algn="ctr" eaLnBrk="0" hangingPunct="0">
              <a:lnSpc>
                <a:spcPct val="92000"/>
              </a:lnSpc>
              <a:defRPr/>
            </a:pPr>
            <a:r>
              <a:rPr lang="en-US" sz="2400" b="1" i="0" dirty="0" err="1">
                <a:solidFill>
                  <a:schemeClr val="bg1"/>
                </a:solidFill>
              </a:rPr>
              <a:t>Rui</a:t>
            </a:r>
            <a:r>
              <a:rPr lang="en-US" sz="2400" b="1" i="0" dirty="0">
                <a:solidFill>
                  <a:schemeClr val="bg1"/>
                </a:solidFill>
              </a:rPr>
              <a:t> Zhang ‘11</a:t>
            </a:r>
            <a:endParaRPr lang="en-US" sz="2400" b="1" i="0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2000"/>
              </a:lnSpc>
              <a:defRPr/>
            </a:pPr>
            <a:r>
              <a:rPr lang="en-US" sz="2400" b="1" i="0" dirty="0">
                <a:solidFill>
                  <a:schemeClr val="bg1"/>
                </a:solidFill>
                <a:latin typeface="+mj-lt"/>
              </a:rPr>
              <a:t>PENSA Laboratory</a:t>
            </a:r>
          </a:p>
          <a:p>
            <a:pPr algn="ctr" eaLnBrk="0" hangingPunct="0">
              <a:lnSpc>
                <a:spcPct val="92000"/>
              </a:lnSpc>
              <a:defRPr/>
            </a:pPr>
            <a:r>
              <a:rPr lang="en-US" sz="2400" b="1" i="0" dirty="0">
                <a:solidFill>
                  <a:schemeClr val="bg1"/>
                </a:solidFill>
              </a:rPr>
              <a:t>Princeton University</a:t>
            </a:r>
            <a:endParaRPr lang="en-US" sz="2400" b="1" i="0" dirty="0">
              <a:solidFill>
                <a:schemeClr val="bg1"/>
              </a:solidFill>
            </a:endParaRPr>
          </a:p>
        </p:txBody>
      </p:sp>
      <p:pic>
        <p:nvPicPr>
          <p:cNvPr id="23557" name="Picture 5" descr="CAS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6553200"/>
            <a:ext cx="362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© 2011 Warren B. Powell, Princeton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Optimal wind farm portfolios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can design a portfolio of wind farms to reduce variability using Markowitz portfolio theory.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390775"/>
            <a:ext cx="467677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295775" y="2525713"/>
            <a:ext cx="3187700" cy="1506537"/>
            <a:chOff x="4296229" y="2525487"/>
            <a:chExt cx="3187598" cy="1506698"/>
          </a:xfrm>
        </p:grpSpPr>
        <p:sp>
          <p:nvSpPr>
            <p:cNvPr id="41991" name="Oval 5"/>
            <p:cNvSpPr>
              <a:spLocks noChangeArrowheads="1"/>
            </p:cNvSpPr>
            <p:nvPr/>
          </p:nvSpPr>
          <p:spPr bwMode="auto">
            <a:xfrm>
              <a:off x="4296229" y="2525487"/>
              <a:ext cx="435428" cy="914400"/>
            </a:xfrm>
            <a:prstGeom prst="ellips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41992" name="TextBox 6"/>
            <p:cNvSpPr txBox="1">
              <a:spLocks noChangeArrowheads="1"/>
            </p:cNvSpPr>
            <p:nvPr/>
          </p:nvSpPr>
          <p:spPr bwMode="auto">
            <a:xfrm>
              <a:off x="4515514" y="3570520"/>
              <a:ext cx="29683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i="0">
                  <a:solidFill>
                    <a:srgbClr val="0070C0"/>
                  </a:solidFill>
                </a:rPr>
                <a:t>Correlation coefficient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40275" y="4549775"/>
            <a:ext cx="3462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i="0">
                <a:solidFill>
                  <a:srgbClr val="0070C0"/>
                </a:solidFill>
              </a:rPr>
              <a:t>Target average wind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Correlations with northeast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66800"/>
            <a:ext cx="75707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Correlations with northwest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1047750"/>
            <a:ext cx="7504113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correlations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885825"/>
            <a:ext cx="7542213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Optimal wind farm placement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13" y="1258888"/>
            <a:ext cx="7351712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Oval 4"/>
          <p:cNvSpPr>
            <a:spLocks noChangeArrowheads="1"/>
          </p:cNvSpPr>
          <p:nvPr/>
        </p:nvSpPr>
        <p:spPr bwMode="auto">
          <a:xfrm>
            <a:off x="2033588" y="341947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2190750" y="3352800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2266950" y="349567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2657475" y="3352800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2657475" y="3148013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86" name="Oval 12"/>
          <p:cNvSpPr>
            <a:spLocks noChangeArrowheads="1"/>
          </p:cNvSpPr>
          <p:nvPr/>
        </p:nvSpPr>
        <p:spPr bwMode="auto">
          <a:xfrm>
            <a:off x="2747963" y="3081338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87" name="Oval 13"/>
          <p:cNvSpPr>
            <a:spLocks noChangeArrowheads="1"/>
          </p:cNvSpPr>
          <p:nvPr/>
        </p:nvSpPr>
        <p:spPr bwMode="auto">
          <a:xfrm>
            <a:off x="2919413" y="275272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88" name="Oval 14"/>
          <p:cNvSpPr>
            <a:spLocks noChangeArrowheads="1"/>
          </p:cNvSpPr>
          <p:nvPr/>
        </p:nvSpPr>
        <p:spPr bwMode="auto">
          <a:xfrm>
            <a:off x="2852738" y="2414588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89" name="Oval 15"/>
          <p:cNvSpPr>
            <a:spLocks noChangeArrowheads="1"/>
          </p:cNvSpPr>
          <p:nvPr/>
        </p:nvSpPr>
        <p:spPr bwMode="auto">
          <a:xfrm>
            <a:off x="2424113" y="2152650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90" name="Oval 16"/>
          <p:cNvSpPr>
            <a:spLocks noChangeArrowheads="1"/>
          </p:cNvSpPr>
          <p:nvPr/>
        </p:nvSpPr>
        <p:spPr bwMode="auto">
          <a:xfrm>
            <a:off x="2790825" y="208597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91" name="Oval 17"/>
          <p:cNvSpPr>
            <a:spLocks noChangeArrowheads="1"/>
          </p:cNvSpPr>
          <p:nvPr/>
        </p:nvSpPr>
        <p:spPr bwMode="auto">
          <a:xfrm>
            <a:off x="2038350" y="2343150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92" name="Oval 18"/>
          <p:cNvSpPr>
            <a:spLocks noChangeArrowheads="1"/>
          </p:cNvSpPr>
          <p:nvPr/>
        </p:nvSpPr>
        <p:spPr bwMode="auto">
          <a:xfrm>
            <a:off x="2952750" y="3224213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93" name="Oval 19"/>
          <p:cNvSpPr>
            <a:spLocks noChangeArrowheads="1"/>
          </p:cNvSpPr>
          <p:nvPr/>
        </p:nvSpPr>
        <p:spPr bwMode="auto">
          <a:xfrm>
            <a:off x="3186113" y="334327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94" name="Oval 20"/>
          <p:cNvSpPr>
            <a:spLocks noChangeArrowheads="1"/>
          </p:cNvSpPr>
          <p:nvPr/>
        </p:nvSpPr>
        <p:spPr bwMode="auto">
          <a:xfrm>
            <a:off x="3281363" y="3424238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95" name="Oval 21"/>
          <p:cNvSpPr>
            <a:spLocks noChangeArrowheads="1"/>
          </p:cNvSpPr>
          <p:nvPr/>
        </p:nvSpPr>
        <p:spPr bwMode="auto">
          <a:xfrm>
            <a:off x="3271838" y="3567113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96" name="Oval 22"/>
          <p:cNvSpPr>
            <a:spLocks noChangeArrowheads="1"/>
          </p:cNvSpPr>
          <p:nvPr/>
        </p:nvSpPr>
        <p:spPr bwMode="auto">
          <a:xfrm>
            <a:off x="3481388" y="3624263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97" name="Oval 23"/>
          <p:cNvSpPr>
            <a:spLocks noChangeArrowheads="1"/>
          </p:cNvSpPr>
          <p:nvPr/>
        </p:nvSpPr>
        <p:spPr bwMode="auto">
          <a:xfrm>
            <a:off x="3590925" y="362902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98" name="Oval 24"/>
          <p:cNvSpPr>
            <a:spLocks noChangeArrowheads="1"/>
          </p:cNvSpPr>
          <p:nvPr/>
        </p:nvSpPr>
        <p:spPr bwMode="auto">
          <a:xfrm>
            <a:off x="3671888" y="3157538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199" name="Oval 25"/>
          <p:cNvSpPr>
            <a:spLocks noChangeArrowheads="1"/>
          </p:cNvSpPr>
          <p:nvPr/>
        </p:nvSpPr>
        <p:spPr bwMode="auto">
          <a:xfrm>
            <a:off x="3576638" y="3086100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00" name="Oval 26"/>
          <p:cNvSpPr>
            <a:spLocks noChangeArrowheads="1"/>
          </p:cNvSpPr>
          <p:nvPr/>
        </p:nvSpPr>
        <p:spPr bwMode="auto">
          <a:xfrm>
            <a:off x="3605213" y="2819400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01" name="Oval 27"/>
          <p:cNvSpPr>
            <a:spLocks noChangeArrowheads="1"/>
          </p:cNvSpPr>
          <p:nvPr/>
        </p:nvSpPr>
        <p:spPr bwMode="auto">
          <a:xfrm>
            <a:off x="4276725" y="3009900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02" name="Oval 28"/>
          <p:cNvSpPr>
            <a:spLocks noChangeArrowheads="1"/>
          </p:cNvSpPr>
          <p:nvPr/>
        </p:nvSpPr>
        <p:spPr bwMode="auto">
          <a:xfrm>
            <a:off x="4205288" y="3195638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03" name="Oval 29"/>
          <p:cNvSpPr>
            <a:spLocks noChangeArrowheads="1"/>
          </p:cNvSpPr>
          <p:nvPr/>
        </p:nvSpPr>
        <p:spPr bwMode="auto">
          <a:xfrm>
            <a:off x="5114925" y="2786063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04" name="Oval 30"/>
          <p:cNvSpPr>
            <a:spLocks noChangeArrowheads="1"/>
          </p:cNvSpPr>
          <p:nvPr/>
        </p:nvSpPr>
        <p:spPr bwMode="auto">
          <a:xfrm>
            <a:off x="5114925" y="290512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05" name="Oval 31"/>
          <p:cNvSpPr>
            <a:spLocks noChangeArrowheads="1"/>
          </p:cNvSpPr>
          <p:nvPr/>
        </p:nvSpPr>
        <p:spPr bwMode="auto">
          <a:xfrm>
            <a:off x="5619750" y="2481263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06" name="Oval 32"/>
          <p:cNvSpPr>
            <a:spLocks noChangeArrowheads="1"/>
          </p:cNvSpPr>
          <p:nvPr/>
        </p:nvSpPr>
        <p:spPr bwMode="auto">
          <a:xfrm>
            <a:off x="6134100" y="2481263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07" name="Oval 33"/>
          <p:cNvSpPr>
            <a:spLocks noChangeArrowheads="1"/>
          </p:cNvSpPr>
          <p:nvPr/>
        </p:nvSpPr>
        <p:spPr bwMode="auto">
          <a:xfrm>
            <a:off x="6253163" y="208597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08" name="Oval 34"/>
          <p:cNvSpPr>
            <a:spLocks noChangeArrowheads="1"/>
          </p:cNvSpPr>
          <p:nvPr/>
        </p:nvSpPr>
        <p:spPr bwMode="auto">
          <a:xfrm>
            <a:off x="5810250" y="288607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09" name="Oval 35"/>
          <p:cNvSpPr>
            <a:spLocks noChangeArrowheads="1"/>
          </p:cNvSpPr>
          <p:nvPr/>
        </p:nvSpPr>
        <p:spPr bwMode="auto">
          <a:xfrm>
            <a:off x="6405563" y="3014663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10" name="Oval 36"/>
          <p:cNvSpPr>
            <a:spLocks noChangeArrowheads="1"/>
          </p:cNvSpPr>
          <p:nvPr/>
        </p:nvSpPr>
        <p:spPr bwMode="auto">
          <a:xfrm>
            <a:off x="6505575" y="3009900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11" name="Oval 37"/>
          <p:cNvSpPr>
            <a:spLocks noChangeArrowheads="1"/>
          </p:cNvSpPr>
          <p:nvPr/>
        </p:nvSpPr>
        <p:spPr bwMode="auto">
          <a:xfrm>
            <a:off x="1204913" y="315277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12" name="Oval 38"/>
          <p:cNvSpPr>
            <a:spLocks noChangeArrowheads="1"/>
          </p:cNvSpPr>
          <p:nvPr/>
        </p:nvSpPr>
        <p:spPr bwMode="auto">
          <a:xfrm>
            <a:off x="6338888" y="288607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13" name="Oval 39"/>
          <p:cNvSpPr>
            <a:spLocks noChangeArrowheads="1"/>
          </p:cNvSpPr>
          <p:nvPr/>
        </p:nvSpPr>
        <p:spPr bwMode="auto">
          <a:xfrm>
            <a:off x="5429250" y="2857500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14" name="Oval 40"/>
          <p:cNvSpPr>
            <a:spLocks noChangeArrowheads="1"/>
          </p:cNvSpPr>
          <p:nvPr/>
        </p:nvSpPr>
        <p:spPr bwMode="auto">
          <a:xfrm>
            <a:off x="5434013" y="296227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15" name="Oval 41"/>
          <p:cNvSpPr>
            <a:spLocks noChangeArrowheads="1"/>
          </p:cNvSpPr>
          <p:nvPr/>
        </p:nvSpPr>
        <p:spPr bwMode="auto">
          <a:xfrm>
            <a:off x="5876925" y="1885950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16" name="Oval 42"/>
          <p:cNvSpPr>
            <a:spLocks noChangeArrowheads="1"/>
          </p:cNvSpPr>
          <p:nvPr/>
        </p:nvSpPr>
        <p:spPr bwMode="auto">
          <a:xfrm>
            <a:off x="7491413" y="2209800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17" name="Oval 43"/>
          <p:cNvSpPr>
            <a:spLocks noChangeArrowheads="1"/>
          </p:cNvSpPr>
          <p:nvPr/>
        </p:nvSpPr>
        <p:spPr bwMode="auto">
          <a:xfrm>
            <a:off x="7615238" y="2214563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18" name="Oval 44"/>
          <p:cNvSpPr>
            <a:spLocks noChangeArrowheads="1"/>
          </p:cNvSpPr>
          <p:nvPr/>
        </p:nvSpPr>
        <p:spPr bwMode="auto">
          <a:xfrm>
            <a:off x="7620000" y="240982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19" name="Oval 45"/>
          <p:cNvSpPr>
            <a:spLocks noChangeArrowheads="1"/>
          </p:cNvSpPr>
          <p:nvPr/>
        </p:nvSpPr>
        <p:spPr bwMode="auto">
          <a:xfrm>
            <a:off x="4776788" y="498157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20" name="Oval 46"/>
          <p:cNvSpPr>
            <a:spLocks noChangeArrowheads="1"/>
          </p:cNvSpPr>
          <p:nvPr/>
        </p:nvSpPr>
        <p:spPr bwMode="auto">
          <a:xfrm>
            <a:off x="6538913" y="4695825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21" name="Oval 47"/>
          <p:cNvSpPr>
            <a:spLocks noChangeArrowheads="1"/>
          </p:cNvSpPr>
          <p:nvPr/>
        </p:nvSpPr>
        <p:spPr bwMode="auto">
          <a:xfrm>
            <a:off x="6224588" y="5186363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22" name="Oval 48"/>
          <p:cNvSpPr>
            <a:spLocks noChangeArrowheads="1"/>
          </p:cNvSpPr>
          <p:nvPr/>
        </p:nvSpPr>
        <p:spPr bwMode="auto">
          <a:xfrm>
            <a:off x="6510338" y="4243388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0223" name="Oval 49"/>
          <p:cNvSpPr>
            <a:spLocks noChangeArrowheads="1"/>
          </p:cNvSpPr>
          <p:nvPr/>
        </p:nvSpPr>
        <p:spPr bwMode="auto">
          <a:xfrm>
            <a:off x="5272088" y="5881688"/>
            <a:ext cx="66675" cy="66675"/>
          </a:xfrm>
          <a:prstGeom prst="ellipse">
            <a:avLst/>
          </a:prstGeom>
          <a:solidFill>
            <a:srgbClr val="0070C0"/>
          </a:solidFill>
          <a:ln w="28575" algn="ctr">
            <a:solidFill>
              <a:srgbClr val="0070C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Markowitz model results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smtClean="0"/>
              <a:t>Efficient frontiers</a:t>
            </a:r>
          </a:p>
          <a:p>
            <a:pPr lvl="1"/>
            <a:r>
              <a:rPr lang="en-US" sz="2000" smtClean="0"/>
              <a:t>Using a Markowitz model, we can allocate wind farms to find the best balance between average wind speed and variability</a:t>
            </a:r>
          </a:p>
        </p:txBody>
      </p:sp>
      <p:sp>
        <p:nvSpPr>
          <p:cNvPr id="52228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11588"/>
            <a:ext cx="3810000" cy="2400300"/>
          </a:xfrm>
        </p:spPr>
        <p:txBody>
          <a:bodyPr/>
          <a:lstStyle/>
          <a:p>
            <a:r>
              <a:rPr lang="en-US" sz="2400" smtClean="0"/>
              <a:t>Reducing volatility</a:t>
            </a:r>
          </a:p>
          <a:p>
            <a:pPr lvl="1"/>
            <a:r>
              <a:rPr lang="en-US" sz="2000" smtClean="0"/>
              <a:t>Using sensible allocation of wind farms, we can get the same level of energy with a lot less variability.</a:t>
            </a:r>
          </a:p>
        </p:txBody>
      </p:sp>
      <p:sp>
        <p:nvSpPr>
          <p:cNvPr id="52229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3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52231" name="Picture 14" descr="CompMV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825" y="3660775"/>
            <a:ext cx="4318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5" descr="LandWaterOptV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1136650"/>
            <a:ext cx="3962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Seasonality of wind in China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38" y="1168400"/>
            <a:ext cx="80851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output from different models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87463"/>
            <a:ext cx="771366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Hydroelectric power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mtClean="0"/>
              <a:t>The Mississippi river</a:t>
            </a:r>
          </a:p>
          <a:p>
            <a:pPr lvl="1"/>
            <a:r>
              <a:rPr lang="en-US" smtClean="0"/>
              <a:t>No power generation</a:t>
            </a:r>
          </a:p>
        </p:txBody>
      </p:sp>
      <p:sp>
        <p:nvSpPr>
          <p:cNvPr id="58372" name="Content Placeholder 4"/>
          <p:cNvSpPr>
            <a:spLocks noGrp="1"/>
          </p:cNvSpPr>
          <p:nvPr>
            <p:ph sz="quarter" idx="3"/>
          </p:nvPr>
        </p:nvSpPr>
        <p:spPr>
          <a:xfrm>
            <a:off x="569913" y="3695700"/>
            <a:ext cx="4089400" cy="2400300"/>
          </a:xfrm>
        </p:spPr>
        <p:txBody>
          <a:bodyPr/>
          <a:lstStyle/>
          <a:p>
            <a:r>
              <a:rPr lang="en-US" smtClean="0"/>
              <a:t>The Yangtze river</a:t>
            </a:r>
          </a:p>
          <a:p>
            <a:pPr lvl="1"/>
            <a:r>
              <a:rPr lang="en-US" smtClean="0"/>
              <a:t>Completed in 2008</a:t>
            </a:r>
          </a:p>
          <a:p>
            <a:pPr lvl="1"/>
            <a:r>
              <a:rPr lang="en-US" smtClean="0"/>
              <a:t>Will have 22,500 Mw of electricity generation from 32 main turbines and 2 smaller ones.</a:t>
            </a:r>
          </a:p>
        </p:txBody>
      </p:sp>
      <p:sp>
        <p:nvSpPr>
          <p:cNvPr id="58373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13" y="3686175"/>
            <a:ext cx="376713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25" y="1120775"/>
            <a:ext cx="381635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Hydroelectric power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Regulating wind energy using hydroelectric power</a:t>
            </a:r>
          </a:p>
          <a:p>
            <a:pPr lvl="1"/>
            <a:r>
              <a:rPr lang="en-US" smtClean="0"/>
              <a:t>China has tremendous hydroelectric resources.</a:t>
            </a:r>
          </a:p>
          <a:p>
            <a:pPr lvl="1"/>
            <a:r>
              <a:rPr lang="en-US" smtClean="0"/>
              <a:t>Hydroelectric power can be changed fairly quickly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8463" y="2719388"/>
            <a:ext cx="5810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200" smtClean="0"/>
              <a:t>Wind and a tale of two countries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2000" smtClean="0"/>
          </a:p>
        </p:txBody>
      </p:sp>
      <p:sp>
        <p:nvSpPr>
          <p:cNvPr id="25603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smtClean="0"/>
              <a:t>The United States</a:t>
            </a:r>
          </a:p>
          <a:p>
            <a:pPr lvl="1"/>
            <a:r>
              <a:rPr lang="en-US" sz="1600" smtClean="0"/>
              <a:t>More than enough potential energy from wind to satisfy the needs of the entire country.</a:t>
            </a:r>
          </a:p>
          <a:p>
            <a:pPr lvl="1"/>
            <a:r>
              <a:rPr lang="en-US" sz="1600" smtClean="0"/>
              <a:t>Problem 1: Wind is windy</a:t>
            </a:r>
          </a:p>
          <a:p>
            <a:pPr lvl="1"/>
            <a:r>
              <a:rPr lang="en-US" sz="1600" smtClean="0"/>
              <a:t>Problem 2: It doesn’t blow where people live.</a:t>
            </a:r>
          </a:p>
        </p:txBody>
      </p:sp>
      <p:sp>
        <p:nvSpPr>
          <p:cNvPr id="25604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en-US" sz="2000" smtClean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20788"/>
            <a:ext cx="3903663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838" y="3716338"/>
            <a:ext cx="372110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655638" y="3717925"/>
            <a:ext cx="3810000" cy="2400300"/>
          </a:xfrm>
        </p:spPr>
        <p:txBody>
          <a:bodyPr/>
          <a:lstStyle/>
          <a:p>
            <a:r>
              <a:rPr lang="en-US" sz="2000" smtClean="0"/>
              <a:t>China</a:t>
            </a:r>
          </a:p>
          <a:p>
            <a:pPr lvl="1"/>
            <a:r>
              <a:rPr lang="en-US" sz="1600" smtClean="0"/>
              <a:t>More than enough potential energy from wind to satisfy the needs of the entire country.</a:t>
            </a:r>
          </a:p>
          <a:p>
            <a:pPr lvl="1"/>
            <a:r>
              <a:rPr lang="en-US" sz="1600" smtClean="0"/>
              <a:t>Problem 1: Wind is windy</a:t>
            </a:r>
          </a:p>
          <a:p>
            <a:pPr lvl="1"/>
            <a:r>
              <a:rPr lang="en-US" sz="1600" smtClean="0"/>
              <a:t>Problem 2: It doesn’t blow where people live.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 energy regulation using hydro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Concept</a:t>
            </a:r>
          </a:p>
          <a:p>
            <a:pPr lvl="1"/>
            <a:r>
              <a:rPr lang="en-US" smtClean="0"/>
              <a:t>Use the Three Gorges dam (and other hydroelectric facilities) to regulate energy from wind.</a:t>
            </a:r>
          </a:p>
          <a:p>
            <a:pPr lvl="1"/>
            <a:r>
              <a:rPr lang="en-US" smtClean="0"/>
              <a:t>We are limited by how much we can vary the output because of downstream uses of water.</a:t>
            </a:r>
          </a:p>
          <a:p>
            <a:pPr lvl="1"/>
            <a:r>
              <a:rPr lang="en-US" smtClean="0"/>
              <a:t>Proposal: penalize deviations from current outflow.  By varying the penalty for deviations, we can strike a balance between smoothing energy from wind and deviating from the natural outflow of the river.</a:t>
            </a:r>
          </a:p>
          <a:p>
            <a:pPr lvl="1"/>
            <a:r>
              <a:rPr lang="en-US" smtClean="0"/>
              <a:t>Deviations are limited to 5 percent of outflow at any point of time.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 stochastic optimization model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objective function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Given a </a:t>
            </a:r>
            <a:r>
              <a:rPr lang="en-US" i="1" dirty="0" smtClean="0"/>
              <a:t>system model </a:t>
            </a:r>
            <a:r>
              <a:rPr lang="en-US" dirty="0" smtClean="0"/>
              <a:t>(transition function)</a:t>
            </a:r>
          </a:p>
          <a:p>
            <a:pPr lvl="2">
              <a:lnSpc>
                <a:spcPct val="90000"/>
              </a:lnSpc>
              <a:defRPr/>
            </a:pPr>
            <a:endParaRPr lang="en-US" dirty="0" smtClean="0"/>
          </a:p>
          <a:p>
            <a:pPr lvl="2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</p:txBody>
      </p:sp>
      <p:graphicFrame>
        <p:nvGraphicFramePr>
          <p:cNvPr id="608288" name="Object 32"/>
          <p:cNvGraphicFramePr>
            <a:graphicFrameLocks noChangeAspect="1"/>
          </p:cNvGraphicFramePr>
          <p:nvPr/>
        </p:nvGraphicFramePr>
        <p:xfrm>
          <a:off x="1419225" y="1766888"/>
          <a:ext cx="5324475" cy="1270000"/>
        </p:xfrm>
        <a:graphic>
          <a:graphicData uri="http://schemas.openxmlformats.org/presentationml/2006/ole">
            <p:oleObj spid="_x0000_s608288" name="Equation" r:id="rId4" imgW="1917360" imgH="457200" progId="">
              <p:embed/>
            </p:oleObj>
          </a:graphicData>
        </a:graphic>
      </p:graphicFrame>
      <p:grpSp>
        <p:nvGrpSpPr>
          <p:cNvPr id="588810" name="Group 10"/>
          <p:cNvGrpSpPr>
            <a:grpSpLocks/>
          </p:cNvGrpSpPr>
          <p:nvPr/>
        </p:nvGrpSpPr>
        <p:grpSpPr bwMode="auto">
          <a:xfrm>
            <a:off x="5054600" y="1781175"/>
            <a:ext cx="3592513" cy="1958975"/>
            <a:chOff x="3184" y="1304"/>
            <a:chExt cx="2263" cy="1234"/>
          </a:xfrm>
        </p:grpSpPr>
        <p:sp>
          <p:nvSpPr>
            <p:cNvPr id="608305" name="Oval 5"/>
            <p:cNvSpPr>
              <a:spLocks noChangeArrowheads="1"/>
            </p:cNvSpPr>
            <p:nvPr/>
          </p:nvSpPr>
          <p:spPr bwMode="auto">
            <a:xfrm>
              <a:off x="3184" y="1304"/>
              <a:ext cx="800" cy="800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08306" name="Text Box 6"/>
            <p:cNvSpPr txBox="1">
              <a:spLocks noChangeArrowheads="1"/>
            </p:cNvSpPr>
            <p:nvPr/>
          </p:nvSpPr>
          <p:spPr bwMode="auto">
            <a:xfrm>
              <a:off x="3307" y="2250"/>
              <a:ext cx="2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i="0">
                  <a:solidFill>
                    <a:schemeClr val="accent2"/>
                  </a:solidFill>
                </a:rPr>
                <a:t>Decision function (policy)</a:t>
              </a:r>
            </a:p>
          </p:txBody>
        </p:sp>
      </p:grpSp>
      <p:grpSp>
        <p:nvGrpSpPr>
          <p:cNvPr id="588809" name="Group 9"/>
          <p:cNvGrpSpPr>
            <a:grpSpLocks/>
          </p:cNvGrpSpPr>
          <p:nvPr/>
        </p:nvGrpSpPr>
        <p:grpSpPr bwMode="auto">
          <a:xfrm>
            <a:off x="3351213" y="2011363"/>
            <a:ext cx="1847850" cy="1717675"/>
            <a:chOff x="2111" y="1449"/>
            <a:chExt cx="1164" cy="1082"/>
          </a:xfrm>
        </p:grpSpPr>
        <p:sp>
          <p:nvSpPr>
            <p:cNvPr id="608303" name="Oval 7"/>
            <p:cNvSpPr>
              <a:spLocks noChangeArrowheads="1"/>
            </p:cNvSpPr>
            <p:nvPr/>
          </p:nvSpPr>
          <p:spPr bwMode="auto">
            <a:xfrm>
              <a:off x="2809" y="1449"/>
              <a:ext cx="328" cy="512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08304" name="Text Box 8"/>
            <p:cNvSpPr txBox="1">
              <a:spLocks noChangeArrowheads="1"/>
            </p:cNvSpPr>
            <p:nvPr/>
          </p:nvSpPr>
          <p:spPr bwMode="auto">
            <a:xfrm>
              <a:off x="2111" y="2243"/>
              <a:ext cx="11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i="0">
                  <a:solidFill>
                    <a:schemeClr val="accent2"/>
                  </a:solidFill>
                </a:rPr>
                <a:t>State variable</a:t>
              </a:r>
            </a:p>
          </p:txBody>
        </p:sp>
      </p:grpSp>
      <p:grpSp>
        <p:nvGrpSpPr>
          <p:cNvPr id="588813" name="Group 13"/>
          <p:cNvGrpSpPr>
            <a:grpSpLocks/>
          </p:cNvGrpSpPr>
          <p:nvPr/>
        </p:nvGrpSpPr>
        <p:grpSpPr bwMode="auto">
          <a:xfrm>
            <a:off x="3957638" y="1793875"/>
            <a:ext cx="2830512" cy="1631950"/>
            <a:chOff x="2493" y="1312"/>
            <a:chExt cx="1783" cy="1028"/>
          </a:xfrm>
        </p:grpSpPr>
        <p:sp>
          <p:nvSpPr>
            <p:cNvPr id="608301" name="Oval 11"/>
            <p:cNvSpPr>
              <a:spLocks noChangeArrowheads="1"/>
            </p:cNvSpPr>
            <p:nvPr/>
          </p:nvSpPr>
          <p:spPr bwMode="auto">
            <a:xfrm>
              <a:off x="2536" y="1312"/>
              <a:ext cx="1576" cy="728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08302" name="Text Box 12"/>
            <p:cNvSpPr txBox="1">
              <a:spLocks noChangeArrowheads="1"/>
            </p:cNvSpPr>
            <p:nvPr/>
          </p:nvSpPr>
          <p:spPr bwMode="auto">
            <a:xfrm>
              <a:off x="2493" y="2052"/>
              <a:ext cx="17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i="0">
                  <a:solidFill>
                    <a:schemeClr val="accent2"/>
                  </a:solidFill>
                </a:rPr>
                <a:t>Contribution function</a:t>
              </a:r>
            </a:p>
          </p:txBody>
        </p:sp>
      </p:grpSp>
      <p:grpSp>
        <p:nvGrpSpPr>
          <p:cNvPr id="588817" name="Group 17"/>
          <p:cNvGrpSpPr>
            <a:grpSpLocks/>
          </p:cNvGrpSpPr>
          <p:nvPr/>
        </p:nvGrpSpPr>
        <p:grpSpPr bwMode="auto">
          <a:xfrm>
            <a:off x="290513" y="1949450"/>
            <a:ext cx="2982912" cy="2147888"/>
            <a:chOff x="307" y="1410"/>
            <a:chExt cx="1879" cy="1353"/>
          </a:xfrm>
        </p:grpSpPr>
        <p:sp>
          <p:nvSpPr>
            <p:cNvPr id="608299" name="Oval 15"/>
            <p:cNvSpPr>
              <a:spLocks noChangeArrowheads="1"/>
            </p:cNvSpPr>
            <p:nvPr/>
          </p:nvSpPr>
          <p:spPr bwMode="auto">
            <a:xfrm>
              <a:off x="905" y="1410"/>
              <a:ext cx="800" cy="551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08300" name="Text Box 16"/>
            <p:cNvSpPr txBox="1">
              <a:spLocks noChangeArrowheads="1"/>
            </p:cNvSpPr>
            <p:nvPr/>
          </p:nvSpPr>
          <p:spPr bwMode="auto">
            <a:xfrm>
              <a:off x="307" y="2475"/>
              <a:ext cx="18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i="0">
                  <a:solidFill>
                    <a:schemeClr val="accent2"/>
                  </a:solidFill>
                </a:rPr>
                <a:t>Finding the best policy</a:t>
              </a:r>
            </a:p>
          </p:txBody>
        </p:sp>
      </p:grpSp>
      <p:grpSp>
        <p:nvGrpSpPr>
          <p:cNvPr id="588818" name="Group 18"/>
          <p:cNvGrpSpPr>
            <a:grpSpLocks/>
          </p:cNvGrpSpPr>
          <p:nvPr/>
        </p:nvGrpSpPr>
        <p:grpSpPr bwMode="auto">
          <a:xfrm>
            <a:off x="922338" y="1949450"/>
            <a:ext cx="2633662" cy="1663700"/>
            <a:chOff x="1780" y="1449"/>
            <a:chExt cx="1659" cy="1048"/>
          </a:xfrm>
        </p:grpSpPr>
        <p:sp>
          <p:nvSpPr>
            <p:cNvPr id="608297" name="Oval 19"/>
            <p:cNvSpPr>
              <a:spLocks noChangeArrowheads="1"/>
            </p:cNvSpPr>
            <p:nvPr/>
          </p:nvSpPr>
          <p:spPr bwMode="auto">
            <a:xfrm>
              <a:off x="2716" y="1449"/>
              <a:ext cx="421" cy="512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08298" name="Text Box 20"/>
            <p:cNvSpPr txBox="1">
              <a:spLocks noChangeArrowheads="1"/>
            </p:cNvSpPr>
            <p:nvPr/>
          </p:nvSpPr>
          <p:spPr bwMode="auto">
            <a:xfrm>
              <a:off x="1780" y="1979"/>
              <a:ext cx="165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i="0">
                  <a:solidFill>
                    <a:schemeClr val="accent2"/>
                  </a:solidFill>
                </a:rPr>
                <a:t>Expectation over all</a:t>
              </a:r>
            </a:p>
            <a:p>
              <a:pPr algn="ctr" eaLnBrk="0" hangingPunct="0"/>
              <a:r>
                <a:rPr lang="en-US" sz="2400" i="0">
                  <a:solidFill>
                    <a:schemeClr val="accent2"/>
                  </a:solidFill>
                </a:rPr>
                <a:t>random outcomes</a:t>
              </a:r>
            </a:p>
          </p:txBody>
        </p:sp>
      </p:grpSp>
      <p:graphicFrame>
        <p:nvGraphicFramePr>
          <p:cNvPr id="608289" name="Object 33"/>
          <p:cNvGraphicFramePr>
            <a:graphicFrameLocks noChangeAspect="1"/>
          </p:cNvGraphicFramePr>
          <p:nvPr/>
        </p:nvGraphicFramePr>
        <p:xfrm>
          <a:off x="1927225" y="5062538"/>
          <a:ext cx="3425825" cy="560387"/>
        </p:xfrm>
        <a:graphic>
          <a:graphicData uri="http://schemas.openxmlformats.org/presentationml/2006/ole">
            <p:oleObj spid="_x0000_s608289" name="Equation" r:id="rId5" imgW="1320480" imgH="215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8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8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8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3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model</a:t>
            </a:r>
          </a:p>
        </p:txBody>
      </p:sp>
      <p:sp>
        <p:nvSpPr>
          <p:cNvPr id="6093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notation: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 cost function</a:t>
            </a:r>
          </a:p>
        </p:txBody>
      </p:sp>
      <p:sp>
        <p:nvSpPr>
          <p:cNvPr id="6093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graphicFrame>
        <p:nvGraphicFramePr>
          <p:cNvPr id="609315" name="Object 35"/>
          <p:cNvGraphicFramePr>
            <a:graphicFrameLocks noChangeAspect="1"/>
          </p:cNvGraphicFramePr>
          <p:nvPr/>
        </p:nvGraphicFramePr>
        <p:xfrm>
          <a:off x="1343025" y="3757613"/>
          <a:ext cx="5913438" cy="3100387"/>
        </p:xfrm>
        <a:graphic>
          <a:graphicData uri="http://schemas.openxmlformats.org/presentationml/2006/ole">
            <p:oleObj spid="_x0000_s609315" name="Equation" r:id="rId4" imgW="2946240" imgH="1498320" progId="">
              <p:embed/>
            </p:oleObj>
          </a:graphicData>
        </a:graphic>
      </p:graphicFrame>
      <p:graphicFrame>
        <p:nvGraphicFramePr>
          <p:cNvPr id="609316" name="Object 36"/>
          <p:cNvGraphicFramePr>
            <a:graphicFrameLocks noChangeAspect="1"/>
          </p:cNvGraphicFramePr>
          <p:nvPr/>
        </p:nvGraphicFramePr>
        <p:xfrm>
          <a:off x="1309688" y="1609725"/>
          <a:ext cx="5665787" cy="1700213"/>
        </p:xfrm>
        <a:graphic>
          <a:graphicData uri="http://schemas.openxmlformats.org/presentationml/2006/ole">
            <p:oleObj spid="_x0000_s609316" name="Equation" r:id="rId5" imgW="2286000" imgH="685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Algorithmic strategy</a:t>
            </a:r>
          </a:p>
          <a:p>
            <a:pPr lvl="1"/>
            <a:r>
              <a:rPr lang="en-US" smtClean="0"/>
              <a:t>Hybrid lookahead with adaptive hour-ahead policy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2"/>
            <a:r>
              <a:rPr lang="en-US" smtClean="0"/>
              <a:t>       is determined at time </a:t>
            </a:r>
            <a:r>
              <a:rPr lang="en-US" i="1" smtClean="0"/>
              <a:t>t</a:t>
            </a:r>
            <a:r>
              <a:rPr lang="en-US" smtClean="0"/>
              <a:t>, to be implemented at time </a:t>
            </a:r>
            <a:r>
              <a:rPr lang="en-US" i="1" smtClean="0"/>
              <a:t>t’</a:t>
            </a:r>
          </a:p>
          <a:p>
            <a:pPr lvl="2"/>
            <a:r>
              <a:rPr lang="en-US" i="1" smtClean="0"/>
              <a:t>       </a:t>
            </a:r>
            <a:r>
              <a:rPr lang="en-US" smtClean="0"/>
              <a:t>is determined at time </a:t>
            </a:r>
            <a:r>
              <a:rPr lang="en-US" i="1" smtClean="0"/>
              <a:t>t’</a:t>
            </a:r>
            <a:r>
              <a:rPr lang="en-US" smtClean="0"/>
              <a:t>, to be implemented at time </a:t>
            </a:r>
            <a:r>
              <a:rPr lang="en-US" i="1" smtClean="0"/>
              <a:t>t’+1</a:t>
            </a:r>
          </a:p>
          <a:p>
            <a:pPr lvl="2"/>
            <a:endParaRPr lang="en-US" i="1" smtClean="0"/>
          </a:p>
          <a:p>
            <a:pPr lvl="1"/>
            <a:r>
              <a:rPr lang="en-US" smtClean="0"/>
              <a:t>Important to recognize information content</a:t>
            </a:r>
          </a:p>
          <a:p>
            <a:pPr lvl="2"/>
            <a:r>
              <a:rPr lang="en-US" smtClean="0"/>
              <a:t>At time </a:t>
            </a:r>
            <a:r>
              <a:rPr lang="en-US" i="1" smtClean="0"/>
              <a:t>t</a:t>
            </a:r>
            <a:r>
              <a:rPr lang="en-US" smtClean="0"/>
              <a:t>,         is deterministic.</a:t>
            </a:r>
          </a:p>
          <a:p>
            <a:pPr lvl="2"/>
            <a:r>
              <a:rPr lang="en-US" smtClean="0"/>
              <a:t>At time </a:t>
            </a:r>
            <a:r>
              <a:rPr lang="en-US" i="1" smtClean="0"/>
              <a:t>t</a:t>
            </a:r>
            <a:r>
              <a:rPr lang="en-US" smtClean="0"/>
              <a:t>,         is stochastic.     </a:t>
            </a:r>
          </a:p>
        </p:txBody>
      </p:sp>
      <p:graphicFrame>
        <p:nvGraphicFramePr>
          <p:cNvPr id="610390" name="Object 86"/>
          <p:cNvGraphicFramePr>
            <a:graphicFrameLocks noChangeAspect="1"/>
          </p:cNvGraphicFramePr>
          <p:nvPr/>
        </p:nvGraphicFramePr>
        <p:xfrm>
          <a:off x="1468438" y="2130425"/>
          <a:ext cx="4473575" cy="1482725"/>
        </p:xfrm>
        <a:graphic>
          <a:graphicData uri="http://schemas.openxmlformats.org/presentationml/2006/ole">
            <p:oleObj spid="_x0000_s610390" name="Equation" r:id="rId4" imgW="1689100" imgH="558800" progId="">
              <p:embed/>
            </p:oleObj>
          </a:graphicData>
        </a:graphic>
      </p:graphicFrame>
      <p:graphicFrame>
        <p:nvGraphicFramePr>
          <p:cNvPr id="610391" name="Object 87"/>
          <p:cNvGraphicFramePr>
            <a:graphicFrameLocks noChangeAspect="1"/>
          </p:cNvGraphicFramePr>
          <p:nvPr/>
        </p:nvGraphicFramePr>
        <p:xfrm>
          <a:off x="1843088" y="3736975"/>
          <a:ext cx="512762" cy="476250"/>
        </p:xfrm>
        <a:graphic>
          <a:graphicData uri="http://schemas.openxmlformats.org/presentationml/2006/ole">
            <p:oleObj spid="_x0000_s610391" name="Equation" r:id="rId5" imgW="177492" imgH="164814" progId="">
              <p:embed/>
            </p:oleObj>
          </a:graphicData>
        </a:graphic>
      </p:graphicFrame>
      <p:graphicFrame>
        <p:nvGraphicFramePr>
          <p:cNvPr id="610392" name="Object 88"/>
          <p:cNvGraphicFramePr>
            <a:graphicFrameLocks noChangeAspect="1"/>
          </p:cNvGraphicFramePr>
          <p:nvPr/>
        </p:nvGraphicFramePr>
        <p:xfrm>
          <a:off x="1819275" y="3916363"/>
          <a:ext cx="565150" cy="635000"/>
        </p:xfrm>
        <a:graphic>
          <a:graphicData uri="http://schemas.openxmlformats.org/presentationml/2006/ole">
            <p:oleObj spid="_x0000_s610392" name="Equation" r:id="rId6" imgW="203112" imgH="228501" progId="">
              <p:embed/>
            </p:oleObj>
          </a:graphicData>
        </a:graphic>
      </p:graphicFrame>
      <p:grpSp>
        <p:nvGrpSpPr>
          <p:cNvPr id="367629" name="Group 13"/>
          <p:cNvGrpSpPr>
            <a:grpSpLocks/>
          </p:cNvGrpSpPr>
          <p:nvPr/>
        </p:nvGrpSpPr>
        <p:grpSpPr bwMode="auto">
          <a:xfrm>
            <a:off x="355600" y="1957388"/>
            <a:ext cx="2132013" cy="1323975"/>
            <a:chOff x="224" y="1233"/>
            <a:chExt cx="1343" cy="834"/>
          </a:xfrm>
        </p:grpSpPr>
        <p:graphicFrame>
          <p:nvGraphicFramePr>
            <p:cNvPr id="610393" name="Object 89"/>
            <p:cNvGraphicFramePr>
              <a:graphicFrameLocks noChangeAspect="1"/>
            </p:cNvGraphicFramePr>
            <p:nvPr/>
          </p:nvGraphicFramePr>
          <p:xfrm>
            <a:off x="224" y="1233"/>
            <a:ext cx="683" cy="819"/>
          </p:xfrm>
          <a:graphic>
            <a:graphicData uri="http://schemas.openxmlformats.org/presentationml/2006/ole">
              <p:oleObj spid="_x0000_s610393" name="Equation" r:id="rId7" imgW="190500" imgH="228600" progId="">
                <p:embed/>
              </p:oleObj>
            </a:graphicData>
          </a:graphic>
        </p:graphicFrame>
        <p:sp>
          <p:nvSpPr>
            <p:cNvPr id="610403" name="Oval 9"/>
            <p:cNvSpPr>
              <a:spLocks noChangeArrowheads="1"/>
            </p:cNvSpPr>
            <p:nvPr/>
          </p:nvSpPr>
          <p:spPr bwMode="auto">
            <a:xfrm>
              <a:off x="1203" y="1703"/>
              <a:ext cx="364" cy="364"/>
            </a:xfrm>
            <a:prstGeom prst="ellipse">
              <a:avLst/>
            </a:prstGeom>
            <a:noFill/>
            <a:ln w="38100" algn="ctr">
              <a:solidFill>
                <a:srgbClr val="0000EA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0404" name="Line 10"/>
            <p:cNvSpPr>
              <a:spLocks noChangeShapeType="1"/>
            </p:cNvSpPr>
            <p:nvPr/>
          </p:nvSpPr>
          <p:spPr bwMode="auto">
            <a:xfrm flipH="1" flipV="1">
              <a:off x="838" y="1794"/>
              <a:ext cx="358" cy="102"/>
            </a:xfrm>
            <a:prstGeom prst="line">
              <a:avLst/>
            </a:prstGeom>
            <a:noFill/>
            <a:ln w="38100">
              <a:solidFill>
                <a:srgbClr val="0000EA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630" name="Group 14"/>
          <p:cNvGrpSpPr>
            <a:grpSpLocks/>
          </p:cNvGrpSpPr>
          <p:nvPr/>
        </p:nvGrpSpPr>
        <p:grpSpPr bwMode="auto">
          <a:xfrm>
            <a:off x="328613" y="2901950"/>
            <a:ext cx="2179637" cy="1300163"/>
            <a:chOff x="207" y="1828"/>
            <a:chExt cx="1373" cy="819"/>
          </a:xfrm>
        </p:grpSpPr>
        <p:graphicFrame>
          <p:nvGraphicFramePr>
            <p:cNvPr id="610394" name="Object 90"/>
            <p:cNvGraphicFramePr>
              <a:graphicFrameLocks noChangeAspect="1"/>
            </p:cNvGraphicFramePr>
            <p:nvPr/>
          </p:nvGraphicFramePr>
          <p:xfrm>
            <a:off x="207" y="1828"/>
            <a:ext cx="728" cy="819"/>
          </p:xfrm>
          <a:graphic>
            <a:graphicData uri="http://schemas.openxmlformats.org/presentationml/2006/ole">
              <p:oleObj spid="_x0000_s610394" name="Equation" r:id="rId8" imgW="203112" imgH="228501" progId="">
                <p:embed/>
              </p:oleObj>
            </a:graphicData>
          </a:graphic>
        </p:graphicFrame>
        <p:sp>
          <p:nvSpPr>
            <p:cNvPr id="610401" name="Oval 11"/>
            <p:cNvSpPr>
              <a:spLocks noChangeArrowheads="1"/>
            </p:cNvSpPr>
            <p:nvPr/>
          </p:nvSpPr>
          <p:spPr bwMode="auto">
            <a:xfrm>
              <a:off x="1216" y="1926"/>
              <a:ext cx="364" cy="364"/>
            </a:xfrm>
            <a:prstGeom prst="ellipse">
              <a:avLst/>
            </a:prstGeom>
            <a:noFill/>
            <a:ln w="38100" algn="ctr">
              <a:solidFill>
                <a:srgbClr val="0000EA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0402" name="Line 12"/>
            <p:cNvSpPr>
              <a:spLocks noChangeShapeType="1"/>
            </p:cNvSpPr>
            <p:nvPr/>
          </p:nvSpPr>
          <p:spPr bwMode="auto">
            <a:xfrm flipH="1">
              <a:off x="811" y="2176"/>
              <a:ext cx="417" cy="102"/>
            </a:xfrm>
            <a:prstGeom prst="line">
              <a:avLst/>
            </a:prstGeom>
            <a:noFill/>
            <a:ln w="38100">
              <a:solidFill>
                <a:srgbClr val="0000EA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10395" name="Object 91"/>
          <p:cNvGraphicFramePr>
            <a:graphicFrameLocks noChangeAspect="1"/>
          </p:cNvGraphicFramePr>
          <p:nvPr/>
        </p:nvGraphicFramePr>
        <p:xfrm>
          <a:off x="2922588" y="5106988"/>
          <a:ext cx="512762" cy="476250"/>
        </p:xfrm>
        <a:graphic>
          <a:graphicData uri="http://schemas.openxmlformats.org/presentationml/2006/ole">
            <p:oleObj spid="_x0000_s610395" name="Equation" r:id="rId9" imgW="177492" imgH="164814" progId="">
              <p:embed/>
            </p:oleObj>
          </a:graphicData>
        </a:graphic>
      </p:graphicFrame>
      <p:graphicFrame>
        <p:nvGraphicFramePr>
          <p:cNvPr id="610396" name="Object 92"/>
          <p:cNvGraphicFramePr>
            <a:graphicFrameLocks noChangeAspect="1"/>
          </p:cNvGraphicFramePr>
          <p:nvPr/>
        </p:nvGraphicFramePr>
        <p:xfrm>
          <a:off x="2898775" y="5286375"/>
          <a:ext cx="565150" cy="635000"/>
        </p:xfrm>
        <a:graphic>
          <a:graphicData uri="http://schemas.openxmlformats.org/presentationml/2006/ole">
            <p:oleObj spid="_x0000_s610396" name="Equation" r:id="rId10" imgW="203112" imgH="228501" progId="">
              <p:embed/>
            </p:oleObj>
          </a:graphicData>
        </a:graphic>
      </p:graphicFrame>
      <p:sp>
        <p:nvSpPr>
          <p:cNvPr id="610400" name="Rectangle 2"/>
          <p:cNvSpPr txBox="1">
            <a:spLocks noChangeArrowheads="1"/>
          </p:cNvSpPr>
          <p:nvPr/>
        </p:nvSpPr>
        <p:spPr bwMode="auto">
          <a:xfrm>
            <a:off x="288925" y="212725"/>
            <a:ext cx="885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i="0">
                <a:solidFill>
                  <a:schemeClr val="tx2"/>
                </a:solidFill>
              </a:rPr>
              <a:t>The stochastic unit commitment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953000"/>
          </a:xfrm>
        </p:spPr>
        <p:txBody>
          <a:bodyPr/>
          <a:lstStyle/>
          <a:p>
            <a:r>
              <a:rPr lang="en-US" smtClean="0"/>
              <a:t>Algorithmic strategy</a:t>
            </a:r>
          </a:p>
          <a:p>
            <a:pPr lvl="1"/>
            <a:r>
              <a:rPr lang="en-US" smtClean="0"/>
              <a:t>Hybrid lookahead with adaptive hour-ahead policy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2"/>
            <a:r>
              <a:rPr lang="en-US" smtClean="0"/>
              <a:t>       is determined at time </a:t>
            </a:r>
            <a:r>
              <a:rPr lang="en-US" i="1" smtClean="0"/>
              <a:t>t</a:t>
            </a:r>
            <a:r>
              <a:rPr lang="en-US" smtClean="0"/>
              <a:t>, to be implemented at time </a:t>
            </a:r>
            <a:r>
              <a:rPr lang="en-US" i="1" smtClean="0"/>
              <a:t>t’</a:t>
            </a:r>
          </a:p>
          <a:p>
            <a:pPr lvl="2"/>
            <a:r>
              <a:rPr lang="en-US" i="1" smtClean="0"/>
              <a:t>       </a:t>
            </a:r>
            <a:r>
              <a:rPr lang="en-US" smtClean="0"/>
              <a:t>is determined at time </a:t>
            </a:r>
            <a:r>
              <a:rPr lang="en-US" i="1" smtClean="0"/>
              <a:t>t’</a:t>
            </a:r>
            <a:r>
              <a:rPr lang="en-US" smtClean="0"/>
              <a:t> by the policy </a:t>
            </a:r>
            <a:endParaRPr lang="en-US" i="1" smtClean="0"/>
          </a:p>
          <a:p>
            <a:pPr lvl="2"/>
            <a:endParaRPr lang="en-US" i="1" smtClean="0"/>
          </a:p>
          <a:p>
            <a:pPr lvl="1"/>
            <a:r>
              <a:rPr lang="en-US" smtClean="0"/>
              <a:t>The policy             is constrained by the solution            which is influenced by two parameters:</a:t>
            </a:r>
          </a:p>
          <a:p>
            <a:pPr lvl="2"/>
            <a:r>
              <a:rPr lang="en-US" i="1" smtClean="0"/>
              <a:t>p</a:t>
            </a:r>
            <a:r>
              <a:rPr lang="en-US" smtClean="0"/>
              <a:t> is the fraction of power allocated for spinning reserve</a:t>
            </a:r>
          </a:p>
          <a:p>
            <a:pPr lvl="2"/>
            <a:r>
              <a:rPr lang="en-US" i="1" smtClean="0"/>
              <a:t>q</a:t>
            </a:r>
            <a:r>
              <a:rPr lang="en-US" smtClean="0"/>
              <a:t> is the fraction of the wind that we plan on using.</a:t>
            </a:r>
          </a:p>
        </p:txBody>
      </p:sp>
      <p:graphicFrame>
        <p:nvGraphicFramePr>
          <p:cNvPr id="614462" name="Object 62"/>
          <p:cNvGraphicFramePr>
            <a:graphicFrameLocks noChangeAspect="1"/>
          </p:cNvGraphicFramePr>
          <p:nvPr/>
        </p:nvGraphicFramePr>
        <p:xfrm>
          <a:off x="1843088" y="3736975"/>
          <a:ext cx="512762" cy="476250"/>
        </p:xfrm>
        <a:graphic>
          <a:graphicData uri="http://schemas.openxmlformats.org/presentationml/2006/ole">
            <p:oleObj spid="_x0000_s614462" name="Equation" r:id="rId4" imgW="177492" imgH="164814" progId="">
              <p:embed/>
            </p:oleObj>
          </a:graphicData>
        </a:graphic>
      </p:graphicFrame>
      <p:graphicFrame>
        <p:nvGraphicFramePr>
          <p:cNvPr id="614463" name="Object 63"/>
          <p:cNvGraphicFramePr>
            <a:graphicFrameLocks noChangeAspect="1"/>
          </p:cNvGraphicFramePr>
          <p:nvPr/>
        </p:nvGraphicFramePr>
        <p:xfrm>
          <a:off x="1819275" y="3916363"/>
          <a:ext cx="565150" cy="635000"/>
        </p:xfrm>
        <a:graphic>
          <a:graphicData uri="http://schemas.openxmlformats.org/presentationml/2006/ole">
            <p:oleObj spid="_x0000_s614463" name="Equation" r:id="rId5" imgW="203112" imgH="228501" progId="">
              <p:embed/>
            </p:oleObj>
          </a:graphicData>
        </a:graphic>
      </p:graphicFrame>
      <p:sp>
        <p:nvSpPr>
          <p:cNvPr id="614469" name="Rectangle 2"/>
          <p:cNvSpPr txBox="1">
            <a:spLocks noChangeArrowheads="1"/>
          </p:cNvSpPr>
          <p:nvPr/>
        </p:nvSpPr>
        <p:spPr bwMode="auto">
          <a:xfrm>
            <a:off x="288925" y="212725"/>
            <a:ext cx="885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i="0">
                <a:solidFill>
                  <a:schemeClr val="tx2"/>
                </a:solidFill>
              </a:rPr>
              <a:t>The stochastic unit commitment problem</a:t>
            </a:r>
          </a:p>
        </p:txBody>
      </p:sp>
      <p:graphicFrame>
        <p:nvGraphicFramePr>
          <p:cNvPr id="614464" name="Object 64"/>
          <p:cNvGraphicFramePr>
            <a:graphicFrameLocks noChangeAspect="1"/>
          </p:cNvGraphicFramePr>
          <p:nvPr/>
        </p:nvGraphicFramePr>
        <p:xfrm>
          <a:off x="1457325" y="2138363"/>
          <a:ext cx="5237163" cy="1416050"/>
        </p:xfrm>
        <a:graphic>
          <a:graphicData uri="http://schemas.openxmlformats.org/presentationml/2006/ole">
            <p:oleObj spid="_x0000_s614464" name="Equation" r:id="rId6" imgW="1854000" imgH="533160" progId="">
              <p:embed/>
            </p:oleObj>
          </a:graphicData>
        </a:graphic>
      </p:graphicFrame>
      <p:graphicFrame>
        <p:nvGraphicFramePr>
          <p:cNvPr id="614465" name="Object 65"/>
          <p:cNvGraphicFramePr>
            <a:graphicFrameLocks noChangeAspect="1"/>
          </p:cNvGraphicFramePr>
          <p:nvPr/>
        </p:nvGraphicFramePr>
        <p:xfrm>
          <a:off x="6115050" y="4064000"/>
          <a:ext cx="923925" cy="474663"/>
        </p:xfrm>
        <a:graphic>
          <a:graphicData uri="http://schemas.openxmlformats.org/presentationml/2006/ole">
            <p:oleObj spid="_x0000_s614465" name="Equation" r:id="rId7" imgW="469800" imgH="241200" progId="">
              <p:embed/>
            </p:oleObj>
          </a:graphicData>
        </a:graphic>
      </p:graphicFrame>
      <p:graphicFrame>
        <p:nvGraphicFramePr>
          <p:cNvPr id="614466" name="Object 66"/>
          <p:cNvGraphicFramePr>
            <a:graphicFrameLocks noChangeAspect="1"/>
          </p:cNvGraphicFramePr>
          <p:nvPr/>
        </p:nvGraphicFramePr>
        <p:xfrm>
          <a:off x="2838450" y="4760913"/>
          <a:ext cx="949325" cy="487362"/>
        </p:xfrm>
        <a:graphic>
          <a:graphicData uri="http://schemas.openxmlformats.org/presentationml/2006/ole">
            <p:oleObj spid="_x0000_s614466" name="Equation" r:id="rId8" imgW="469696" imgH="241195" progId="">
              <p:embed/>
            </p:oleObj>
          </a:graphicData>
        </a:graphic>
      </p:graphicFrame>
      <p:graphicFrame>
        <p:nvGraphicFramePr>
          <p:cNvPr id="614467" name="Object 67"/>
          <p:cNvGraphicFramePr>
            <a:graphicFrameLocks noChangeAspect="1"/>
          </p:cNvGraphicFramePr>
          <p:nvPr/>
        </p:nvGraphicFramePr>
        <p:xfrm>
          <a:off x="7416800" y="4748213"/>
          <a:ext cx="355600" cy="533400"/>
        </p:xfrm>
        <a:graphic>
          <a:graphicData uri="http://schemas.openxmlformats.org/presentationml/2006/ole">
            <p:oleObj spid="_x0000_s614467" name="Equation" r:id="rId9" imgW="15228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56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85800" y="1214438"/>
            <a:ext cx="7708900" cy="72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The unit commitment problem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Rolling forward with perfect forecast of actual wind, demand, …</a:t>
            </a:r>
          </a:p>
        </p:txBody>
      </p:sp>
      <p:grpSp>
        <p:nvGrpSpPr>
          <p:cNvPr id="611357" name="Group 4"/>
          <p:cNvGrpSpPr>
            <a:grpSpLocks/>
          </p:cNvGrpSpPr>
          <p:nvPr/>
        </p:nvGrpSpPr>
        <p:grpSpPr bwMode="auto">
          <a:xfrm>
            <a:off x="1239838" y="2019300"/>
            <a:ext cx="2443162" cy="4432300"/>
            <a:chOff x="1239838" y="2019300"/>
            <a:chExt cx="2443163" cy="4432300"/>
          </a:xfrm>
        </p:grpSpPr>
        <p:sp>
          <p:nvSpPr>
            <p:cNvPr id="611370" name="Line 18"/>
            <p:cNvSpPr>
              <a:spLocks noChangeShapeType="1"/>
            </p:cNvSpPr>
            <p:nvPr/>
          </p:nvSpPr>
          <p:spPr bwMode="auto">
            <a:xfrm>
              <a:off x="1319213" y="2409825"/>
              <a:ext cx="23383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371" name="Text Box 19"/>
            <p:cNvSpPr txBox="1">
              <a:spLocks noChangeArrowheads="1"/>
            </p:cNvSpPr>
            <p:nvPr/>
          </p:nvSpPr>
          <p:spPr bwMode="auto">
            <a:xfrm>
              <a:off x="1239838" y="2019300"/>
              <a:ext cx="1079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i="0"/>
                <a:t>hour 0-24</a:t>
              </a:r>
            </a:p>
          </p:txBody>
        </p:sp>
        <p:pic>
          <p:nvPicPr>
            <p:cNvPr id="611372" name="Picture 40"/>
            <p:cNvPicPr>
              <a:picLocks noChangeAspect="1" noChangeArrowheads="1"/>
            </p:cNvPicPr>
            <p:nvPr/>
          </p:nvPicPr>
          <p:blipFill>
            <a:blip r:embed="rId4"/>
            <a:srcRect b="61519"/>
            <a:stretch>
              <a:fillRect/>
            </a:stretch>
          </p:blipFill>
          <p:spPr bwMode="auto">
            <a:xfrm>
              <a:off x="1298576" y="2424113"/>
              <a:ext cx="2370138" cy="156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1373" name="Picture 2"/>
            <p:cNvPicPr>
              <a:picLocks noChangeAspect="1" noChangeArrowheads="1"/>
            </p:cNvPicPr>
            <p:nvPr/>
          </p:nvPicPr>
          <p:blipFill>
            <a:blip r:embed="rId5"/>
            <a:srcRect r="66551" b="14185"/>
            <a:stretch>
              <a:fillRect/>
            </a:stretch>
          </p:blipFill>
          <p:spPr bwMode="auto">
            <a:xfrm>
              <a:off x="1298576" y="3992880"/>
              <a:ext cx="2384425" cy="245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02038" y="2017713"/>
            <a:ext cx="2419350" cy="4433887"/>
            <a:chOff x="3602038" y="2017713"/>
            <a:chExt cx="2419351" cy="4433887"/>
          </a:xfrm>
        </p:grpSpPr>
        <p:sp>
          <p:nvSpPr>
            <p:cNvPr id="611366" name="Line 24"/>
            <p:cNvSpPr>
              <a:spLocks noChangeShapeType="1"/>
            </p:cNvSpPr>
            <p:nvPr/>
          </p:nvSpPr>
          <p:spPr bwMode="auto">
            <a:xfrm>
              <a:off x="3683001" y="2408238"/>
              <a:ext cx="23383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367" name="Text Box 25"/>
            <p:cNvSpPr txBox="1">
              <a:spLocks noChangeArrowheads="1"/>
            </p:cNvSpPr>
            <p:nvPr/>
          </p:nvSpPr>
          <p:spPr bwMode="auto">
            <a:xfrm>
              <a:off x="3602038" y="2017713"/>
              <a:ext cx="1193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i="0"/>
                <a:t>hour 25-48</a:t>
              </a:r>
            </a:p>
          </p:txBody>
        </p:sp>
        <p:pic>
          <p:nvPicPr>
            <p:cNvPr id="611368" name="Picture 41"/>
            <p:cNvPicPr>
              <a:picLocks noChangeAspect="1" noChangeArrowheads="1"/>
            </p:cNvPicPr>
            <p:nvPr/>
          </p:nvPicPr>
          <p:blipFill>
            <a:blip r:embed="rId6"/>
            <a:srcRect b="62064"/>
            <a:stretch>
              <a:fillRect/>
            </a:stretch>
          </p:blipFill>
          <p:spPr bwMode="auto">
            <a:xfrm>
              <a:off x="3641726" y="2446338"/>
              <a:ext cx="2362200" cy="154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1369" name="Picture 2"/>
            <p:cNvPicPr>
              <a:picLocks noChangeAspect="1" noChangeArrowheads="1"/>
            </p:cNvPicPr>
            <p:nvPr/>
          </p:nvPicPr>
          <p:blipFill>
            <a:blip r:embed="rId5"/>
            <a:srcRect l="32808" r="35124" b="14185"/>
            <a:stretch>
              <a:fillRect/>
            </a:stretch>
          </p:blipFill>
          <p:spPr bwMode="auto">
            <a:xfrm>
              <a:off x="3657600" y="3992880"/>
              <a:ext cx="2285999" cy="245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43600" y="2016125"/>
            <a:ext cx="2436813" cy="4435475"/>
            <a:chOff x="5943599" y="2016125"/>
            <a:chExt cx="2436814" cy="4435475"/>
          </a:xfrm>
        </p:grpSpPr>
        <p:sp>
          <p:nvSpPr>
            <p:cNvPr id="611362" name="Line 28"/>
            <p:cNvSpPr>
              <a:spLocks noChangeShapeType="1"/>
            </p:cNvSpPr>
            <p:nvPr/>
          </p:nvSpPr>
          <p:spPr bwMode="auto">
            <a:xfrm>
              <a:off x="6035675" y="2406650"/>
              <a:ext cx="23383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363" name="Text Box 29"/>
            <p:cNvSpPr txBox="1">
              <a:spLocks noChangeArrowheads="1"/>
            </p:cNvSpPr>
            <p:nvPr/>
          </p:nvSpPr>
          <p:spPr bwMode="auto">
            <a:xfrm>
              <a:off x="5943600" y="2016125"/>
              <a:ext cx="1193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i="0"/>
                <a:t>hour 49-72</a:t>
              </a:r>
            </a:p>
          </p:txBody>
        </p:sp>
        <p:pic>
          <p:nvPicPr>
            <p:cNvPr id="611364" name="Picture 42"/>
            <p:cNvPicPr>
              <a:picLocks noChangeAspect="1" noChangeArrowheads="1"/>
            </p:cNvPicPr>
            <p:nvPr/>
          </p:nvPicPr>
          <p:blipFill>
            <a:blip r:embed="rId7"/>
            <a:srcRect b="61870"/>
            <a:stretch>
              <a:fillRect/>
            </a:stretch>
          </p:blipFill>
          <p:spPr bwMode="auto">
            <a:xfrm>
              <a:off x="5980113" y="2459039"/>
              <a:ext cx="2400300" cy="153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1365" name="Picture 2"/>
            <p:cNvPicPr>
              <a:picLocks noChangeAspect="1" noChangeArrowheads="1"/>
            </p:cNvPicPr>
            <p:nvPr/>
          </p:nvPicPr>
          <p:blipFill>
            <a:blip r:embed="rId5"/>
            <a:srcRect l="64735" r="1082" b="14185"/>
            <a:stretch>
              <a:fillRect/>
            </a:stretch>
          </p:blipFill>
          <p:spPr bwMode="auto">
            <a:xfrm>
              <a:off x="5943599" y="3992880"/>
              <a:ext cx="2436814" cy="245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9525" y="4422775"/>
            <a:ext cx="1454150" cy="2092325"/>
            <a:chOff x="-9525" y="4422985"/>
            <a:chExt cx="1453357" cy="2092115"/>
          </a:xfrm>
        </p:grpSpPr>
        <p:graphicFrame>
          <p:nvGraphicFramePr>
            <p:cNvPr id="611354" name="Object 26"/>
            <p:cNvGraphicFramePr>
              <a:graphicFrameLocks noChangeAspect="1"/>
            </p:cNvGraphicFramePr>
            <p:nvPr/>
          </p:nvGraphicFramePr>
          <p:xfrm>
            <a:off x="-9525" y="4649788"/>
            <a:ext cx="1084263" cy="1300163"/>
          </p:xfrm>
          <a:graphic>
            <a:graphicData uri="http://schemas.openxmlformats.org/presentationml/2006/ole">
              <p:oleObj spid="_x0000_s611354" name="Equation" r:id="rId8" imgW="190500" imgH="228600" progId="">
                <p:embed/>
              </p:oleObj>
            </a:graphicData>
          </a:graphic>
        </p:graphicFrame>
        <p:graphicFrame>
          <p:nvGraphicFramePr>
            <p:cNvPr id="611355" name="Object 27"/>
            <p:cNvGraphicFramePr>
              <a:graphicFrameLocks noChangeAspect="1"/>
            </p:cNvGraphicFramePr>
            <p:nvPr/>
          </p:nvGraphicFramePr>
          <p:xfrm>
            <a:off x="883444" y="4422985"/>
            <a:ext cx="560388" cy="2092115"/>
          </p:xfrm>
          <a:graphic>
            <a:graphicData uri="http://schemas.openxmlformats.org/presentationml/2006/ole">
              <p:oleObj spid="_x0000_s611355" name="Equation" r:id="rId9" imgW="190440" imgH="711000" progId="">
                <p:embed/>
              </p:oleObj>
            </a:graphicData>
          </a:graphic>
        </p:graphicFrame>
      </p:grpSp>
      <p:sp>
        <p:nvSpPr>
          <p:cNvPr id="611361" name="Rectangle 2"/>
          <p:cNvSpPr txBox="1">
            <a:spLocks noChangeArrowheads="1"/>
          </p:cNvSpPr>
          <p:nvPr/>
        </p:nvSpPr>
        <p:spPr bwMode="auto">
          <a:xfrm>
            <a:off x="288925" y="212725"/>
            <a:ext cx="885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i="0">
                <a:solidFill>
                  <a:schemeClr val="tx2"/>
                </a:solidFill>
              </a:rPr>
              <a:t>The stochastic unit commitment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7708900" cy="72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When planning, we have to use a </a:t>
            </a:r>
            <a:r>
              <a:rPr lang="en-US" sz="2400" i="1" smtClean="0"/>
              <a:t>forecast</a:t>
            </a:r>
            <a:r>
              <a:rPr lang="en-US" sz="2400" smtClean="0"/>
              <a:t> of energy from wind, then live with what </a:t>
            </a:r>
            <a:r>
              <a:rPr lang="en-US" sz="2400" i="1" smtClean="0"/>
              <a:t>actually</a:t>
            </a:r>
            <a:r>
              <a:rPr lang="en-US" sz="2400" smtClean="0"/>
              <a:t> happens.</a:t>
            </a:r>
            <a:endParaRPr lang="en-US" sz="2000" smtClean="0"/>
          </a:p>
        </p:txBody>
      </p:sp>
      <p:sp>
        <p:nvSpPr>
          <p:cNvPr id="612381" name="Line 6"/>
          <p:cNvSpPr>
            <a:spLocks noChangeShapeType="1"/>
          </p:cNvSpPr>
          <p:nvPr/>
        </p:nvSpPr>
        <p:spPr bwMode="auto">
          <a:xfrm>
            <a:off x="1438275" y="2409825"/>
            <a:ext cx="5749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2382" name="Text Box 7"/>
          <p:cNvSpPr txBox="1">
            <a:spLocks noChangeArrowheads="1"/>
          </p:cNvSpPr>
          <p:nvPr/>
        </p:nvSpPr>
        <p:spPr bwMode="auto">
          <a:xfrm>
            <a:off x="2051050" y="2019300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0"/>
              <a:t>hour 0-24</a:t>
            </a:r>
          </a:p>
        </p:txBody>
      </p:sp>
      <p:pic>
        <p:nvPicPr>
          <p:cNvPr id="61238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8275" y="2457450"/>
            <a:ext cx="570706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2384" name="Picture 2"/>
          <p:cNvPicPr>
            <a:picLocks noChangeAspect="1" noChangeArrowheads="1"/>
          </p:cNvPicPr>
          <p:nvPr/>
        </p:nvPicPr>
        <p:blipFill>
          <a:blip r:embed="rId5"/>
          <a:srcRect r="19798" b="14185"/>
          <a:stretch>
            <a:fillRect/>
          </a:stretch>
        </p:blipFill>
        <p:spPr bwMode="auto">
          <a:xfrm>
            <a:off x="1428750" y="3992563"/>
            <a:ext cx="5716588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2385" name="Rectangle 2"/>
          <p:cNvSpPr txBox="1">
            <a:spLocks noChangeArrowheads="1"/>
          </p:cNvSpPr>
          <p:nvPr/>
        </p:nvSpPr>
        <p:spPr bwMode="auto">
          <a:xfrm>
            <a:off x="288925" y="212725"/>
            <a:ext cx="885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i="0">
                <a:solidFill>
                  <a:schemeClr val="tx2"/>
                </a:solidFill>
              </a:rPr>
              <a:t>The stochastic unit commitment problem</a:t>
            </a:r>
          </a:p>
        </p:txBody>
      </p:sp>
      <p:graphicFrame>
        <p:nvGraphicFramePr>
          <p:cNvPr id="612378" name="Object 26"/>
          <p:cNvGraphicFramePr>
            <a:graphicFrameLocks noChangeAspect="1"/>
          </p:cNvGraphicFramePr>
          <p:nvPr/>
        </p:nvGraphicFramePr>
        <p:xfrm>
          <a:off x="134938" y="4649788"/>
          <a:ext cx="1084262" cy="1300162"/>
        </p:xfrm>
        <a:graphic>
          <a:graphicData uri="http://schemas.openxmlformats.org/presentationml/2006/ole">
            <p:oleObj spid="_x0000_s612378" name="Equation" r:id="rId6" imgW="190500" imgH="228600" progId="">
              <p:embed/>
            </p:oleObj>
          </a:graphicData>
        </a:graphic>
      </p:graphicFrame>
      <p:graphicFrame>
        <p:nvGraphicFramePr>
          <p:cNvPr id="612379" name="Object 27"/>
          <p:cNvGraphicFramePr>
            <a:graphicFrameLocks noChangeAspect="1"/>
          </p:cNvGraphicFramePr>
          <p:nvPr/>
        </p:nvGraphicFramePr>
        <p:xfrm>
          <a:off x="1028700" y="4422775"/>
          <a:ext cx="560388" cy="2092325"/>
        </p:xfrm>
        <a:graphic>
          <a:graphicData uri="http://schemas.openxmlformats.org/presentationml/2006/ole">
            <p:oleObj spid="_x0000_s612379" name="Equation" r:id="rId7" imgW="190417" imgH="71089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8080375" cy="72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The unit commitment problem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Stepping forward observing actual wind, making small adjustments</a:t>
            </a:r>
          </a:p>
        </p:txBody>
      </p:sp>
      <p:sp>
        <p:nvSpPr>
          <p:cNvPr id="613392" name="Line 4"/>
          <p:cNvSpPr>
            <a:spLocks noChangeShapeType="1"/>
          </p:cNvSpPr>
          <p:nvPr/>
        </p:nvSpPr>
        <p:spPr bwMode="auto">
          <a:xfrm>
            <a:off x="1438275" y="2409825"/>
            <a:ext cx="5749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3393" name="Text Box 5"/>
          <p:cNvSpPr txBox="1">
            <a:spLocks noChangeArrowheads="1"/>
          </p:cNvSpPr>
          <p:nvPr/>
        </p:nvSpPr>
        <p:spPr bwMode="auto">
          <a:xfrm>
            <a:off x="2051050" y="2019300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0"/>
              <a:t>hour 0-24</a:t>
            </a:r>
          </a:p>
        </p:txBody>
      </p:sp>
      <p:pic>
        <p:nvPicPr>
          <p:cNvPr id="613394" name="Picture 8"/>
          <p:cNvPicPr>
            <a:picLocks noChangeAspect="1" noChangeArrowheads="1"/>
          </p:cNvPicPr>
          <p:nvPr/>
        </p:nvPicPr>
        <p:blipFill>
          <a:blip r:embed="rId4"/>
          <a:srcRect r="85550"/>
          <a:stretch>
            <a:fillRect/>
          </a:stretch>
        </p:blipFill>
        <p:spPr bwMode="auto">
          <a:xfrm>
            <a:off x="1465263" y="2432050"/>
            <a:ext cx="81915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3395" name="Picture 2"/>
          <p:cNvPicPr>
            <a:picLocks noChangeAspect="1" noChangeArrowheads="1"/>
          </p:cNvPicPr>
          <p:nvPr/>
        </p:nvPicPr>
        <p:blipFill>
          <a:blip r:embed="rId5"/>
          <a:srcRect r="88589" b="14185"/>
          <a:stretch>
            <a:fillRect/>
          </a:stretch>
        </p:blipFill>
        <p:spPr bwMode="auto">
          <a:xfrm>
            <a:off x="1471613" y="4064000"/>
            <a:ext cx="8128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90688" y="4321175"/>
            <a:ext cx="233362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41525" y="4552950"/>
            <a:ext cx="233363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2713" y="4829175"/>
            <a:ext cx="1928812" cy="1404938"/>
            <a:chOff x="112713" y="4828830"/>
            <a:chExt cx="1928687" cy="1405283"/>
          </a:xfrm>
        </p:grpSpPr>
        <p:graphicFrame>
          <p:nvGraphicFramePr>
            <p:cNvPr id="613390" name="Object 14"/>
            <p:cNvGraphicFramePr>
              <a:graphicFrameLocks noChangeAspect="1"/>
            </p:cNvGraphicFramePr>
            <p:nvPr/>
          </p:nvGraphicFramePr>
          <p:xfrm>
            <a:off x="112713" y="4933950"/>
            <a:ext cx="1155700" cy="1300163"/>
          </p:xfrm>
          <a:graphic>
            <a:graphicData uri="http://schemas.openxmlformats.org/presentationml/2006/ole">
              <p:oleObj spid="_x0000_s613390" name="Equation" r:id="rId6" imgW="203112" imgH="228501" progId="">
                <p:embed/>
              </p:oleObj>
            </a:graphicData>
          </a:graphic>
        </p:graphicFrame>
        <p:cxnSp>
          <p:nvCxnSpPr>
            <p:cNvPr id="613400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1041400" y="4828830"/>
              <a:ext cx="649640" cy="6321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3401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1041400" y="5061605"/>
              <a:ext cx="1000000" cy="57719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613399" name="Rectangle 2"/>
          <p:cNvSpPr txBox="1">
            <a:spLocks noChangeArrowheads="1"/>
          </p:cNvSpPr>
          <p:nvPr/>
        </p:nvSpPr>
        <p:spPr bwMode="auto">
          <a:xfrm>
            <a:off x="288925" y="212725"/>
            <a:ext cx="885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i="0">
                <a:solidFill>
                  <a:schemeClr val="tx2"/>
                </a:solidFill>
              </a:rPr>
              <a:t>The stochastic unit commitment problem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8080375" cy="72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The unit commitment problem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Stepping forward observing actual wind, making small adjustments</a:t>
            </a:r>
          </a:p>
        </p:txBody>
      </p:sp>
      <p:sp>
        <p:nvSpPr>
          <p:cNvPr id="626690" name="Line 4"/>
          <p:cNvSpPr>
            <a:spLocks noChangeShapeType="1"/>
          </p:cNvSpPr>
          <p:nvPr/>
        </p:nvSpPr>
        <p:spPr bwMode="auto">
          <a:xfrm>
            <a:off x="1438275" y="2409825"/>
            <a:ext cx="5749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691" name="Text Box 5"/>
          <p:cNvSpPr txBox="1">
            <a:spLocks noChangeArrowheads="1"/>
          </p:cNvSpPr>
          <p:nvPr/>
        </p:nvSpPr>
        <p:spPr bwMode="auto">
          <a:xfrm>
            <a:off x="2051050" y="2019300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0"/>
              <a:t>hour 0-24</a:t>
            </a:r>
          </a:p>
        </p:txBody>
      </p:sp>
      <p:pic>
        <p:nvPicPr>
          <p:cNvPr id="626692" name="Picture 8"/>
          <p:cNvPicPr>
            <a:picLocks noChangeAspect="1" noChangeArrowheads="1"/>
          </p:cNvPicPr>
          <p:nvPr/>
        </p:nvPicPr>
        <p:blipFill>
          <a:blip r:embed="rId3"/>
          <a:srcRect r="71236"/>
          <a:stretch>
            <a:fillRect/>
          </a:stretch>
        </p:blipFill>
        <p:spPr bwMode="auto">
          <a:xfrm>
            <a:off x="1465263" y="2432050"/>
            <a:ext cx="1630362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6693" name="Picture 2"/>
          <p:cNvPicPr>
            <a:picLocks noChangeAspect="1" noChangeArrowheads="1"/>
          </p:cNvPicPr>
          <p:nvPr/>
        </p:nvPicPr>
        <p:blipFill>
          <a:blip r:embed="rId4"/>
          <a:srcRect l="2" r="77203" b="14185"/>
          <a:stretch>
            <a:fillRect/>
          </a:stretch>
        </p:blipFill>
        <p:spPr bwMode="auto">
          <a:xfrm>
            <a:off x="1471613" y="4064000"/>
            <a:ext cx="1624012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694" name="Rectangle 3"/>
          <p:cNvSpPr>
            <a:spLocks noChangeArrowheads="1"/>
          </p:cNvSpPr>
          <p:nvPr/>
        </p:nvSpPr>
        <p:spPr bwMode="auto">
          <a:xfrm>
            <a:off x="2051050" y="4551363"/>
            <a:ext cx="233363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26695" name="Rectangle 8"/>
          <p:cNvSpPr>
            <a:spLocks noChangeArrowheads="1"/>
          </p:cNvSpPr>
          <p:nvPr/>
        </p:nvSpPr>
        <p:spPr bwMode="auto">
          <a:xfrm>
            <a:off x="1690688" y="4321175"/>
            <a:ext cx="233362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89238" y="4318000"/>
            <a:ext cx="209550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26697" name="Rectangle 2"/>
          <p:cNvSpPr txBox="1">
            <a:spLocks noChangeArrowheads="1"/>
          </p:cNvSpPr>
          <p:nvPr/>
        </p:nvSpPr>
        <p:spPr bwMode="auto">
          <a:xfrm>
            <a:off x="288925" y="212725"/>
            <a:ext cx="885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i="0">
                <a:solidFill>
                  <a:schemeClr val="tx2"/>
                </a:solidFill>
              </a:rPr>
              <a:t>The stochastic unit commitment problem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8080375" cy="72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The unit commitment problem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Stepping forward observing actual wind, making small adjustments</a:t>
            </a:r>
          </a:p>
        </p:txBody>
      </p:sp>
      <p:sp>
        <p:nvSpPr>
          <p:cNvPr id="628738" name="Line 4"/>
          <p:cNvSpPr>
            <a:spLocks noChangeShapeType="1"/>
          </p:cNvSpPr>
          <p:nvPr/>
        </p:nvSpPr>
        <p:spPr bwMode="auto">
          <a:xfrm>
            <a:off x="1438275" y="2409825"/>
            <a:ext cx="5749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739" name="Text Box 5"/>
          <p:cNvSpPr txBox="1">
            <a:spLocks noChangeArrowheads="1"/>
          </p:cNvSpPr>
          <p:nvPr/>
        </p:nvSpPr>
        <p:spPr bwMode="auto">
          <a:xfrm>
            <a:off x="2051050" y="2019300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0"/>
              <a:t>hour 0-24</a:t>
            </a:r>
          </a:p>
        </p:txBody>
      </p:sp>
      <p:pic>
        <p:nvPicPr>
          <p:cNvPr id="628740" name="Picture 8"/>
          <p:cNvPicPr>
            <a:picLocks noChangeAspect="1" noChangeArrowheads="1"/>
          </p:cNvPicPr>
          <p:nvPr/>
        </p:nvPicPr>
        <p:blipFill>
          <a:blip r:embed="rId3"/>
          <a:srcRect r="56718"/>
          <a:stretch>
            <a:fillRect/>
          </a:stretch>
        </p:blipFill>
        <p:spPr bwMode="auto">
          <a:xfrm>
            <a:off x="1465263" y="2432050"/>
            <a:ext cx="245427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8741" name="Picture 2"/>
          <p:cNvPicPr>
            <a:picLocks noChangeAspect="1" noChangeArrowheads="1"/>
          </p:cNvPicPr>
          <p:nvPr/>
        </p:nvPicPr>
        <p:blipFill>
          <a:blip r:embed="rId4"/>
          <a:srcRect l="2" r="65659" b="14185"/>
          <a:stretch>
            <a:fillRect/>
          </a:stretch>
        </p:blipFill>
        <p:spPr bwMode="auto">
          <a:xfrm>
            <a:off x="1471613" y="4064000"/>
            <a:ext cx="244792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8742" name="Rectangle 3"/>
          <p:cNvSpPr>
            <a:spLocks noChangeArrowheads="1"/>
          </p:cNvSpPr>
          <p:nvPr/>
        </p:nvSpPr>
        <p:spPr bwMode="auto">
          <a:xfrm>
            <a:off x="2051050" y="4551363"/>
            <a:ext cx="233363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703638" y="4318000"/>
            <a:ext cx="115887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28744" name="Rectangle 9"/>
          <p:cNvSpPr>
            <a:spLocks noChangeArrowheads="1"/>
          </p:cNvSpPr>
          <p:nvPr/>
        </p:nvSpPr>
        <p:spPr bwMode="auto">
          <a:xfrm>
            <a:off x="1690688" y="4321175"/>
            <a:ext cx="233362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28745" name="Rectangle 10"/>
          <p:cNvSpPr>
            <a:spLocks noChangeArrowheads="1"/>
          </p:cNvSpPr>
          <p:nvPr/>
        </p:nvSpPr>
        <p:spPr bwMode="auto">
          <a:xfrm>
            <a:off x="2789238" y="4318000"/>
            <a:ext cx="209550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28746" name="Rectangle 2"/>
          <p:cNvSpPr txBox="1">
            <a:spLocks noChangeArrowheads="1"/>
          </p:cNvSpPr>
          <p:nvPr/>
        </p:nvSpPr>
        <p:spPr bwMode="auto">
          <a:xfrm>
            <a:off x="288925" y="212725"/>
            <a:ext cx="885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i="0">
                <a:solidFill>
                  <a:schemeClr val="tx2"/>
                </a:solidFill>
              </a:rPr>
              <a:t>The stochastic unit commitment problem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 in China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Mean wind speeds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 l="6339" t="2817" r="3860" b="11395"/>
          <a:stretch>
            <a:fillRect/>
          </a:stretch>
        </p:blipFill>
        <p:spPr bwMode="auto">
          <a:xfrm>
            <a:off x="1262063" y="1785938"/>
            <a:ext cx="5849937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8080375" cy="72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The unit commitment problem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Stepping forward observing actual wind, making small adjustments</a:t>
            </a:r>
          </a:p>
        </p:txBody>
      </p:sp>
      <p:sp>
        <p:nvSpPr>
          <p:cNvPr id="630786" name="Line 4"/>
          <p:cNvSpPr>
            <a:spLocks noChangeShapeType="1"/>
          </p:cNvSpPr>
          <p:nvPr/>
        </p:nvSpPr>
        <p:spPr bwMode="auto">
          <a:xfrm>
            <a:off x="1438275" y="2409825"/>
            <a:ext cx="5749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0787" name="Text Box 5"/>
          <p:cNvSpPr txBox="1">
            <a:spLocks noChangeArrowheads="1"/>
          </p:cNvSpPr>
          <p:nvPr/>
        </p:nvSpPr>
        <p:spPr bwMode="auto">
          <a:xfrm>
            <a:off x="2051050" y="2019300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0"/>
              <a:t>hour 0-24</a:t>
            </a:r>
          </a:p>
        </p:txBody>
      </p:sp>
      <p:pic>
        <p:nvPicPr>
          <p:cNvPr id="630788" name="Picture 8"/>
          <p:cNvPicPr>
            <a:picLocks noChangeAspect="1" noChangeArrowheads="1"/>
          </p:cNvPicPr>
          <p:nvPr/>
        </p:nvPicPr>
        <p:blipFill>
          <a:blip r:embed="rId3"/>
          <a:srcRect l="2" r="42313"/>
          <a:stretch>
            <a:fillRect/>
          </a:stretch>
        </p:blipFill>
        <p:spPr bwMode="auto">
          <a:xfrm>
            <a:off x="1465263" y="2432050"/>
            <a:ext cx="327025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0789" name="Picture 2"/>
          <p:cNvPicPr>
            <a:picLocks noChangeAspect="1" noChangeArrowheads="1"/>
          </p:cNvPicPr>
          <p:nvPr/>
        </p:nvPicPr>
        <p:blipFill>
          <a:blip r:embed="rId4"/>
          <a:srcRect l="2" r="54204" b="14185"/>
          <a:stretch>
            <a:fillRect/>
          </a:stretch>
        </p:blipFill>
        <p:spPr bwMode="auto">
          <a:xfrm>
            <a:off x="1471613" y="4064000"/>
            <a:ext cx="32639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0790" name="Rectangle 3"/>
          <p:cNvSpPr>
            <a:spLocks noChangeArrowheads="1"/>
          </p:cNvSpPr>
          <p:nvPr/>
        </p:nvSpPr>
        <p:spPr bwMode="auto">
          <a:xfrm>
            <a:off x="2051050" y="4551363"/>
            <a:ext cx="233363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0791" name="Rectangle 17"/>
          <p:cNvSpPr>
            <a:spLocks noChangeArrowheads="1"/>
          </p:cNvSpPr>
          <p:nvPr/>
        </p:nvSpPr>
        <p:spPr bwMode="auto">
          <a:xfrm>
            <a:off x="3703638" y="4318000"/>
            <a:ext cx="115887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0792" name="Rectangle 9"/>
          <p:cNvSpPr>
            <a:spLocks noChangeArrowheads="1"/>
          </p:cNvSpPr>
          <p:nvPr/>
        </p:nvSpPr>
        <p:spPr bwMode="auto">
          <a:xfrm>
            <a:off x="1690688" y="4321175"/>
            <a:ext cx="233362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0793" name="Rectangle 10"/>
          <p:cNvSpPr>
            <a:spLocks noChangeArrowheads="1"/>
          </p:cNvSpPr>
          <p:nvPr/>
        </p:nvSpPr>
        <p:spPr bwMode="auto">
          <a:xfrm>
            <a:off x="2789238" y="4318000"/>
            <a:ext cx="209550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0794" name="Rectangle 2"/>
          <p:cNvSpPr txBox="1">
            <a:spLocks noChangeArrowheads="1"/>
          </p:cNvSpPr>
          <p:nvPr/>
        </p:nvSpPr>
        <p:spPr bwMode="auto">
          <a:xfrm>
            <a:off x="288925" y="212725"/>
            <a:ext cx="885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i="0">
                <a:solidFill>
                  <a:schemeClr val="tx2"/>
                </a:solidFill>
              </a:rPr>
              <a:t>The stochastic unit commitment problem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8080375" cy="72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The unit commitment problem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Stepping forward observing actual wind, making small adjustments</a:t>
            </a:r>
          </a:p>
        </p:txBody>
      </p:sp>
      <p:sp>
        <p:nvSpPr>
          <p:cNvPr id="632834" name="Line 4"/>
          <p:cNvSpPr>
            <a:spLocks noChangeShapeType="1"/>
          </p:cNvSpPr>
          <p:nvPr/>
        </p:nvSpPr>
        <p:spPr bwMode="auto">
          <a:xfrm>
            <a:off x="1438275" y="2409825"/>
            <a:ext cx="5749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835" name="Text Box 5"/>
          <p:cNvSpPr txBox="1">
            <a:spLocks noChangeArrowheads="1"/>
          </p:cNvSpPr>
          <p:nvPr/>
        </p:nvSpPr>
        <p:spPr bwMode="auto">
          <a:xfrm>
            <a:off x="2051050" y="2019300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0"/>
              <a:t>hour 0-24</a:t>
            </a:r>
          </a:p>
        </p:txBody>
      </p:sp>
      <p:pic>
        <p:nvPicPr>
          <p:cNvPr id="632836" name="Picture 8"/>
          <p:cNvPicPr>
            <a:picLocks noChangeAspect="1" noChangeArrowheads="1"/>
          </p:cNvPicPr>
          <p:nvPr/>
        </p:nvPicPr>
        <p:blipFill>
          <a:blip r:embed="rId3"/>
          <a:srcRect l="2" r="27863"/>
          <a:stretch>
            <a:fillRect/>
          </a:stretch>
        </p:blipFill>
        <p:spPr bwMode="auto">
          <a:xfrm>
            <a:off x="1465263" y="2432050"/>
            <a:ext cx="40894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2837" name="Picture 2"/>
          <p:cNvPicPr>
            <a:picLocks noChangeAspect="1" noChangeArrowheads="1"/>
          </p:cNvPicPr>
          <p:nvPr/>
        </p:nvPicPr>
        <p:blipFill>
          <a:blip r:embed="rId4"/>
          <a:srcRect l="2" r="42712" b="14185"/>
          <a:stretch>
            <a:fillRect/>
          </a:stretch>
        </p:blipFill>
        <p:spPr bwMode="auto">
          <a:xfrm>
            <a:off x="1471613" y="4064000"/>
            <a:ext cx="408305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2838" name="Rectangle 3"/>
          <p:cNvSpPr>
            <a:spLocks noChangeArrowheads="1"/>
          </p:cNvSpPr>
          <p:nvPr/>
        </p:nvSpPr>
        <p:spPr bwMode="auto">
          <a:xfrm>
            <a:off x="2051050" y="4551363"/>
            <a:ext cx="233363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2839" name="Rectangle 17"/>
          <p:cNvSpPr>
            <a:spLocks noChangeArrowheads="1"/>
          </p:cNvSpPr>
          <p:nvPr/>
        </p:nvSpPr>
        <p:spPr bwMode="auto">
          <a:xfrm>
            <a:off x="3703638" y="4318000"/>
            <a:ext cx="115887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57775" y="4319588"/>
            <a:ext cx="117475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2841" name="Rectangle 10"/>
          <p:cNvSpPr>
            <a:spLocks noChangeArrowheads="1"/>
          </p:cNvSpPr>
          <p:nvPr/>
        </p:nvSpPr>
        <p:spPr bwMode="auto">
          <a:xfrm>
            <a:off x="1690688" y="4321175"/>
            <a:ext cx="233362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60988" y="4310063"/>
            <a:ext cx="117475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2843" name="Rectangle 12"/>
          <p:cNvSpPr>
            <a:spLocks noChangeArrowheads="1"/>
          </p:cNvSpPr>
          <p:nvPr/>
        </p:nvSpPr>
        <p:spPr bwMode="auto">
          <a:xfrm>
            <a:off x="2789238" y="4318000"/>
            <a:ext cx="209550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2844" name="Rectangle 2"/>
          <p:cNvSpPr txBox="1">
            <a:spLocks noChangeArrowheads="1"/>
          </p:cNvSpPr>
          <p:nvPr/>
        </p:nvSpPr>
        <p:spPr bwMode="auto">
          <a:xfrm>
            <a:off x="288925" y="212725"/>
            <a:ext cx="885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i="0">
                <a:solidFill>
                  <a:schemeClr val="tx2"/>
                </a:solidFill>
              </a:rPr>
              <a:t>The stochastic unit commitment problem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8080375" cy="72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The unit commitment problem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Stepping forward observing actual wind, making small adjustments</a:t>
            </a:r>
          </a:p>
        </p:txBody>
      </p:sp>
      <p:sp>
        <p:nvSpPr>
          <p:cNvPr id="634882" name="Line 4"/>
          <p:cNvSpPr>
            <a:spLocks noChangeShapeType="1"/>
          </p:cNvSpPr>
          <p:nvPr/>
        </p:nvSpPr>
        <p:spPr bwMode="auto">
          <a:xfrm>
            <a:off x="1438275" y="2409825"/>
            <a:ext cx="5749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883" name="Text Box 5"/>
          <p:cNvSpPr txBox="1">
            <a:spLocks noChangeArrowheads="1"/>
          </p:cNvSpPr>
          <p:nvPr/>
        </p:nvSpPr>
        <p:spPr bwMode="auto">
          <a:xfrm>
            <a:off x="2051050" y="2019300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0"/>
              <a:t>hour 0-24</a:t>
            </a:r>
          </a:p>
        </p:txBody>
      </p:sp>
      <p:pic>
        <p:nvPicPr>
          <p:cNvPr id="634884" name="Picture 8"/>
          <p:cNvPicPr>
            <a:picLocks noChangeAspect="1" noChangeArrowheads="1"/>
          </p:cNvPicPr>
          <p:nvPr/>
        </p:nvPicPr>
        <p:blipFill>
          <a:blip r:embed="rId3"/>
          <a:srcRect l="2" r="13344"/>
          <a:stretch>
            <a:fillRect/>
          </a:stretch>
        </p:blipFill>
        <p:spPr bwMode="auto">
          <a:xfrm>
            <a:off x="1465263" y="2432050"/>
            <a:ext cx="491172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85" name="Picture 2"/>
          <p:cNvPicPr>
            <a:picLocks noChangeAspect="1" noChangeArrowheads="1"/>
          </p:cNvPicPr>
          <p:nvPr/>
        </p:nvPicPr>
        <p:blipFill>
          <a:blip r:embed="rId4"/>
          <a:srcRect l="2" r="31168" b="14185"/>
          <a:stretch>
            <a:fillRect/>
          </a:stretch>
        </p:blipFill>
        <p:spPr bwMode="auto">
          <a:xfrm>
            <a:off x="1471613" y="4064000"/>
            <a:ext cx="490537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86" name="Rectangle 3"/>
          <p:cNvSpPr>
            <a:spLocks noChangeArrowheads="1"/>
          </p:cNvSpPr>
          <p:nvPr/>
        </p:nvSpPr>
        <p:spPr bwMode="auto">
          <a:xfrm>
            <a:off x="2051050" y="4551363"/>
            <a:ext cx="233363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4887" name="Rectangle 17"/>
          <p:cNvSpPr>
            <a:spLocks noChangeArrowheads="1"/>
          </p:cNvSpPr>
          <p:nvPr/>
        </p:nvSpPr>
        <p:spPr bwMode="auto">
          <a:xfrm>
            <a:off x="3703638" y="4318000"/>
            <a:ext cx="115887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86450" y="4941888"/>
            <a:ext cx="115888" cy="600075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4889" name="Rectangle 11"/>
          <p:cNvSpPr>
            <a:spLocks noChangeArrowheads="1"/>
          </p:cNvSpPr>
          <p:nvPr/>
        </p:nvSpPr>
        <p:spPr bwMode="auto">
          <a:xfrm>
            <a:off x="1690688" y="4321175"/>
            <a:ext cx="233362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4890" name="Rectangle 16"/>
          <p:cNvSpPr>
            <a:spLocks noChangeArrowheads="1"/>
          </p:cNvSpPr>
          <p:nvPr/>
        </p:nvSpPr>
        <p:spPr bwMode="auto">
          <a:xfrm>
            <a:off x="5057775" y="4319588"/>
            <a:ext cx="117475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4891" name="Rectangle 20"/>
          <p:cNvSpPr>
            <a:spLocks noChangeArrowheads="1"/>
          </p:cNvSpPr>
          <p:nvPr/>
        </p:nvSpPr>
        <p:spPr bwMode="auto">
          <a:xfrm>
            <a:off x="5360988" y="4310063"/>
            <a:ext cx="117475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4892" name="Rectangle 21"/>
          <p:cNvSpPr>
            <a:spLocks noChangeArrowheads="1"/>
          </p:cNvSpPr>
          <p:nvPr/>
        </p:nvSpPr>
        <p:spPr bwMode="auto">
          <a:xfrm>
            <a:off x="2789238" y="4318000"/>
            <a:ext cx="209550" cy="508000"/>
          </a:xfrm>
          <a:prstGeom prst="rect">
            <a:avLst/>
          </a:prstGeom>
          <a:solidFill>
            <a:srgbClr val="0033CC"/>
          </a:solidFill>
          <a:ln w="28575" algn="ctr">
            <a:noFill/>
            <a:round/>
            <a:headEnd/>
            <a:tailEnd type="none" w="med" len="lg"/>
          </a:ln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4893" name="Rectangle 2"/>
          <p:cNvSpPr txBox="1">
            <a:spLocks noChangeArrowheads="1"/>
          </p:cNvSpPr>
          <p:nvPr/>
        </p:nvSpPr>
        <p:spPr bwMode="auto">
          <a:xfrm>
            <a:off x="288925" y="212725"/>
            <a:ext cx="885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i="0">
                <a:solidFill>
                  <a:schemeClr val="tx2"/>
                </a:solidFill>
              </a:rPr>
              <a:t>The stochastic unit commitment problem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of wind</a:t>
            </a:r>
          </a:p>
        </p:txBody>
      </p:sp>
      <p:sp>
        <p:nvSpPr>
          <p:cNvPr id="6369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40 percent wind scenario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" y="1701800"/>
          <a:ext cx="9144000" cy="461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089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27200"/>
            <a:ext cx="91440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Variability vs. uncertainty</a:t>
            </a:r>
          </a:p>
        </p:txBody>
      </p:sp>
      <p:sp>
        <p:nvSpPr>
          <p:cNvPr id="6389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40 percent wind scenario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-1" y="1714500"/>
          <a:ext cx="9144001" cy="477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39900"/>
            <a:ext cx="9144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effect of modeling uncertainty in wind</a:t>
            </a:r>
          </a:p>
        </p:txBody>
      </p:sp>
      <p:sp>
        <p:nvSpPr>
          <p:cNvPr id="641026" name="Rectangle 2"/>
          <p:cNvSpPr txBox="1">
            <a:spLocks noChangeArrowheads="1"/>
          </p:cNvSpPr>
          <p:nvPr/>
        </p:nvSpPr>
        <p:spPr bwMode="auto">
          <a:xfrm>
            <a:off x="288925" y="212725"/>
            <a:ext cx="885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i="0">
                <a:solidFill>
                  <a:schemeClr val="tx2"/>
                </a:solidFill>
              </a:rPr>
              <a:t>The stochastic unit commitment problem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19150" y="1777206"/>
          <a:ext cx="7689850" cy="471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3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Regulation using hydroelectric power</a:t>
            </a:r>
          </a:p>
        </p:txBody>
      </p:sp>
      <p:sp>
        <p:nvSpPr>
          <p:cNvPr id="64307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Deterministic wind:</a:t>
            </a:r>
          </a:p>
        </p:txBody>
      </p:sp>
      <p:sp>
        <p:nvSpPr>
          <p:cNvPr id="643075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77975"/>
            <a:ext cx="4278313" cy="2400300"/>
          </a:xfrm>
        </p:spPr>
        <p:txBody>
          <a:bodyPr/>
          <a:lstStyle/>
          <a:p>
            <a:r>
              <a:rPr lang="en-US" sz="2400" smtClean="0"/>
              <a:t>No hydro penalty</a:t>
            </a:r>
          </a:p>
          <a:p>
            <a:r>
              <a:rPr lang="en-US" sz="2400" smtClean="0"/>
              <a:t>Red line gives difference between desired and actual output, showing almost perfect regulation.</a:t>
            </a:r>
          </a:p>
        </p:txBody>
      </p:sp>
      <p:sp>
        <p:nvSpPr>
          <p:cNvPr id="643076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4551363"/>
            <a:ext cx="4117975" cy="2400300"/>
          </a:xfrm>
        </p:spPr>
        <p:txBody>
          <a:bodyPr/>
          <a:lstStyle/>
          <a:p>
            <a:r>
              <a:rPr lang="en-US" sz="2400" smtClean="0"/>
              <a:t>Hydro penalty limits our ability to regulate the dam.</a:t>
            </a:r>
          </a:p>
          <a:p>
            <a:r>
              <a:rPr lang="en-US" sz="2400" smtClean="0"/>
              <a:t>Deviations from desired output stay within 5 percent band.</a:t>
            </a:r>
          </a:p>
          <a:p>
            <a:endParaRPr lang="en-US" sz="2400" smtClean="0"/>
          </a:p>
        </p:txBody>
      </p:sp>
      <p:sp>
        <p:nvSpPr>
          <p:cNvPr id="643077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307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643079" name="Picture 2"/>
          <p:cNvPicPr>
            <a:picLocks noChangeAspect="1" noChangeArrowheads="1"/>
          </p:cNvPicPr>
          <p:nvPr/>
        </p:nvPicPr>
        <p:blipFill>
          <a:blip r:embed="rId3"/>
          <a:srcRect t="6206" r="4530"/>
          <a:stretch>
            <a:fillRect/>
          </a:stretch>
        </p:blipFill>
        <p:spPr bwMode="auto">
          <a:xfrm>
            <a:off x="160338" y="1625600"/>
            <a:ext cx="4310062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30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6288" y="3662363"/>
            <a:ext cx="446405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1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Regulation using hydroelectric power</a:t>
            </a:r>
          </a:p>
        </p:txBody>
      </p:sp>
      <p:sp>
        <p:nvSpPr>
          <p:cNvPr id="64512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Stochastic wind:</a:t>
            </a:r>
          </a:p>
        </p:txBody>
      </p:sp>
      <p:sp>
        <p:nvSpPr>
          <p:cNvPr id="645123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65288"/>
            <a:ext cx="3810000" cy="2400300"/>
          </a:xfrm>
        </p:spPr>
        <p:txBody>
          <a:bodyPr/>
          <a:lstStyle/>
          <a:p>
            <a:r>
              <a:rPr lang="en-US" sz="2400" smtClean="0"/>
              <a:t>Effect of varying penalty for deviating from target energy production</a:t>
            </a:r>
          </a:p>
        </p:txBody>
      </p:sp>
      <p:sp>
        <p:nvSpPr>
          <p:cNvPr id="645124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276725"/>
            <a:ext cx="3810000" cy="2400300"/>
          </a:xfrm>
        </p:spPr>
        <p:txBody>
          <a:bodyPr/>
          <a:lstStyle/>
          <a:p>
            <a:r>
              <a:rPr lang="en-US" sz="2400" smtClean="0"/>
              <a:t>Effect of varying penalty for controlling dam output.</a:t>
            </a:r>
          </a:p>
          <a:p>
            <a:endParaRPr lang="en-US" sz="2400" smtClean="0"/>
          </a:p>
        </p:txBody>
      </p:sp>
      <p:sp>
        <p:nvSpPr>
          <p:cNvPr id="64512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6451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43063"/>
            <a:ext cx="4017963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2013" y="3887788"/>
            <a:ext cx="42259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</a:p>
        </p:txBody>
      </p:sp>
      <p:sp>
        <p:nvSpPr>
          <p:cNvPr id="64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still need to get the electricity from where it is generated (primarily in the north) to where it is used.</a:t>
            </a:r>
          </a:p>
          <a:p>
            <a:r>
              <a:rPr lang="en-US" smtClean="0"/>
              <a:t>We also have to combine wind and hydro in the same grid.</a:t>
            </a:r>
          </a:p>
          <a:p>
            <a:r>
              <a:rPr lang="en-US" smtClean="0"/>
              <a:t>Can China do this?</a:t>
            </a:r>
          </a:p>
        </p:txBody>
      </p:sp>
      <p:sp>
        <p:nvSpPr>
          <p:cNvPr id="6471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Chinese power system</a:t>
            </a:r>
          </a:p>
        </p:txBody>
      </p:sp>
      <p:sp>
        <p:nvSpPr>
          <p:cNvPr id="64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6492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1225550"/>
            <a:ext cx="856138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 in China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Variance of wind speeds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 l="5618" t="3447" r="5618" b="11830"/>
          <a:stretch>
            <a:fillRect/>
          </a:stretch>
        </p:blipFill>
        <p:spPr bwMode="auto">
          <a:xfrm>
            <a:off x="1233488" y="2133600"/>
            <a:ext cx="5849937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U.S. power system</a:t>
            </a:r>
          </a:p>
        </p:txBody>
      </p:sp>
      <p:sp>
        <p:nvSpPr>
          <p:cNvPr id="65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12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65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7125"/>
            <a:ext cx="91440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U.S. grid</a:t>
            </a:r>
          </a:p>
        </p:txBody>
      </p:sp>
      <p:sp>
        <p:nvSpPr>
          <p:cNvPr id="65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RTO’s and ISO’s in the U.S.</a:t>
            </a:r>
          </a:p>
        </p:txBody>
      </p:sp>
      <p:sp>
        <p:nvSpPr>
          <p:cNvPr id="65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65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1787525"/>
            <a:ext cx="7532687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 in the U.S.</a:t>
            </a:r>
          </a:p>
        </p:txBody>
      </p:sp>
      <p:sp>
        <p:nvSpPr>
          <p:cNvPr id="65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65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1168400"/>
            <a:ext cx="9104312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PJM high voltage grid</a:t>
            </a:r>
          </a:p>
        </p:txBody>
      </p:sp>
      <p:sp>
        <p:nvSpPr>
          <p:cNvPr id="65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6574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9188"/>
            <a:ext cx="9144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65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Hydroelectric power can help regulate variations from wind in China.</a:t>
            </a:r>
          </a:p>
          <a:p>
            <a:r>
              <a:rPr lang="en-US" smtClean="0"/>
              <a:t>Reduces, but does not eliminate, variation from wind.</a:t>
            </a:r>
          </a:p>
          <a:p>
            <a:r>
              <a:rPr lang="en-US" smtClean="0"/>
              <a:t>Seasonality is a major challenge.  It is unlikely that the Three Gorges dam can play a significant role in storing energy across seasons.</a:t>
            </a:r>
          </a:p>
          <a:p>
            <a:r>
              <a:rPr lang="en-US" smtClean="0"/>
              <a:t>But this requires a national power grid and sophisticated algorithms for forecasting generation and loads.</a:t>
            </a:r>
          </a:p>
        </p:txBody>
      </p:sp>
      <p:sp>
        <p:nvSpPr>
          <p:cNvPr id="65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variability of wind</a:t>
            </a:r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1123950"/>
            <a:ext cx="7107237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000500" y="1346200"/>
            <a:ext cx="10033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pSp>
        <p:nvGrpSpPr>
          <p:cNvPr id="31748" name="Group 6"/>
          <p:cNvGrpSpPr>
            <a:grpSpLocks/>
          </p:cNvGrpSpPr>
          <p:nvPr/>
        </p:nvGrpSpPr>
        <p:grpSpPr bwMode="auto">
          <a:xfrm>
            <a:off x="1435100" y="1438275"/>
            <a:ext cx="6591300" cy="457200"/>
            <a:chOff x="1032" y="3202"/>
            <a:chExt cx="4152" cy="288"/>
          </a:xfrm>
        </p:grpSpPr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>
              <a:off x="1032" y="3360"/>
              <a:ext cx="4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2623" y="3202"/>
              <a:ext cx="7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i="0"/>
                <a:t>30 days</a:t>
              </a:r>
            </a:p>
          </p:txBody>
        </p:sp>
      </p:grpSp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4"/>
          <a:srcRect t="8662" r="11212"/>
          <a:stretch>
            <a:fillRect/>
          </a:stretch>
        </p:blipFill>
        <p:spPr bwMode="auto">
          <a:xfrm>
            <a:off x="939800" y="4217988"/>
            <a:ext cx="72628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Line 11"/>
          <p:cNvSpPr>
            <a:spLocks noChangeShapeType="1"/>
          </p:cNvSpPr>
          <p:nvPr/>
        </p:nvSpPr>
        <p:spPr bwMode="auto">
          <a:xfrm>
            <a:off x="1320800" y="44323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4271963" y="4194175"/>
            <a:ext cx="936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i="0"/>
              <a:t>1 year</a:t>
            </a:r>
          </a:p>
        </p:txBody>
      </p:sp>
      <p:sp>
        <p:nvSpPr>
          <p:cNvPr id="31752" name="Rectangle 14"/>
          <p:cNvSpPr>
            <a:spLocks noChangeArrowheads="1"/>
          </p:cNvSpPr>
          <p:nvPr/>
        </p:nvSpPr>
        <p:spPr bwMode="auto">
          <a:xfrm>
            <a:off x="3530600" y="1206500"/>
            <a:ext cx="1511300" cy="165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climates of China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38" y="1146175"/>
            <a:ext cx="68913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From coal to wind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32263" cy="2400300"/>
          </a:xfrm>
        </p:spPr>
        <p:txBody>
          <a:bodyPr/>
          <a:lstStyle/>
          <a:p>
            <a:r>
              <a:rPr lang="en-US" sz="2400" smtClean="0"/>
              <a:t>As a result of rapid growth, energy generation in China is dominated by coal.</a:t>
            </a:r>
          </a:p>
          <a:p>
            <a:r>
              <a:rPr lang="en-US" sz="2400" smtClean="0"/>
              <a:t>But it also enjoys significant amounts of hydroelectric power.</a:t>
            </a:r>
          </a:p>
        </p:txBody>
      </p:sp>
      <p:sp>
        <p:nvSpPr>
          <p:cNvPr id="35844" name="Content Placeholder 4"/>
          <p:cNvSpPr>
            <a:spLocks noGrp="1"/>
          </p:cNvSpPr>
          <p:nvPr>
            <p:ph sz="quarter" idx="3"/>
          </p:nvPr>
        </p:nvSpPr>
        <p:spPr>
          <a:xfrm>
            <a:off x="688975" y="4013200"/>
            <a:ext cx="3810000" cy="2400300"/>
          </a:xfrm>
        </p:spPr>
        <p:txBody>
          <a:bodyPr/>
          <a:lstStyle/>
          <a:p>
            <a:r>
              <a:rPr lang="en-US" sz="2400" smtClean="0"/>
              <a:t>Installed wind generation capacity in China is growing rapidly, matching the growth in the U.S.</a:t>
            </a:r>
          </a:p>
          <a:p>
            <a:r>
              <a:rPr lang="en-US" sz="2400" smtClean="0"/>
              <a:t>But how to deal with the variability?</a:t>
            </a:r>
          </a:p>
        </p:txBody>
      </p:sp>
      <p:sp>
        <p:nvSpPr>
          <p:cNvPr id="35845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3" y="1165225"/>
            <a:ext cx="36147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/>
          <a:srcRect l="12601" r="14864" b="13756"/>
          <a:stretch>
            <a:fillRect/>
          </a:stretch>
        </p:blipFill>
        <p:spPr bwMode="auto">
          <a:xfrm>
            <a:off x="4470400" y="3387725"/>
            <a:ext cx="4208463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China advantage - water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Water resources in China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 b="7256"/>
          <a:stretch>
            <a:fillRect/>
          </a:stretch>
        </p:blipFill>
        <p:spPr bwMode="auto">
          <a:xfrm>
            <a:off x="1209675" y="1843088"/>
            <a:ext cx="6284913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wind energy challenge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want to take advantage of clean, cost-effective energy from wind, but we struggle with the variability.</a:t>
            </a:r>
          </a:p>
          <a:p>
            <a:r>
              <a:rPr lang="en-US" smtClean="0"/>
              <a:t>Proposals:</a:t>
            </a:r>
          </a:p>
          <a:p>
            <a:pPr lvl="1"/>
            <a:r>
              <a:rPr lang="en-US" smtClean="0"/>
              <a:t>Smooth the variability by designing efficient portfolios of wind farms.</a:t>
            </a:r>
          </a:p>
          <a:p>
            <a:pPr lvl="2"/>
            <a:r>
              <a:rPr lang="en-US" smtClean="0"/>
              <a:t>Senior thesis research by CC Fang ‘11</a:t>
            </a:r>
          </a:p>
          <a:p>
            <a:pPr lvl="1"/>
            <a:r>
              <a:rPr lang="en-US" smtClean="0"/>
              <a:t>Use the large amount of hydroelectric power as a source of </a:t>
            </a:r>
            <a:r>
              <a:rPr lang="en-US" i="1" smtClean="0"/>
              <a:t>regulation</a:t>
            </a:r>
            <a:r>
              <a:rPr lang="en-US" smtClean="0"/>
              <a:t>.</a:t>
            </a:r>
          </a:p>
          <a:p>
            <a:pPr lvl="2"/>
            <a:r>
              <a:rPr lang="en-US" smtClean="0"/>
              <a:t>Senior thesis research by Rui Zhang ‘11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2011 Warren B. Powell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OWELL@YFULLITFUVWYY577" val="3254"/>
</p:tagLst>
</file>

<file path=ppt/theme/theme1.xml><?xml version="1.0" encoding="utf-8"?>
<a:theme xmlns:a="http://schemas.openxmlformats.org/drawingml/2006/main" name="CIV 411 11 Intro and overview">
  <a:themeElements>
    <a:clrScheme name="CIV 411 11 Intro and over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V 411 11 Intro and overvi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IV 411 11 Intro and 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V 411 11 Intro and 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Documents\Coursework\CIV 411 Lectures\CIV 411 11 Intro and overview.ppt</Template>
  <TotalTime>51649</TotalTime>
  <Pages>28</Pages>
  <Words>1221</Words>
  <Application>Microsoft Office PowerPoint</Application>
  <PresentationFormat>On-screen Show (4:3)</PresentationFormat>
  <Paragraphs>261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Times New Roman</vt:lpstr>
      <vt:lpstr>Arial</vt:lpstr>
      <vt:lpstr>Wingdings</vt:lpstr>
      <vt:lpstr>CIV 411 11 Intro and overview</vt:lpstr>
      <vt:lpstr>Equation</vt:lpstr>
      <vt:lpstr>Slide 1</vt:lpstr>
      <vt:lpstr>Wind and a tale of two countries</vt:lpstr>
      <vt:lpstr>Wind in China</vt:lpstr>
      <vt:lpstr>Wind in China</vt:lpstr>
      <vt:lpstr>The variability of wind</vt:lpstr>
      <vt:lpstr>The climates of China</vt:lpstr>
      <vt:lpstr>From coal to wind</vt:lpstr>
      <vt:lpstr>The China advantage - water</vt:lpstr>
      <vt:lpstr>The wind energy challenge</vt:lpstr>
      <vt:lpstr>Optimal wind farm portfolios</vt:lpstr>
      <vt:lpstr>Correlations with northeast</vt:lpstr>
      <vt:lpstr>Correlations with northwest</vt:lpstr>
      <vt:lpstr>Other correlations</vt:lpstr>
      <vt:lpstr>Optimal wind farm placement</vt:lpstr>
      <vt:lpstr>Markowitz model results</vt:lpstr>
      <vt:lpstr>Seasonality of wind in China</vt:lpstr>
      <vt:lpstr>Power output from different models</vt:lpstr>
      <vt:lpstr>Hydroelectric power</vt:lpstr>
      <vt:lpstr>Hydroelectric power</vt:lpstr>
      <vt:lpstr>Wind energy regulation using hydro</vt:lpstr>
      <vt:lpstr>A stochastic optimization model</vt:lpstr>
      <vt:lpstr>The model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Analysis of wind</vt:lpstr>
      <vt:lpstr>Variability vs. uncertainty</vt:lpstr>
      <vt:lpstr>Slide 35</vt:lpstr>
      <vt:lpstr>Regulation using hydroelectric power</vt:lpstr>
      <vt:lpstr>Regulation using hydroelectric power</vt:lpstr>
      <vt:lpstr>Challenges</vt:lpstr>
      <vt:lpstr>The Chinese power system</vt:lpstr>
      <vt:lpstr>The U.S. power system</vt:lpstr>
      <vt:lpstr>The U.S. grid</vt:lpstr>
      <vt:lpstr>Wind in the U.S.</vt:lpstr>
      <vt:lpstr>The PJM high voltage grid</vt:lpstr>
      <vt:lpstr>Conclusions</vt:lpstr>
      <vt:lpstr>Slide 45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languages</dc:title>
  <dc:creator>Warren B. Powell</dc:creator>
  <cp:lastModifiedBy>Linda Casals</cp:lastModifiedBy>
  <cp:revision>1039</cp:revision>
  <cp:lastPrinted>1998-09-10T17:07:02Z</cp:lastPrinted>
  <dcterms:created xsi:type="dcterms:W3CDTF">1999-09-07T20:53:13Z</dcterms:created>
  <dcterms:modified xsi:type="dcterms:W3CDTF">2011-09-22T15:14:43Z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C:\My documents\Web pages\castle_web_page\Powerpoint</vt:lpwstr>
  </property>
</Properties>
</file>