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72" r:id="rId3"/>
  </p:sldMasterIdLst>
  <p:notesMasterIdLst>
    <p:notesMasterId r:id="rId47"/>
  </p:notesMasterIdLst>
  <p:handoutMasterIdLst>
    <p:handoutMasterId r:id="rId48"/>
  </p:handoutMasterIdLst>
  <p:sldIdLst>
    <p:sldId id="256" r:id="rId4"/>
    <p:sldId id="259" r:id="rId5"/>
    <p:sldId id="257" r:id="rId6"/>
    <p:sldId id="287" r:id="rId7"/>
    <p:sldId id="258" r:id="rId8"/>
    <p:sldId id="291" r:id="rId9"/>
    <p:sldId id="290" r:id="rId10"/>
    <p:sldId id="288" r:id="rId11"/>
    <p:sldId id="289" r:id="rId12"/>
    <p:sldId id="292" r:id="rId13"/>
    <p:sldId id="293" r:id="rId14"/>
    <p:sldId id="261" r:id="rId15"/>
    <p:sldId id="263" r:id="rId16"/>
    <p:sldId id="295" r:id="rId17"/>
    <p:sldId id="264" r:id="rId18"/>
    <p:sldId id="273" r:id="rId19"/>
    <p:sldId id="269" r:id="rId20"/>
    <p:sldId id="294" r:id="rId21"/>
    <p:sldId id="265" r:id="rId22"/>
    <p:sldId id="270" r:id="rId23"/>
    <p:sldId id="266" r:id="rId24"/>
    <p:sldId id="268" r:id="rId25"/>
    <p:sldId id="262" r:id="rId26"/>
    <p:sldId id="267" r:id="rId27"/>
    <p:sldId id="275" r:id="rId28"/>
    <p:sldId id="296" r:id="rId29"/>
    <p:sldId id="279" r:id="rId30"/>
    <p:sldId id="280" r:id="rId31"/>
    <p:sldId id="282" r:id="rId32"/>
    <p:sldId id="299" r:id="rId33"/>
    <p:sldId id="300" r:id="rId34"/>
    <p:sldId id="301" r:id="rId35"/>
    <p:sldId id="302" r:id="rId36"/>
    <p:sldId id="303" r:id="rId37"/>
    <p:sldId id="304" r:id="rId38"/>
    <p:sldId id="305" r:id="rId39"/>
    <p:sldId id="306" r:id="rId40"/>
    <p:sldId id="307" r:id="rId41"/>
    <p:sldId id="298" r:id="rId42"/>
    <p:sldId id="283" r:id="rId43"/>
    <p:sldId id="284" r:id="rId44"/>
    <p:sldId id="286" r:id="rId45"/>
    <p:sldId id="285" r:id="rId46"/>
  </p:sldIdLst>
  <p:sldSz cx="9144000" cy="6858000" type="screen4x3"/>
  <p:notesSz cx="6831013" cy="9396413"/>
  <p:custDataLst>
    <p:tags r:id="rId4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accent2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accent2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accent2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accent2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accent2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accent2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accent2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accent2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accent2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9900"/>
    <a:srgbClr val="CC6600"/>
    <a:srgbClr val="FF3399"/>
    <a:srgbClr val="FF9900"/>
    <a:srgbClr val="EEC9AA"/>
    <a:srgbClr val="FFFFCC"/>
    <a:srgbClr val="EBF6DE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4718" autoAdjust="0"/>
  </p:normalViewPr>
  <p:slideViewPr>
    <p:cSldViewPr snapToGrid="0">
      <p:cViewPr>
        <p:scale>
          <a:sx n="70" d="100"/>
          <a:sy n="70" d="100"/>
        </p:scale>
        <p:origin x="-1164" y="-7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-1908" y="-108"/>
      </p:cViewPr>
      <p:guideLst>
        <p:guide orient="horz" pos="2959"/>
        <p:guide pos="2152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notesMaster" Target="notesMasters/notesMaster1.xml"/><Relationship Id="rId50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tags" Target="tags/tag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5.xml"/><Relationship Id="rId51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Vacation Benchmark</a:t>
            </a:r>
          </a:p>
        </c:rich>
      </c:tx>
    </c:title>
    <c:plotArea>
      <c:layout/>
      <c:scatterChart>
        <c:scatterStyle val="lineMarker"/>
        <c:ser>
          <c:idx val="0"/>
          <c:order val="0"/>
          <c:tx>
            <c:strRef>
              <c:f>Sheet1!$E$33</c:f>
              <c:strCache>
                <c:ptCount val="1"/>
                <c:pt idx="0">
                  <c:v>Polka</c:v>
                </c:pt>
              </c:strCache>
            </c:strRef>
          </c:tx>
          <c:xVal>
            <c:numRef>
              <c:f>Sheet1!$F$32:$K$32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</c:numCache>
            </c:numRef>
          </c:xVal>
          <c:yVal>
            <c:numRef>
              <c:f>Sheet1!$F$33:$K$33</c:f>
              <c:numCache>
                <c:formatCode>General</c:formatCode>
                <c:ptCount val="6"/>
                <c:pt idx="0">
                  <c:v>14606</c:v>
                </c:pt>
                <c:pt idx="1">
                  <c:v>8855</c:v>
                </c:pt>
                <c:pt idx="2">
                  <c:v>6398</c:v>
                </c:pt>
                <c:pt idx="3">
                  <c:v>6545</c:v>
                </c:pt>
                <c:pt idx="4">
                  <c:v>7367</c:v>
                </c:pt>
                <c:pt idx="5">
                  <c:v>6574</c:v>
                </c:pt>
              </c:numCache>
            </c:numRef>
          </c:yVal>
        </c:ser>
        <c:ser>
          <c:idx val="1"/>
          <c:order val="1"/>
          <c:tx>
            <c:strRef>
              <c:f>Sheet1!$E$34</c:f>
              <c:strCache>
                <c:ptCount val="1"/>
                <c:pt idx="0">
                  <c:v>Greedy</c:v>
                </c:pt>
              </c:strCache>
            </c:strRef>
          </c:tx>
          <c:xVal>
            <c:numRef>
              <c:f>Sheet1!$F$32:$K$32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</c:numCache>
            </c:numRef>
          </c:xVal>
          <c:yVal>
            <c:numRef>
              <c:f>Sheet1!$F$34:$K$34</c:f>
              <c:numCache>
                <c:formatCode>General</c:formatCode>
                <c:ptCount val="6"/>
                <c:pt idx="0">
                  <c:v>15289</c:v>
                </c:pt>
                <c:pt idx="1">
                  <c:v>10288</c:v>
                </c:pt>
                <c:pt idx="2">
                  <c:v>6957</c:v>
                </c:pt>
                <c:pt idx="3">
                  <c:v>5419</c:v>
                </c:pt>
                <c:pt idx="4">
                  <c:v>4507</c:v>
                </c:pt>
                <c:pt idx="5">
                  <c:v>4124</c:v>
                </c:pt>
              </c:numCache>
            </c:numRef>
          </c:yVal>
        </c:ser>
        <c:ser>
          <c:idx val="2"/>
          <c:order val="2"/>
          <c:tx>
            <c:strRef>
              <c:f>Sheet1!$E$35</c:f>
              <c:strCache>
                <c:ptCount val="1"/>
                <c:pt idx="0">
                  <c:v>Priority</c:v>
                </c:pt>
              </c:strCache>
            </c:strRef>
          </c:tx>
          <c:xVal>
            <c:numRef>
              <c:f>Sheet1!$F$32:$K$32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</c:numCache>
            </c:numRef>
          </c:xVal>
          <c:yVal>
            <c:numRef>
              <c:f>Sheet1!$F$35:$K$35</c:f>
              <c:numCache>
                <c:formatCode>General</c:formatCode>
                <c:ptCount val="6"/>
                <c:pt idx="0">
                  <c:v>15677</c:v>
                </c:pt>
                <c:pt idx="1">
                  <c:v>11417</c:v>
                </c:pt>
                <c:pt idx="2">
                  <c:v>9111</c:v>
                </c:pt>
                <c:pt idx="3">
                  <c:v>9295</c:v>
                </c:pt>
                <c:pt idx="4">
                  <c:v>9707</c:v>
                </c:pt>
                <c:pt idx="5">
                  <c:v>7886</c:v>
                </c:pt>
              </c:numCache>
            </c:numRef>
          </c:yVal>
        </c:ser>
        <c:ser>
          <c:idx val="3"/>
          <c:order val="3"/>
          <c:tx>
            <c:strRef>
              <c:f>Sheet1!$E$36</c:f>
              <c:strCache>
                <c:ptCount val="1"/>
                <c:pt idx="0">
                  <c:v>Online</c:v>
                </c:pt>
              </c:strCache>
            </c:strRef>
          </c:tx>
          <c:xVal>
            <c:numRef>
              <c:f>Sheet1!$F$32:$K$32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</c:numCache>
            </c:numRef>
          </c:xVal>
          <c:yVal>
            <c:numRef>
              <c:f>Sheet1!$F$36:$K$36</c:f>
              <c:numCache>
                <c:formatCode>General</c:formatCode>
                <c:ptCount val="6"/>
                <c:pt idx="0">
                  <c:v>13001</c:v>
                </c:pt>
                <c:pt idx="1">
                  <c:v>11830</c:v>
                </c:pt>
                <c:pt idx="2">
                  <c:v>10800</c:v>
                </c:pt>
                <c:pt idx="3">
                  <c:v>8837</c:v>
                </c:pt>
                <c:pt idx="4">
                  <c:v>8831</c:v>
                </c:pt>
                <c:pt idx="5">
                  <c:v>8172</c:v>
                </c:pt>
              </c:numCache>
            </c:numRef>
          </c:yVal>
        </c:ser>
        <c:ser>
          <c:idx val="4"/>
          <c:order val="4"/>
          <c:tx>
            <c:strRef>
              <c:f>Sheet1!$E$37</c:f>
              <c:strCache>
                <c:ptCount val="1"/>
                <c:pt idx="0">
                  <c:v>Adaptive</c:v>
                </c:pt>
              </c:strCache>
            </c:strRef>
          </c:tx>
          <c:xVal>
            <c:numRef>
              <c:f>Sheet1!$F$32:$K$32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</c:numCache>
            </c:numRef>
          </c:xVal>
          <c:yVal>
            <c:numRef>
              <c:f>Sheet1!$F$37:$K$37</c:f>
              <c:numCache>
                <c:formatCode>General</c:formatCode>
                <c:ptCount val="6"/>
                <c:pt idx="0">
                  <c:v>13001</c:v>
                </c:pt>
                <c:pt idx="1">
                  <c:v>11400</c:v>
                </c:pt>
                <c:pt idx="2">
                  <c:v>9011</c:v>
                </c:pt>
                <c:pt idx="3">
                  <c:v>7300</c:v>
                </c:pt>
                <c:pt idx="4">
                  <c:v>7300</c:v>
                </c:pt>
                <c:pt idx="5">
                  <c:v>6790</c:v>
                </c:pt>
              </c:numCache>
            </c:numRef>
          </c:yVal>
        </c:ser>
        <c:axId val="37146624"/>
        <c:axId val="37148544"/>
      </c:scatterChart>
      <c:valAx>
        <c:axId val="3714662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No</a:t>
                </a:r>
                <a:r>
                  <a:rPr lang="en-US" baseline="0"/>
                  <a:t> of threads</a:t>
                </a:r>
                <a:endParaRPr lang="en-US"/>
              </a:p>
            </c:rich>
          </c:tx>
        </c:title>
        <c:numFmt formatCode="General" sourceLinked="1"/>
        <c:tickLblPos val="nextTo"/>
        <c:crossAx val="37148544"/>
        <c:crosses val="autoZero"/>
        <c:crossBetween val="midCat"/>
      </c:valAx>
      <c:valAx>
        <c:axId val="3714854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Committed</a:t>
                </a:r>
                <a:r>
                  <a:rPr lang="en-US" baseline="0"/>
                  <a:t> transactions/sec</a:t>
                </a:r>
                <a:endParaRPr lang="en-US"/>
              </a:p>
            </c:rich>
          </c:tx>
        </c:title>
        <c:numFmt formatCode="General" sourceLinked="1"/>
        <c:tickLblPos val="nextTo"/>
        <c:crossAx val="37146624"/>
        <c:crosses val="autoZero"/>
        <c:crossBetween val="midCat"/>
      </c:valAx>
    </c:plotArea>
    <c:legend>
      <c:legendPos val="b"/>
    </c:legend>
    <c:plotVisOnly val="1"/>
    <c:dispBlanksAs val="gap"/>
  </c:chart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0325" y="0"/>
            <a:ext cx="29606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06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0325" y="8926513"/>
            <a:ext cx="29606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3B1DA997-873D-475F-A202-68CCFCB191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0325" y="0"/>
            <a:ext cx="29606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6680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4050"/>
            <a:ext cx="5008563" cy="422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06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0325" y="8926513"/>
            <a:ext cx="29606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FCB04D8-C158-43F4-B5D3-D71EB06B56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B44447-9A95-4E00-840C-7A97F2C174D4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912C6-C977-4BFA-B185-1D90FCC50E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9D87B-8E4D-4B2B-A5CB-E06AEE1D08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52400"/>
            <a:ext cx="22098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64770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6992C-28B9-4592-9AA3-584DCAEF3C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42946-A630-4ECA-8CE4-1EA691A5D2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D1C90-E333-4077-A3E7-E6A5A34026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7CB36-8C59-4F13-ABA0-02F5446CAA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78A22-1ADE-4C83-A7ED-94F9709D8B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368AB-8C8D-4CEF-9361-CB0979DFFC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6AA43-9367-4B44-B81C-C0177B5717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09949-0E53-4E35-9E73-F19099488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9D6B7-4531-45AE-9E75-D4CF60CD25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DAE60-9C1E-423E-AC1A-7F22FEBAAA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3DFD2-5FED-4716-8D86-DF2D53EDCE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D184C-468C-44A8-A939-6625AC797F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52400"/>
            <a:ext cx="22098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64770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094B9-A06B-447E-B7D0-CC25C63054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F1EF9-77B9-499F-A177-E6E577EBCD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EFA4F-B771-4FE9-A494-4BB49D0951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FE271-9E77-44B6-A150-D09A8FFF8C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DF011-C5B0-46D3-83A2-99D8BBD70C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5D134-1F8A-4EEA-B30A-0522F86CA1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99F1C-228B-4977-8EA7-20EDDDD12E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91A92-695D-4222-86A4-32DB50727D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2D452-BBF3-4E38-9B64-6B45EBCA45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7ECDD-A79D-4FC0-A79A-0567DFACE1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1C77D-6E10-4F74-A2E5-0A2749C802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A8794-BB4B-44E2-9017-B19C953542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52400"/>
            <a:ext cx="22098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64770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64989-375D-462A-83EF-1AF4A930DD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A16BE-67CF-40D5-8EB5-0FDACD790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D59C6-65B5-4522-BA32-BA9C670058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8BE7C-4EF7-4F4E-B6D9-07E5663C54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4DB9F-51D4-4B84-95D3-74C5CB10C6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AE078-A51D-4760-8E5D-D565B53514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77CEE-01A2-4D2F-B562-6A0C7AD817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0"/>
            <a:ext cx="8839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4380D1BA-15E7-4B7D-8DBD-3C6790D5A1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accent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accent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accent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accent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0"/>
            <a:ext cx="8839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5C990E9-7DCC-448A-A112-440C9E9759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3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87" r:id="rId8"/>
    <p:sldLayoutId id="2147483686" r:id="rId9"/>
    <p:sldLayoutId id="2147483685" r:id="rId10"/>
    <p:sldLayoutId id="214748368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accent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accent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accent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accent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0"/>
            <a:ext cx="8839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3D08B403-C06A-433C-B24E-CB34EC6BEE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4" r:id="rId2"/>
    <p:sldLayoutId id="2147483703" r:id="rId3"/>
    <p:sldLayoutId id="2147483702" r:id="rId4"/>
    <p:sldLayoutId id="2147483701" r:id="rId5"/>
    <p:sldLayoutId id="2147483700" r:id="rId6"/>
    <p:sldLayoutId id="2147483699" r:id="rId7"/>
    <p:sldLayoutId id="2147483698" r:id="rId8"/>
    <p:sldLayoutId id="2147483697" r:id="rId9"/>
    <p:sldLayoutId id="2147483696" r:id="rId10"/>
    <p:sldLayoutId id="21474836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accent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accent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accent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accent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chart" Target="../charts/char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4EAC4A-EFB2-4BCA-BFC8-FF6D3C00A2AD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8913" y="269875"/>
            <a:ext cx="8677275" cy="2514600"/>
          </a:xfrm>
        </p:spPr>
        <p:txBody>
          <a:bodyPr/>
          <a:lstStyle/>
          <a:p>
            <a:r>
              <a:rPr lang="en-US" sz="4000" smtClean="0">
                <a:solidFill>
                  <a:srgbClr val="FF3300"/>
                </a:solidFill>
              </a:rPr>
              <a:t>Scalable Transactional Memory Scheduling</a:t>
            </a:r>
          </a:p>
        </p:txBody>
      </p:sp>
      <p:sp>
        <p:nvSpPr>
          <p:cNvPr id="39939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00050" y="4002088"/>
            <a:ext cx="8181975" cy="2660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 u="sng" smtClean="0"/>
              <a:t>Gokarna Sharma</a:t>
            </a:r>
            <a:endParaRPr lang="en-US" sz="2800" b="1" u="sng" smtClean="0"/>
          </a:p>
          <a:p>
            <a:pPr>
              <a:lnSpc>
                <a:spcPct val="90000"/>
              </a:lnSpc>
            </a:pPr>
            <a:r>
              <a:rPr lang="en-US" sz="2800" smtClean="0"/>
              <a:t>(A joint work with </a:t>
            </a:r>
            <a:r>
              <a:rPr lang="en-US" sz="2800" b="1" smtClean="0"/>
              <a:t>Costas Busch</a:t>
            </a:r>
            <a:r>
              <a:rPr lang="en-US" sz="2800" smtClean="0"/>
              <a:t>)</a:t>
            </a:r>
          </a:p>
          <a:p>
            <a:pPr>
              <a:lnSpc>
                <a:spcPct val="90000"/>
              </a:lnSpc>
            </a:pPr>
            <a:r>
              <a:rPr lang="en-US" sz="2800" b="1" smtClean="0"/>
              <a:t>Louisiana State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Scalable Transaction Scheduling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marL="0" indent="0">
              <a:defRPr/>
            </a:pPr>
            <a:r>
              <a:rPr lang="en-US" dirty="0" smtClean="0"/>
              <a:t>Objectives:</a:t>
            </a:r>
          </a:p>
          <a:p>
            <a:pPr marL="0" indent="0">
              <a:defRPr/>
            </a:pPr>
            <a:endParaRPr lang="en-US" sz="1050" dirty="0" smtClean="0"/>
          </a:p>
          <a:p>
            <a:pPr marL="857250" lvl="1" indent="-457200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009900"/>
                </a:solidFill>
              </a:rPr>
              <a:t>Design contention managers that exhibit both good theoretical and empirical performance guarantees </a:t>
            </a:r>
          </a:p>
          <a:p>
            <a:pPr marL="857250" lvl="1" indent="-457200">
              <a:buFont typeface="Wingdings" pitchFamily="2" charset="2"/>
              <a:buChar char="Ø"/>
              <a:defRPr/>
            </a:pPr>
            <a:endParaRPr lang="en-US" dirty="0" smtClean="0">
              <a:solidFill>
                <a:srgbClr val="009900"/>
              </a:solidFill>
            </a:endParaRPr>
          </a:p>
          <a:p>
            <a:pPr marL="800100" lvl="1" indent="-342900">
              <a:buFont typeface="Wingdings" pitchFamily="2" charset="2"/>
              <a:buChar char="Ø"/>
              <a:defRPr/>
            </a:pPr>
            <a:r>
              <a:rPr lang="en-US" dirty="0">
                <a:solidFill>
                  <a:srgbClr val="009900"/>
                </a:solidFill>
              </a:rPr>
              <a:t>D</a:t>
            </a:r>
            <a:r>
              <a:rPr lang="en-US" dirty="0" smtClean="0">
                <a:solidFill>
                  <a:srgbClr val="009900"/>
                </a:solidFill>
              </a:rPr>
              <a:t>esign </a:t>
            </a:r>
            <a:r>
              <a:rPr lang="en-US" dirty="0">
                <a:solidFill>
                  <a:srgbClr val="009900"/>
                </a:solidFill>
              </a:rPr>
              <a:t>contention managers </a:t>
            </a:r>
            <a:r>
              <a:rPr lang="en-US" dirty="0" smtClean="0">
                <a:solidFill>
                  <a:srgbClr val="009900"/>
                </a:solidFill>
              </a:rPr>
              <a:t>that scale </a:t>
            </a:r>
            <a:r>
              <a:rPr lang="en-US" dirty="0">
                <a:solidFill>
                  <a:srgbClr val="009900"/>
                </a:solidFill>
              </a:rPr>
              <a:t>with the system size and complexity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6094F2-A52B-4376-A289-C8AE607AEE6A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09575"/>
            <a:ext cx="8839200" cy="59150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We explore STM implementation bounds in:</a:t>
            </a:r>
          </a:p>
          <a:p>
            <a:pPr>
              <a:defRPr/>
            </a:pPr>
            <a:endParaRPr lang="en-US" dirty="0">
              <a:solidFill>
                <a:srgbClr val="009900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009900"/>
                </a:solidFill>
              </a:rPr>
              <a:t>   </a:t>
            </a:r>
            <a:r>
              <a:rPr lang="en-US" dirty="0" smtClean="0"/>
              <a:t>1.  Tightly-coupled </a:t>
            </a:r>
          </a:p>
          <a:p>
            <a:pPr marL="400050" lvl="1" indent="0">
              <a:defRPr/>
            </a:pPr>
            <a:r>
              <a:rPr lang="en-US" dirty="0" smtClean="0"/>
              <a:t>	Shared Memory Systems</a:t>
            </a:r>
          </a:p>
          <a:p>
            <a:pPr marL="400050" lvl="1" indent="0">
              <a:defRPr/>
            </a:pPr>
            <a:endParaRPr lang="en-US" dirty="0" smtClean="0"/>
          </a:p>
          <a:p>
            <a:pPr marL="400050" lvl="1" indent="0">
              <a:defRPr/>
            </a:pPr>
            <a:r>
              <a:rPr lang="en-US" dirty="0" smtClean="0"/>
              <a:t>2.  Large-Scale </a:t>
            </a:r>
          </a:p>
          <a:p>
            <a:pPr marL="400050" lvl="1" indent="0">
              <a:defRPr/>
            </a:pPr>
            <a:r>
              <a:rPr lang="en-US" dirty="0"/>
              <a:t> </a:t>
            </a:r>
            <a:r>
              <a:rPr lang="en-US" dirty="0" smtClean="0"/>
              <a:t>    Distributed Systems</a:t>
            </a:r>
          </a:p>
          <a:p>
            <a:pPr marL="914400" lvl="1" indent="-514350">
              <a:buFont typeface="+mj-lt"/>
              <a:buAutoNum type="arabicPeriod"/>
              <a:defRPr/>
            </a:pPr>
            <a:endParaRPr lang="en-US" dirty="0"/>
          </a:p>
          <a:p>
            <a:pPr marL="914400" lvl="1" indent="-514350">
              <a:buFontTx/>
              <a:buAutoNum type="arabicPeriod" startAt="3"/>
              <a:defRPr/>
            </a:pPr>
            <a:r>
              <a:rPr lang="en-US" dirty="0" smtClean="0"/>
              <a:t>CC-NUMA and </a:t>
            </a:r>
          </a:p>
          <a:p>
            <a:pPr marL="400050" lvl="1" indent="0">
              <a:defRPr/>
            </a:pPr>
            <a:r>
              <a:rPr lang="en-US" dirty="0"/>
              <a:t> </a:t>
            </a:r>
            <a:r>
              <a:rPr lang="en-US" dirty="0" smtClean="0"/>
              <a:t>    Hierarchical Multi-level </a:t>
            </a:r>
          </a:p>
          <a:p>
            <a:pPr marL="400050" lvl="1" indent="0">
              <a:defRPr/>
            </a:pPr>
            <a:r>
              <a:rPr lang="en-US" dirty="0"/>
              <a:t> </a:t>
            </a:r>
            <a:r>
              <a:rPr lang="en-US" dirty="0" smtClean="0"/>
              <a:t>    Cache Systems</a:t>
            </a:r>
            <a:endParaRPr lang="en-US" dirty="0"/>
          </a:p>
        </p:txBody>
      </p:sp>
      <p:sp>
        <p:nvSpPr>
          <p:cNvPr id="5120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140575" y="6469063"/>
            <a:ext cx="1905000" cy="304800"/>
          </a:xfrm>
          <a:noFill/>
        </p:spPr>
        <p:txBody>
          <a:bodyPr/>
          <a:lstStyle/>
          <a:p>
            <a:fld id="{C5CB069F-E322-47AD-AADE-38D4961570B6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  <p:sp>
        <p:nvSpPr>
          <p:cNvPr id="11" name="Rectangle 10"/>
          <p:cNvSpPr/>
          <p:nvPr/>
        </p:nvSpPr>
        <p:spPr bwMode="auto">
          <a:xfrm>
            <a:off x="6492875" y="2165350"/>
            <a:ext cx="1971675" cy="2730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spcBef>
                <a:spcPts val="0"/>
              </a:spcBef>
              <a:defRPr/>
            </a:pPr>
            <a:r>
              <a:rPr lang="en-US" dirty="0"/>
              <a:t>              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51204" name="Straight Arrow Connector 12"/>
          <p:cNvCxnSpPr>
            <a:cxnSpLocks noChangeShapeType="1"/>
          </p:cNvCxnSpPr>
          <p:nvPr/>
        </p:nvCxnSpPr>
        <p:spPr bwMode="auto">
          <a:xfrm flipH="1">
            <a:off x="8077200" y="1933575"/>
            <a:ext cx="0" cy="239713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51205" name="TextBox 16"/>
          <p:cNvSpPr txBox="1">
            <a:spLocks noChangeArrowheads="1"/>
          </p:cNvSpPr>
          <p:nvPr/>
        </p:nvSpPr>
        <p:spPr bwMode="auto">
          <a:xfrm>
            <a:off x="6905625" y="2090738"/>
            <a:ext cx="13350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800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51206" name="TextBox 30"/>
          <p:cNvSpPr txBox="1">
            <a:spLocks noChangeArrowheads="1"/>
          </p:cNvSpPr>
          <p:nvPr/>
        </p:nvSpPr>
        <p:spPr bwMode="auto">
          <a:xfrm>
            <a:off x="7226300" y="1376363"/>
            <a:ext cx="9493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/>
              <a:t>…</a:t>
            </a:r>
          </a:p>
        </p:txBody>
      </p:sp>
      <p:sp>
        <p:nvSpPr>
          <p:cNvPr id="51207" name="Rectangle 31"/>
          <p:cNvSpPr>
            <a:spLocks noChangeArrowheads="1"/>
          </p:cNvSpPr>
          <p:nvPr/>
        </p:nvSpPr>
        <p:spPr bwMode="auto">
          <a:xfrm>
            <a:off x="6403975" y="5010150"/>
            <a:ext cx="762000" cy="344488"/>
          </a:xfrm>
          <a:prstGeom prst="rect">
            <a:avLst/>
          </a:prstGeom>
          <a:solidFill>
            <a:srgbClr val="92D050"/>
          </a:solidFill>
          <a:ln w="9525" cap="rnd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51208" name="Rectangle 32"/>
          <p:cNvSpPr>
            <a:spLocks noChangeArrowheads="1"/>
          </p:cNvSpPr>
          <p:nvPr/>
        </p:nvSpPr>
        <p:spPr bwMode="auto">
          <a:xfrm>
            <a:off x="5535613" y="5005388"/>
            <a:ext cx="738187" cy="344487"/>
          </a:xfrm>
          <a:prstGeom prst="rect">
            <a:avLst/>
          </a:prstGeom>
          <a:solidFill>
            <a:srgbClr val="EEC9A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cxnSp>
        <p:nvCxnSpPr>
          <p:cNvPr id="51209" name="Straight Arrow Connector 33"/>
          <p:cNvCxnSpPr>
            <a:cxnSpLocks noChangeShapeType="1"/>
            <a:endCxn id="37" idx="0"/>
          </p:cNvCxnSpPr>
          <p:nvPr/>
        </p:nvCxnSpPr>
        <p:spPr bwMode="auto">
          <a:xfrm flipH="1">
            <a:off x="5903913" y="5337175"/>
            <a:ext cx="0" cy="250825"/>
          </a:xfrm>
          <a:prstGeom prst="straightConnector1">
            <a:avLst/>
          </a:prstGeom>
          <a:noFill/>
          <a:ln w="25400" cap="rnd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35" name="TextBox 34"/>
          <p:cNvSpPr txBox="1"/>
          <p:nvPr/>
        </p:nvSpPr>
        <p:spPr>
          <a:xfrm>
            <a:off x="5518150" y="5053013"/>
            <a:ext cx="820738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1050" dirty="0"/>
              <a:t>Processor</a:t>
            </a:r>
            <a:endParaRPr lang="en-US" sz="1050" dirty="0"/>
          </a:p>
        </p:txBody>
      </p:sp>
      <p:sp>
        <p:nvSpPr>
          <p:cNvPr id="36" name="TextBox 35"/>
          <p:cNvSpPr txBox="1"/>
          <p:nvPr/>
        </p:nvSpPr>
        <p:spPr>
          <a:xfrm>
            <a:off x="6386513" y="5045075"/>
            <a:ext cx="89217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1050" dirty="0"/>
              <a:t>Processor</a:t>
            </a:r>
            <a:endParaRPr lang="en-US" sz="1050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5546725" y="5588000"/>
            <a:ext cx="715963" cy="1714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spcBef>
                <a:spcPts val="0"/>
              </a:spcBef>
              <a:defRPr/>
            </a:pPr>
            <a:r>
              <a:rPr lang="en-US" dirty="0"/>
              <a:t>              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51213" name="Straight Arrow Connector 37"/>
          <p:cNvCxnSpPr>
            <a:cxnSpLocks noChangeShapeType="1"/>
            <a:endCxn id="39" idx="0"/>
          </p:cNvCxnSpPr>
          <p:nvPr/>
        </p:nvCxnSpPr>
        <p:spPr bwMode="auto">
          <a:xfrm>
            <a:off x="6784975" y="5341938"/>
            <a:ext cx="0" cy="249237"/>
          </a:xfrm>
          <a:prstGeom prst="straightConnector1">
            <a:avLst/>
          </a:prstGeom>
          <a:noFill/>
          <a:ln w="25400" cap="rnd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39" name="Rectangle 38"/>
          <p:cNvSpPr/>
          <p:nvPr/>
        </p:nvSpPr>
        <p:spPr bwMode="auto">
          <a:xfrm>
            <a:off x="6403975" y="5591175"/>
            <a:ext cx="762000" cy="1793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spcBef>
                <a:spcPts val="0"/>
              </a:spcBef>
              <a:defRPr/>
            </a:pPr>
            <a:r>
              <a:rPr lang="en-US" dirty="0"/>
              <a:t>             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1215" name="Rectangle 39"/>
          <p:cNvSpPr>
            <a:spLocks noChangeArrowheads="1"/>
          </p:cNvSpPr>
          <p:nvPr/>
        </p:nvSpPr>
        <p:spPr bwMode="auto">
          <a:xfrm>
            <a:off x="8266113" y="5030788"/>
            <a:ext cx="762000" cy="344487"/>
          </a:xfrm>
          <a:prstGeom prst="rect">
            <a:avLst/>
          </a:prstGeom>
          <a:solidFill>
            <a:srgbClr val="92D050"/>
          </a:solidFill>
          <a:ln w="9525" cap="rnd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51216" name="Rectangle 40"/>
          <p:cNvSpPr>
            <a:spLocks noChangeArrowheads="1"/>
          </p:cNvSpPr>
          <p:nvPr/>
        </p:nvSpPr>
        <p:spPr bwMode="auto">
          <a:xfrm>
            <a:off x="7397750" y="5014913"/>
            <a:ext cx="738188" cy="344487"/>
          </a:xfrm>
          <a:prstGeom prst="rect">
            <a:avLst/>
          </a:prstGeom>
          <a:solidFill>
            <a:srgbClr val="EEC9A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cxnSp>
        <p:nvCxnSpPr>
          <p:cNvPr id="51217" name="Straight Arrow Connector 41"/>
          <p:cNvCxnSpPr>
            <a:cxnSpLocks noChangeShapeType="1"/>
            <a:endCxn id="45" idx="0"/>
          </p:cNvCxnSpPr>
          <p:nvPr/>
        </p:nvCxnSpPr>
        <p:spPr bwMode="auto">
          <a:xfrm flipH="1">
            <a:off x="7767638" y="5346700"/>
            <a:ext cx="0" cy="241300"/>
          </a:xfrm>
          <a:prstGeom prst="straightConnector1">
            <a:avLst/>
          </a:prstGeom>
          <a:noFill/>
          <a:ln w="25400" cap="rnd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43" name="TextBox 42"/>
          <p:cNvSpPr txBox="1"/>
          <p:nvPr/>
        </p:nvSpPr>
        <p:spPr>
          <a:xfrm>
            <a:off x="7381875" y="5062538"/>
            <a:ext cx="8191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1050" dirty="0"/>
              <a:t>Processor</a:t>
            </a:r>
            <a:endParaRPr lang="en-US" sz="1050" dirty="0"/>
          </a:p>
        </p:txBody>
      </p:sp>
      <p:sp>
        <p:nvSpPr>
          <p:cNvPr id="44" name="TextBox 43"/>
          <p:cNvSpPr txBox="1"/>
          <p:nvPr/>
        </p:nvSpPr>
        <p:spPr>
          <a:xfrm>
            <a:off x="8248650" y="5067300"/>
            <a:ext cx="89217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1050" dirty="0"/>
              <a:t>Processor</a:t>
            </a:r>
            <a:endParaRPr lang="en-US" sz="1050" dirty="0"/>
          </a:p>
        </p:txBody>
      </p:sp>
      <p:sp>
        <p:nvSpPr>
          <p:cNvPr id="45" name="Rectangle 44"/>
          <p:cNvSpPr/>
          <p:nvPr/>
        </p:nvSpPr>
        <p:spPr bwMode="auto">
          <a:xfrm>
            <a:off x="7410450" y="5588000"/>
            <a:ext cx="714375" cy="1825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spcBef>
                <a:spcPts val="0"/>
              </a:spcBef>
              <a:defRPr/>
            </a:pPr>
            <a:r>
              <a:rPr lang="en-US" dirty="0"/>
              <a:t>              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51221" name="Straight Arrow Connector 45"/>
          <p:cNvCxnSpPr>
            <a:cxnSpLocks noChangeShapeType="1"/>
            <a:endCxn id="47" idx="0"/>
          </p:cNvCxnSpPr>
          <p:nvPr/>
        </p:nvCxnSpPr>
        <p:spPr bwMode="auto">
          <a:xfrm>
            <a:off x="8647113" y="5364163"/>
            <a:ext cx="0" cy="236537"/>
          </a:xfrm>
          <a:prstGeom prst="straightConnector1">
            <a:avLst/>
          </a:prstGeom>
          <a:noFill/>
          <a:ln w="25400" cap="rnd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47" name="Rectangle 46"/>
          <p:cNvSpPr/>
          <p:nvPr/>
        </p:nvSpPr>
        <p:spPr bwMode="auto">
          <a:xfrm>
            <a:off x="8266113" y="5600700"/>
            <a:ext cx="762000" cy="1698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spcBef>
                <a:spcPts val="0"/>
              </a:spcBef>
              <a:defRPr/>
            </a:pPr>
            <a:r>
              <a:rPr lang="en-US" dirty="0"/>
              <a:t>             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5546725" y="6040438"/>
            <a:ext cx="1619250" cy="1952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spcBef>
                <a:spcPts val="0"/>
              </a:spcBef>
              <a:defRPr/>
            </a:pPr>
            <a:r>
              <a:rPr lang="en-US" dirty="0"/>
              <a:t>              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51224" name="Straight Arrow Connector 48"/>
          <p:cNvCxnSpPr>
            <a:cxnSpLocks noChangeShapeType="1"/>
          </p:cNvCxnSpPr>
          <p:nvPr/>
        </p:nvCxnSpPr>
        <p:spPr bwMode="auto">
          <a:xfrm>
            <a:off x="6796088" y="5749925"/>
            <a:ext cx="1587" cy="290513"/>
          </a:xfrm>
          <a:prstGeom prst="straightConnector1">
            <a:avLst/>
          </a:prstGeom>
          <a:noFill/>
          <a:ln w="25400" cap="rnd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51225" name="Straight Arrow Connector 49"/>
          <p:cNvCxnSpPr>
            <a:cxnSpLocks noChangeShapeType="1"/>
          </p:cNvCxnSpPr>
          <p:nvPr/>
        </p:nvCxnSpPr>
        <p:spPr bwMode="auto">
          <a:xfrm>
            <a:off x="5903913" y="5772150"/>
            <a:ext cx="1587" cy="288925"/>
          </a:xfrm>
          <a:prstGeom prst="straightConnector1">
            <a:avLst/>
          </a:prstGeom>
          <a:noFill/>
          <a:ln w="25400" cap="rnd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51" name="Rectangle 50"/>
          <p:cNvSpPr/>
          <p:nvPr/>
        </p:nvSpPr>
        <p:spPr bwMode="auto">
          <a:xfrm>
            <a:off x="7410450" y="6037263"/>
            <a:ext cx="1617663" cy="1968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spcBef>
                <a:spcPts val="0"/>
              </a:spcBef>
              <a:defRPr/>
            </a:pPr>
            <a:r>
              <a:rPr lang="en-US" dirty="0"/>
              <a:t>              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51227" name="Straight Arrow Connector 51"/>
          <p:cNvCxnSpPr>
            <a:cxnSpLocks noChangeShapeType="1"/>
          </p:cNvCxnSpPr>
          <p:nvPr/>
        </p:nvCxnSpPr>
        <p:spPr bwMode="auto">
          <a:xfrm>
            <a:off x="8658225" y="5748338"/>
            <a:ext cx="1588" cy="290512"/>
          </a:xfrm>
          <a:prstGeom prst="straightConnector1">
            <a:avLst/>
          </a:prstGeom>
          <a:noFill/>
          <a:ln w="25400" cap="rnd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51228" name="Straight Arrow Connector 52"/>
          <p:cNvCxnSpPr>
            <a:cxnSpLocks noChangeShapeType="1"/>
          </p:cNvCxnSpPr>
          <p:nvPr/>
        </p:nvCxnSpPr>
        <p:spPr bwMode="auto">
          <a:xfrm>
            <a:off x="7766050" y="5770563"/>
            <a:ext cx="1588" cy="288925"/>
          </a:xfrm>
          <a:prstGeom prst="straightConnector1">
            <a:avLst/>
          </a:prstGeom>
          <a:noFill/>
          <a:ln w="25400" cap="rnd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51229" name="Rectangle 53"/>
          <p:cNvSpPr>
            <a:spLocks noChangeArrowheads="1"/>
          </p:cNvSpPr>
          <p:nvPr/>
        </p:nvSpPr>
        <p:spPr bwMode="auto">
          <a:xfrm>
            <a:off x="4730750" y="5965825"/>
            <a:ext cx="12827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>
                <a:solidFill>
                  <a:srgbClr val="000000"/>
                </a:solidFill>
              </a:rPr>
              <a:t>Level 2</a:t>
            </a:r>
          </a:p>
        </p:txBody>
      </p:sp>
      <p:sp>
        <p:nvSpPr>
          <p:cNvPr id="51230" name="Rectangle 54"/>
          <p:cNvSpPr>
            <a:spLocks noChangeArrowheads="1"/>
          </p:cNvSpPr>
          <p:nvPr/>
        </p:nvSpPr>
        <p:spPr bwMode="auto">
          <a:xfrm>
            <a:off x="4741863" y="5543550"/>
            <a:ext cx="12827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>
                <a:solidFill>
                  <a:srgbClr val="000000"/>
                </a:solidFill>
              </a:rPr>
              <a:t>Level 1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5535613" y="6465888"/>
            <a:ext cx="3492500" cy="1952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spcBef>
                <a:spcPts val="0"/>
              </a:spcBef>
              <a:defRPr/>
            </a:pPr>
            <a:r>
              <a:rPr lang="en-US" dirty="0"/>
              <a:t>              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51232" name="Straight Arrow Connector 56"/>
          <p:cNvCxnSpPr>
            <a:cxnSpLocks noChangeShapeType="1"/>
          </p:cNvCxnSpPr>
          <p:nvPr/>
        </p:nvCxnSpPr>
        <p:spPr bwMode="auto">
          <a:xfrm>
            <a:off x="8232775" y="6223000"/>
            <a:ext cx="0" cy="288925"/>
          </a:xfrm>
          <a:prstGeom prst="straightConnector1">
            <a:avLst/>
          </a:prstGeom>
          <a:noFill/>
          <a:ln w="25400" cap="rnd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51233" name="Straight Arrow Connector 57"/>
          <p:cNvCxnSpPr>
            <a:cxnSpLocks noChangeShapeType="1"/>
          </p:cNvCxnSpPr>
          <p:nvPr/>
        </p:nvCxnSpPr>
        <p:spPr bwMode="auto">
          <a:xfrm>
            <a:off x="6337300" y="6238875"/>
            <a:ext cx="1588" cy="288925"/>
          </a:xfrm>
          <a:prstGeom prst="straightConnector1">
            <a:avLst/>
          </a:prstGeom>
          <a:noFill/>
          <a:ln w="25400" cap="rnd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51234" name="Rectangle 58"/>
          <p:cNvSpPr>
            <a:spLocks noChangeArrowheads="1"/>
          </p:cNvSpPr>
          <p:nvPr/>
        </p:nvSpPr>
        <p:spPr bwMode="auto">
          <a:xfrm>
            <a:off x="4732338" y="6378575"/>
            <a:ext cx="12827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>
                <a:solidFill>
                  <a:srgbClr val="000000"/>
                </a:solidFill>
              </a:rPr>
              <a:t>Level 3</a:t>
            </a:r>
          </a:p>
        </p:txBody>
      </p:sp>
      <p:sp>
        <p:nvSpPr>
          <p:cNvPr id="51235" name="Rectangle 59"/>
          <p:cNvSpPr>
            <a:spLocks noChangeArrowheads="1"/>
          </p:cNvSpPr>
          <p:nvPr/>
        </p:nvSpPr>
        <p:spPr bwMode="auto">
          <a:xfrm>
            <a:off x="6492875" y="1636713"/>
            <a:ext cx="738188" cy="344487"/>
          </a:xfrm>
          <a:prstGeom prst="rect">
            <a:avLst/>
          </a:prstGeom>
          <a:solidFill>
            <a:srgbClr val="EEC9A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6477000" y="1684338"/>
            <a:ext cx="8191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1050" dirty="0"/>
              <a:t>Processor</a:t>
            </a:r>
            <a:endParaRPr lang="en-US" sz="1050" dirty="0"/>
          </a:p>
        </p:txBody>
      </p:sp>
      <p:sp>
        <p:nvSpPr>
          <p:cNvPr id="51237" name="Rectangle 61"/>
          <p:cNvSpPr>
            <a:spLocks noChangeArrowheads="1"/>
          </p:cNvSpPr>
          <p:nvPr/>
        </p:nvSpPr>
        <p:spPr bwMode="auto">
          <a:xfrm>
            <a:off x="7702550" y="1612900"/>
            <a:ext cx="762000" cy="344488"/>
          </a:xfrm>
          <a:prstGeom prst="rect">
            <a:avLst/>
          </a:prstGeom>
          <a:solidFill>
            <a:srgbClr val="92D050"/>
          </a:solidFill>
          <a:ln w="9525" cap="rnd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7685088" y="1647825"/>
            <a:ext cx="89217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1050" dirty="0"/>
              <a:t>Processor</a:t>
            </a:r>
            <a:endParaRPr lang="en-US" sz="1050" dirty="0"/>
          </a:p>
        </p:txBody>
      </p:sp>
      <p:cxnSp>
        <p:nvCxnSpPr>
          <p:cNvPr id="51239" name="Straight Arrow Connector 14"/>
          <p:cNvCxnSpPr>
            <a:cxnSpLocks noChangeShapeType="1"/>
          </p:cNvCxnSpPr>
          <p:nvPr/>
        </p:nvCxnSpPr>
        <p:spPr bwMode="auto">
          <a:xfrm>
            <a:off x="6859588" y="1933575"/>
            <a:ext cx="0" cy="239713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51240" name="Rectangle 63"/>
          <p:cNvSpPr>
            <a:spLocks noChangeArrowheads="1"/>
          </p:cNvSpPr>
          <p:nvPr/>
        </p:nvSpPr>
        <p:spPr bwMode="auto">
          <a:xfrm>
            <a:off x="6900863" y="6191250"/>
            <a:ext cx="12827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>
                <a:solidFill>
                  <a:srgbClr val="000000"/>
                </a:solidFill>
              </a:rPr>
              <a:t>caches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6508750" y="3981450"/>
            <a:ext cx="1971675" cy="2746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spcBef>
                <a:spcPts val="0"/>
              </a:spcBef>
              <a:defRPr/>
            </a:pPr>
            <a:r>
              <a:rPr lang="en-US" dirty="0"/>
              <a:t>              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51242" name="Straight Arrow Connector 65"/>
          <p:cNvCxnSpPr>
            <a:cxnSpLocks noChangeShapeType="1"/>
          </p:cNvCxnSpPr>
          <p:nvPr/>
        </p:nvCxnSpPr>
        <p:spPr bwMode="auto">
          <a:xfrm flipH="1">
            <a:off x="8093075" y="3751263"/>
            <a:ext cx="0" cy="23971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51243" name="TextBox 66"/>
          <p:cNvSpPr txBox="1">
            <a:spLocks noChangeArrowheads="1"/>
          </p:cNvSpPr>
          <p:nvPr/>
        </p:nvSpPr>
        <p:spPr bwMode="auto">
          <a:xfrm>
            <a:off x="6604000" y="3922713"/>
            <a:ext cx="1955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800">
                <a:solidFill>
                  <a:schemeClr val="bg1"/>
                </a:solidFill>
              </a:rPr>
              <a:t>Comm. network</a:t>
            </a:r>
          </a:p>
        </p:txBody>
      </p:sp>
      <p:sp>
        <p:nvSpPr>
          <p:cNvPr id="51244" name="TextBox 67"/>
          <p:cNvSpPr txBox="1">
            <a:spLocks noChangeArrowheads="1"/>
          </p:cNvSpPr>
          <p:nvPr/>
        </p:nvSpPr>
        <p:spPr bwMode="auto">
          <a:xfrm>
            <a:off x="7242175" y="3194050"/>
            <a:ext cx="9493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/>
              <a:t>…</a:t>
            </a:r>
          </a:p>
        </p:txBody>
      </p:sp>
      <p:sp>
        <p:nvSpPr>
          <p:cNvPr id="51245" name="Rectangle 68"/>
          <p:cNvSpPr>
            <a:spLocks noChangeArrowheads="1"/>
          </p:cNvSpPr>
          <p:nvPr/>
        </p:nvSpPr>
        <p:spPr bwMode="auto">
          <a:xfrm>
            <a:off x="6508750" y="3194050"/>
            <a:ext cx="738188" cy="603250"/>
          </a:xfrm>
          <a:prstGeom prst="rect">
            <a:avLst/>
          </a:prstGeom>
          <a:solidFill>
            <a:srgbClr val="EEC9A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51246" name="Rectangle 70"/>
          <p:cNvSpPr>
            <a:spLocks noChangeArrowheads="1"/>
          </p:cNvSpPr>
          <p:nvPr/>
        </p:nvSpPr>
        <p:spPr bwMode="auto">
          <a:xfrm>
            <a:off x="7718425" y="3194050"/>
            <a:ext cx="762000" cy="581025"/>
          </a:xfrm>
          <a:prstGeom prst="rect">
            <a:avLst/>
          </a:prstGeom>
          <a:solidFill>
            <a:srgbClr val="92D050"/>
          </a:solidFill>
          <a:ln w="9525" cap="rnd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7713663" y="3165475"/>
            <a:ext cx="893762" cy="641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1050" dirty="0"/>
              <a:t>Processor</a:t>
            </a:r>
          </a:p>
          <a:p>
            <a:pPr eaLnBrk="0" hangingPunct="0">
              <a:spcBef>
                <a:spcPct val="20000"/>
              </a:spcBef>
              <a:defRPr/>
            </a:pPr>
            <a:endParaRPr lang="en-US" sz="1050" dirty="0"/>
          </a:p>
          <a:p>
            <a:pPr eaLnBrk="0" hangingPunct="0">
              <a:spcBef>
                <a:spcPct val="20000"/>
              </a:spcBef>
              <a:defRPr/>
            </a:pPr>
            <a:r>
              <a:rPr lang="en-US" sz="1050" dirty="0"/>
              <a:t> Memory</a:t>
            </a:r>
            <a:endParaRPr lang="en-US" sz="1050" dirty="0"/>
          </a:p>
        </p:txBody>
      </p:sp>
      <p:cxnSp>
        <p:nvCxnSpPr>
          <p:cNvPr id="51248" name="Straight Arrow Connector 72"/>
          <p:cNvCxnSpPr>
            <a:cxnSpLocks noChangeShapeType="1"/>
          </p:cNvCxnSpPr>
          <p:nvPr/>
        </p:nvCxnSpPr>
        <p:spPr bwMode="auto">
          <a:xfrm>
            <a:off x="6875463" y="3751263"/>
            <a:ext cx="0" cy="23971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74" name="TextBox 73"/>
          <p:cNvSpPr txBox="1"/>
          <p:nvPr/>
        </p:nvSpPr>
        <p:spPr>
          <a:xfrm>
            <a:off x="6502400" y="3181350"/>
            <a:ext cx="892175" cy="641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1050" dirty="0"/>
              <a:t>Processor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sz="1050" dirty="0"/>
              <a:t> 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sz="1050" dirty="0"/>
              <a:t> </a:t>
            </a:r>
            <a:r>
              <a:rPr lang="en-US" sz="1050" dirty="0"/>
              <a:t>Memory</a:t>
            </a:r>
            <a:endParaRPr lang="en-US" sz="1050" dirty="0"/>
          </a:p>
        </p:txBody>
      </p:sp>
      <p:cxnSp>
        <p:nvCxnSpPr>
          <p:cNvPr id="51250" name="Straight Connector 76"/>
          <p:cNvCxnSpPr>
            <a:cxnSpLocks noChangeShapeType="1"/>
          </p:cNvCxnSpPr>
          <p:nvPr/>
        </p:nvCxnSpPr>
        <p:spPr bwMode="auto">
          <a:xfrm>
            <a:off x="6613525" y="3486150"/>
            <a:ext cx="5492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251" name="Straight Connector 77"/>
          <p:cNvCxnSpPr>
            <a:cxnSpLocks noChangeShapeType="1"/>
          </p:cNvCxnSpPr>
          <p:nvPr/>
        </p:nvCxnSpPr>
        <p:spPr bwMode="auto">
          <a:xfrm>
            <a:off x="7831138" y="3475038"/>
            <a:ext cx="5492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1. Tightly-Coupled Systems</a:t>
            </a:r>
          </a:p>
        </p:txBody>
      </p:sp>
      <p:sp>
        <p:nvSpPr>
          <p:cNvPr id="52226" name="Content Placeholder 2"/>
          <p:cNvSpPr>
            <a:spLocks noGrp="1"/>
          </p:cNvSpPr>
          <p:nvPr>
            <p:ph idx="1"/>
          </p:nvPr>
        </p:nvSpPr>
        <p:spPr>
          <a:xfrm>
            <a:off x="46038" y="996950"/>
            <a:ext cx="8839200" cy="5338763"/>
          </a:xfrm>
        </p:spPr>
        <p:txBody>
          <a:bodyPr/>
          <a:lstStyle/>
          <a:p>
            <a:r>
              <a:rPr lang="en-US" smtClean="0"/>
              <a:t>The most common scenario: </a:t>
            </a:r>
          </a:p>
          <a:p>
            <a:pPr marL="857250" lvl="1" indent="-457200">
              <a:buFont typeface="Wingdings" pitchFamily="2" charset="2"/>
              <a:buChar char="Ø"/>
            </a:pPr>
            <a:r>
              <a:rPr lang="en-US" smtClean="0"/>
              <a:t>multiple identical processors  connected to a single shared memory</a:t>
            </a:r>
          </a:p>
          <a:p>
            <a:pPr marL="857250" lvl="1" indent="-457200">
              <a:buFont typeface="Wingdings" pitchFamily="2" charset="2"/>
              <a:buChar char="Ø"/>
            </a:pPr>
            <a:r>
              <a:rPr lang="en-US" smtClean="0"/>
              <a:t>Shared memory access cost is uniform across processors</a:t>
            </a:r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419C11-8321-494B-8D1E-CEC0F6E37843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  <p:sp>
        <p:nvSpPr>
          <p:cNvPr id="52228" name="Rectangle 6"/>
          <p:cNvSpPr>
            <a:spLocks noChangeArrowheads="1"/>
          </p:cNvSpPr>
          <p:nvPr/>
        </p:nvSpPr>
        <p:spPr bwMode="auto">
          <a:xfrm>
            <a:off x="2743200" y="3897313"/>
            <a:ext cx="1009650" cy="1414462"/>
          </a:xfrm>
          <a:prstGeom prst="rect">
            <a:avLst/>
          </a:prstGeom>
          <a:solidFill>
            <a:srgbClr val="92D050"/>
          </a:solidFill>
          <a:ln w="9525" cap="rnd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52229" name="Rectangle 7"/>
          <p:cNvSpPr>
            <a:spLocks noChangeArrowheads="1"/>
          </p:cNvSpPr>
          <p:nvPr/>
        </p:nvSpPr>
        <p:spPr bwMode="auto">
          <a:xfrm>
            <a:off x="1435100" y="3895725"/>
            <a:ext cx="1009650" cy="1412875"/>
          </a:xfrm>
          <a:prstGeom prst="rect">
            <a:avLst/>
          </a:prstGeom>
          <a:solidFill>
            <a:srgbClr val="EEC9A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52230" name="Rectangle 8"/>
          <p:cNvSpPr>
            <a:spLocks noChangeArrowheads="1"/>
          </p:cNvSpPr>
          <p:nvPr/>
        </p:nvSpPr>
        <p:spPr bwMode="auto">
          <a:xfrm>
            <a:off x="4021138" y="3905250"/>
            <a:ext cx="1009650" cy="1414463"/>
          </a:xfrm>
          <a:prstGeom prst="rect">
            <a:avLst/>
          </a:prstGeom>
          <a:solidFill>
            <a:srgbClr val="EEC9A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52231" name="Rectangle 9"/>
          <p:cNvSpPr>
            <a:spLocks noChangeArrowheads="1"/>
          </p:cNvSpPr>
          <p:nvPr/>
        </p:nvSpPr>
        <p:spPr bwMode="auto">
          <a:xfrm>
            <a:off x="5313363" y="3903663"/>
            <a:ext cx="1009650" cy="141287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52232" name="Rectangle 10"/>
          <p:cNvSpPr>
            <a:spLocks noChangeArrowheads="1"/>
          </p:cNvSpPr>
          <p:nvPr/>
        </p:nvSpPr>
        <p:spPr bwMode="auto">
          <a:xfrm>
            <a:off x="6607175" y="3913188"/>
            <a:ext cx="1008063" cy="1414462"/>
          </a:xfrm>
          <a:prstGeom prst="rect">
            <a:avLst/>
          </a:prstGeom>
          <a:solidFill>
            <a:srgbClr val="EEC9A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435100" y="5797550"/>
            <a:ext cx="6180138" cy="474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spcBef>
                <a:spcPts val="0"/>
              </a:spcBef>
              <a:defRPr/>
            </a:pPr>
            <a:r>
              <a:rPr lang="en-US" dirty="0"/>
              <a:t>              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52234" name="Straight Arrow Connector 15"/>
          <p:cNvCxnSpPr>
            <a:cxnSpLocks noChangeShapeType="1"/>
            <a:stCxn id="52231" idx="2"/>
          </p:cNvCxnSpPr>
          <p:nvPr/>
        </p:nvCxnSpPr>
        <p:spPr bwMode="auto">
          <a:xfrm flipH="1">
            <a:off x="5818188" y="5316538"/>
            <a:ext cx="0" cy="4699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52235" name="Straight Arrow Connector 16"/>
          <p:cNvCxnSpPr>
            <a:cxnSpLocks noChangeShapeType="1"/>
          </p:cNvCxnSpPr>
          <p:nvPr/>
        </p:nvCxnSpPr>
        <p:spPr bwMode="auto">
          <a:xfrm flipH="1">
            <a:off x="7099300" y="5327650"/>
            <a:ext cx="0" cy="468313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52236" name="Straight Arrow Connector 18"/>
          <p:cNvCxnSpPr>
            <a:cxnSpLocks noChangeShapeType="1"/>
            <a:stCxn id="52230" idx="2"/>
            <a:endCxn id="12" idx="0"/>
          </p:cNvCxnSpPr>
          <p:nvPr/>
        </p:nvCxnSpPr>
        <p:spPr bwMode="auto">
          <a:xfrm flipH="1">
            <a:off x="4525963" y="5319713"/>
            <a:ext cx="0" cy="47783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52237" name="Straight Arrow Connector 20"/>
          <p:cNvCxnSpPr>
            <a:cxnSpLocks noChangeShapeType="1"/>
            <a:stCxn id="52228" idx="2"/>
          </p:cNvCxnSpPr>
          <p:nvPr/>
        </p:nvCxnSpPr>
        <p:spPr bwMode="auto">
          <a:xfrm flipH="1">
            <a:off x="3248025" y="5311775"/>
            <a:ext cx="0" cy="474663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52238" name="Straight Arrow Connector 22"/>
          <p:cNvCxnSpPr>
            <a:cxnSpLocks noChangeShapeType="1"/>
            <a:stCxn id="52229" idx="2"/>
          </p:cNvCxnSpPr>
          <p:nvPr/>
        </p:nvCxnSpPr>
        <p:spPr bwMode="auto">
          <a:xfrm flipH="1">
            <a:off x="1939925" y="5308600"/>
            <a:ext cx="0" cy="477838"/>
          </a:xfrm>
          <a:prstGeom prst="straightConnector1">
            <a:avLst/>
          </a:prstGeom>
          <a:noFill/>
          <a:ln w="25400" cap="rnd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52239" name="TextBox 24"/>
          <p:cNvSpPr txBox="1">
            <a:spLocks noChangeArrowheads="1"/>
          </p:cNvSpPr>
          <p:nvPr/>
        </p:nvSpPr>
        <p:spPr bwMode="auto">
          <a:xfrm>
            <a:off x="2957513" y="5762625"/>
            <a:ext cx="40767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800">
                <a:solidFill>
                  <a:schemeClr val="bg1"/>
                </a:solidFill>
              </a:rPr>
              <a:t>Shared Memory</a:t>
            </a:r>
          </a:p>
        </p:txBody>
      </p:sp>
      <p:sp>
        <p:nvSpPr>
          <p:cNvPr id="52240" name="TextBox 26"/>
          <p:cNvSpPr txBox="1">
            <a:spLocks noChangeArrowheads="1"/>
          </p:cNvSpPr>
          <p:nvPr/>
        </p:nvSpPr>
        <p:spPr bwMode="auto">
          <a:xfrm>
            <a:off x="1377950" y="4360863"/>
            <a:ext cx="11382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/>
              <a:t>Processor</a:t>
            </a:r>
          </a:p>
        </p:txBody>
      </p:sp>
      <p:sp>
        <p:nvSpPr>
          <p:cNvPr id="52241" name="TextBox 27"/>
          <p:cNvSpPr txBox="1">
            <a:spLocks noChangeArrowheads="1"/>
          </p:cNvSpPr>
          <p:nvPr/>
        </p:nvSpPr>
        <p:spPr bwMode="auto">
          <a:xfrm>
            <a:off x="2681288" y="4359275"/>
            <a:ext cx="11382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/>
              <a:t>Processor</a:t>
            </a:r>
          </a:p>
        </p:txBody>
      </p:sp>
      <p:sp>
        <p:nvSpPr>
          <p:cNvPr id="52242" name="TextBox 28"/>
          <p:cNvSpPr txBox="1">
            <a:spLocks noChangeArrowheads="1"/>
          </p:cNvSpPr>
          <p:nvPr/>
        </p:nvSpPr>
        <p:spPr bwMode="auto">
          <a:xfrm>
            <a:off x="3963988" y="4359275"/>
            <a:ext cx="11382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/>
              <a:t>Processor</a:t>
            </a:r>
          </a:p>
        </p:txBody>
      </p:sp>
      <p:sp>
        <p:nvSpPr>
          <p:cNvPr id="52243" name="TextBox 29"/>
          <p:cNvSpPr txBox="1">
            <a:spLocks noChangeArrowheads="1"/>
          </p:cNvSpPr>
          <p:nvPr/>
        </p:nvSpPr>
        <p:spPr bwMode="auto">
          <a:xfrm>
            <a:off x="5246688" y="4359275"/>
            <a:ext cx="11382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/>
              <a:t>Processor</a:t>
            </a:r>
          </a:p>
        </p:txBody>
      </p:sp>
      <p:sp>
        <p:nvSpPr>
          <p:cNvPr id="52244" name="TextBox 30"/>
          <p:cNvSpPr txBox="1">
            <a:spLocks noChangeArrowheads="1"/>
          </p:cNvSpPr>
          <p:nvPr/>
        </p:nvSpPr>
        <p:spPr bwMode="auto">
          <a:xfrm>
            <a:off x="6538913" y="4357688"/>
            <a:ext cx="11382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/>
              <a:t>Processor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Related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[Model: </a:t>
            </a:r>
            <a:r>
              <a:rPr lang="en-US" sz="2000" i="1" dirty="0">
                <a:solidFill>
                  <a:srgbClr val="FF0000"/>
                </a:solidFill>
              </a:rPr>
              <a:t>m</a:t>
            </a:r>
            <a:r>
              <a:rPr lang="en-US" sz="2000" dirty="0" smtClean="0">
                <a:solidFill>
                  <a:srgbClr val="FF0000"/>
                </a:solidFill>
              </a:rPr>
              <a:t> concurrent </a:t>
            </a:r>
            <a:r>
              <a:rPr lang="en-US" sz="2000" dirty="0" err="1" smtClean="0">
                <a:solidFill>
                  <a:srgbClr val="FF0000"/>
                </a:solidFill>
              </a:rPr>
              <a:t>equi</a:t>
            </a:r>
            <a:r>
              <a:rPr lang="en-US" sz="2000" dirty="0" smtClean="0">
                <a:solidFill>
                  <a:srgbClr val="FF0000"/>
                </a:solidFill>
              </a:rPr>
              <a:t>-length transactions that share </a:t>
            </a:r>
            <a:r>
              <a:rPr lang="en-US" sz="2000" i="1" dirty="0" smtClean="0">
                <a:solidFill>
                  <a:srgbClr val="FF0000"/>
                </a:solidFill>
              </a:rPr>
              <a:t>s</a:t>
            </a:r>
            <a:r>
              <a:rPr lang="en-US" sz="2000" dirty="0" smtClean="0">
                <a:solidFill>
                  <a:srgbClr val="FF0000"/>
                </a:solidFill>
              </a:rPr>
              <a:t>  objects]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defRPr/>
            </a:pPr>
            <a:r>
              <a:rPr lang="en-US" sz="2400" dirty="0" err="1" smtClean="0">
                <a:solidFill>
                  <a:srgbClr val="009900"/>
                </a:solidFill>
              </a:rPr>
              <a:t>Guerraoui</a:t>
            </a:r>
            <a:r>
              <a:rPr lang="en-US" sz="2400" dirty="0" smtClean="0">
                <a:solidFill>
                  <a:srgbClr val="009900"/>
                </a:solidFill>
              </a:rPr>
              <a:t> et al. [PODC’05]: </a:t>
            </a:r>
          </a:p>
          <a:p>
            <a:pPr marL="0" indent="0">
              <a:defRPr/>
            </a:pPr>
            <a:r>
              <a:rPr lang="en-US" sz="2000" dirty="0" smtClean="0"/>
              <a:t>First </a:t>
            </a:r>
            <a:r>
              <a:rPr lang="en-US" sz="2000" dirty="0"/>
              <a:t>c</a:t>
            </a:r>
            <a:r>
              <a:rPr lang="en-US" sz="2000" dirty="0" smtClean="0"/>
              <a:t>ontention management algorithm </a:t>
            </a:r>
            <a:r>
              <a:rPr lang="en-US" sz="2000" b="1" dirty="0" smtClean="0"/>
              <a:t>GREEDY</a:t>
            </a:r>
            <a:r>
              <a:rPr lang="en-US" sz="2000" dirty="0" smtClean="0"/>
              <a:t> with O(</a:t>
            </a:r>
            <a:r>
              <a:rPr lang="en-US" sz="2000" i="1" dirty="0" smtClean="0"/>
              <a:t>s</a:t>
            </a:r>
            <a:r>
              <a:rPr lang="en-US" sz="2000" i="1" baseline="30000" dirty="0" smtClean="0"/>
              <a:t>2</a:t>
            </a:r>
            <a:r>
              <a:rPr lang="en-US" sz="2000" dirty="0" smtClean="0"/>
              <a:t>)</a:t>
            </a:r>
            <a:r>
              <a:rPr lang="en-US" sz="2000" i="1" dirty="0" smtClean="0"/>
              <a:t> </a:t>
            </a:r>
            <a:r>
              <a:rPr lang="en-US" sz="2000" dirty="0" smtClean="0"/>
              <a:t>competitive</a:t>
            </a:r>
            <a:r>
              <a:rPr lang="en-US" sz="2000" i="1" dirty="0" smtClean="0"/>
              <a:t> </a:t>
            </a:r>
            <a:r>
              <a:rPr lang="en-US" sz="2000" dirty="0" smtClean="0"/>
              <a:t>bound</a:t>
            </a:r>
          </a:p>
          <a:p>
            <a:pPr marL="0" indent="0">
              <a:defRPr/>
            </a:pPr>
            <a:endParaRPr lang="en-US" sz="1400" dirty="0"/>
          </a:p>
          <a:p>
            <a:pPr marL="0" indent="0">
              <a:defRPr/>
            </a:pPr>
            <a:r>
              <a:rPr lang="en-US" sz="2400" dirty="0" err="1" smtClean="0">
                <a:solidFill>
                  <a:srgbClr val="009900"/>
                </a:solidFill>
              </a:rPr>
              <a:t>Attiya</a:t>
            </a:r>
            <a:r>
              <a:rPr lang="en-US" sz="2400" dirty="0" smtClean="0">
                <a:solidFill>
                  <a:srgbClr val="009900"/>
                </a:solidFill>
              </a:rPr>
              <a:t> et al. [PODC’06]: </a:t>
            </a:r>
          </a:p>
          <a:p>
            <a:pPr marL="0" indent="0">
              <a:defRPr/>
            </a:pPr>
            <a:r>
              <a:rPr lang="en-US" sz="2000" dirty="0" smtClean="0"/>
              <a:t>Bound of </a:t>
            </a:r>
            <a:r>
              <a:rPr lang="en-US" sz="2000" b="1" dirty="0" smtClean="0"/>
              <a:t>GREEDY</a:t>
            </a:r>
            <a:r>
              <a:rPr lang="en-US" sz="2000" dirty="0" smtClean="0"/>
              <a:t> improved to O(</a:t>
            </a:r>
            <a:r>
              <a:rPr lang="en-US" sz="2000" i="1" dirty="0" smtClean="0"/>
              <a:t>s</a:t>
            </a:r>
            <a:r>
              <a:rPr lang="en-US" sz="2000" dirty="0" smtClean="0"/>
              <a:t>) </a:t>
            </a:r>
          </a:p>
          <a:p>
            <a:pPr marL="0" indent="0">
              <a:defRPr/>
            </a:pPr>
            <a:endParaRPr lang="en-US" sz="1400" dirty="0" smtClean="0"/>
          </a:p>
          <a:p>
            <a:pPr marL="0" indent="0">
              <a:defRPr/>
            </a:pPr>
            <a:r>
              <a:rPr lang="en-US" sz="2400" dirty="0" smtClean="0">
                <a:solidFill>
                  <a:srgbClr val="009900"/>
                </a:solidFill>
              </a:rPr>
              <a:t>Schneider and </a:t>
            </a:r>
            <a:r>
              <a:rPr lang="en-US" sz="2400" dirty="0" err="1" smtClean="0">
                <a:solidFill>
                  <a:srgbClr val="009900"/>
                </a:solidFill>
              </a:rPr>
              <a:t>Wattenhofer</a:t>
            </a:r>
            <a:r>
              <a:rPr lang="en-US" sz="2400" dirty="0" smtClean="0">
                <a:solidFill>
                  <a:srgbClr val="009900"/>
                </a:solidFill>
              </a:rPr>
              <a:t> [ISAAC’09]: </a:t>
            </a:r>
          </a:p>
          <a:p>
            <a:pPr marL="0" indent="0">
              <a:defRPr/>
            </a:pPr>
            <a:r>
              <a:rPr lang="en-US" sz="2000" b="1" dirty="0" err="1" smtClean="0"/>
              <a:t>RandomizedRounds</a:t>
            </a:r>
            <a:r>
              <a:rPr lang="en-US" sz="2000" dirty="0" smtClean="0"/>
              <a:t> with O(</a:t>
            </a:r>
            <a:r>
              <a:rPr lang="en-US" sz="2000" i="1" dirty="0" smtClean="0"/>
              <a:t>C . </a:t>
            </a:r>
            <a:r>
              <a:rPr lang="en-US" sz="2000" dirty="0"/>
              <a:t>l</a:t>
            </a:r>
            <a:r>
              <a:rPr lang="en-US" sz="2000" dirty="0" smtClean="0"/>
              <a:t>og </a:t>
            </a:r>
            <a:r>
              <a:rPr lang="en-US" sz="2000" i="1" dirty="0"/>
              <a:t>m</a:t>
            </a:r>
            <a:r>
              <a:rPr lang="en-US" sz="2000" dirty="0" smtClean="0"/>
              <a:t>) (</a:t>
            </a:r>
            <a:r>
              <a:rPr lang="en-US" sz="2000" i="1" dirty="0" smtClean="0"/>
              <a:t>C</a:t>
            </a:r>
            <a:r>
              <a:rPr lang="en-US" sz="2000" dirty="0" smtClean="0"/>
              <a:t> is the maximum degree of a transaction in the conflict graph) </a:t>
            </a:r>
          </a:p>
          <a:p>
            <a:pPr marL="0" indent="0">
              <a:defRPr/>
            </a:pPr>
            <a:endParaRPr lang="en-US" sz="1400" dirty="0" smtClean="0"/>
          </a:p>
          <a:p>
            <a:pPr marL="0" indent="0">
              <a:defRPr/>
            </a:pPr>
            <a:r>
              <a:rPr lang="en-US" sz="2400" dirty="0" err="1" smtClean="0">
                <a:solidFill>
                  <a:srgbClr val="009900"/>
                </a:solidFill>
              </a:rPr>
              <a:t>Attiya</a:t>
            </a:r>
            <a:r>
              <a:rPr lang="en-US" sz="2400" dirty="0" smtClean="0">
                <a:solidFill>
                  <a:srgbClr val="009900"/>
                </a:solidFill>
              </a:rPr>
              <a:t> et al. [OPODIS’09]: </a:t>
            </a:r>
          </a:p>
          <a:p>
            <a:pPr marL="0" indent="0">
              <a:defRPr/>
            </a:pPr>
            <a:r>
              <a:rPr lang="en-US" sz="2000" b="1" dirty="0" smtClean="0"/>
              <a:t>Bimodal </a:t>
            </a:r>
            <a:r>
              <a:rPr lang="en-US" sz="2000" dirty="0" smtClean="0"/>
              <a:t>scheduler with O(</a:t>
            </a:r>
            <a:r>
              <a:rPr lang="en-US" sz="2000" i="1" dirty="0" smtClean="0"/>
              <a:t>s</a:t>
            </a:r>
            <a:r>
              <a:rPr lang="en-US" sz="2000" dirty="0" smtClean="0"/>
              <a:t>) bound for read-dominated workloads </a:t>
            </a:r>
          </a:p>
          <a:p>
            <a:pPr marL="0" indent="0">
              <a:defRPr/>
            </a:pPr>
            <a:endParaRPr lang="en-US" sz="2800" dirty="0" smtClean="0"/>
          </a:p>
          <a:p>
            <a:pPr marL="400050" lvl="1" indent="0">
              <a:defRPr/>
            </a:pPr>
            <a:endParaRPr lang="en-US" sz="2400" i="1" dirty="0" smtClean="0">
              <a:solidFill>
                <a:srgbClr val="009900"/>
              </a:solidFill>
            </a:endParaRPr>
          </a:p>
          <a:p>
            <a:pPr marL="857250" lvl="1" indent="-457200">
              <a:buFont typeface="Wingdings" pitchFamily="2" charset="2"/>
              <a:buChar char="Ø"/>
              <a:defRPr/>
            </a:pPr>
            <a:endParaRPr lang="en-US" sz="2400" dirty="0" smtClean="0"/>
          </a:p>
          <a:p>
            <a:pPr marL="0" indent="0">
              <a:defRPr/>
            </a:pP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defRPr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0" indent="0">
              <a:defRPr/>
            </a:pPr>
            <a:endParaRPr lang="en-US" sz="2800" dirty="0">
              <a:solidFill>
                <a:srgbClr val="009900"/>
              </a:solidFill>
            </a:endParaRPr>
          </a:p>
          <a:p>
            <a:pPr marL="857250" lvl="1" indent="-457200">
              <a:buFont typeface="Arial" pitchFamily="34" charset="0"/>
              <a:buChar char="•"/>
              <a:defRPr/>
            </a:pPr>
            <a:endParaRPr lang="en-US" sz="2400" dirty="0">
              <a:solidFill>
                <a:srgbClr val="009900"/>
              </a:solidFill>
            </a:endParaRP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A80797-570D-4C70-80D2-376D73265EF9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Two different models on Tightly-Coupled Systems:</a:t>
            </a:r>
          </a:p>
          <a:p>
            <a:pPr>
              <a:defRPr/>
            </a:pPr>
            <a:endParaRPr lang="en-US" dirty="0"/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009900"/>
                </a:solidFill>
              </a:rPr>
              <a:t>Execution Window Model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endParaRPr lang="en-US" dirty="0">
              <a:solidFill>
                <a:srgbClr val="009900"/>
              </a:solidFill>
            </a:endParaRP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009900"/>
                </a:solidFill>
              </a:rPr>
              <a:t>Balanced Workload Model</a:t>
            </a:r>
            <a:endParaRPr lang="en-US" dirty="0">
              <a:solidFill>
                <a:srgbClr val="009900"/>
              </a:solidFill>
            </a:endParaRPr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136478-C21A-478C-9974-646533B882F7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97" name="Group 4"/>
          <p:cNvGrpSpPr>
            <a:grpSpLocks/>
          </p:cNvGrpSpPr>
          <p:nvPr/>
        </p:nvGrpSpPr>
        <p:grpSpPr bwMode="auto">
          <a:xfrm>
            <a:off x="1187450" y="1603375"/>
            <a:ext cx="6151563" cy="3927475"/>
            <a:chOff x="4914388" y="990600"/>
            <a:chExt cx="3303740" cy="2245888"/>
          </a:xfrm>
        </p:grpSpPr>
        <p:cxnSp>
          <p:nvCxnSpPr>
            <p:cNvPr id="47" name="Straight Connector 46"/>
            <p:cNvCxnSpPr/>
            <p:nvPr/>
          </p:nvCxnSpPr>
          <p:spPr>
            <a:xfrm>
              <a:off x="6038086" y="1544356"/>
              <a:ext cx="0" cy="1271823"/>
            </a:xfrm>
            <a:prstGeom prst="line">
              <a:avLst/>
            </a:prstGeom>
            <a:ln w="19050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6265724" y="1518937"/>
              <a:ext cx="0" cy="1271823"/>
            </a:xfrm>
            <a:prstGeom prst="line">
              <a:avLst/>
            </a:prstGeom>
            <a:ln w="19050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6021887" y="1528923"/>
              <a:ext cx="1665085" cy="908"/>
            </a:xfrm>
            <a:prstGeom prst="line">
              <a:avLst/>
            </a:prstGeom>
            <a:ln w="19050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6502741" y="1503505"/>
              <a:ext cx="0" cy="1271822"/>
            </a:xfrm>
            <a:prstGeom prst="line">
              <a:avLst/>
            </a:prstGeom>
            <a:ln w="19050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703171" y="1528923"/>
              <a:ext cx="0" cy="1271822"/>
            </a:xfrm>
            <a:prstGeom prst="line">
              <a:avLst/>
            </a:prstGeom>
            <a:ln w="19050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021887" y="1765858"/>
              <a:ext cx="1665085" cy="908"/>
            </a:xfrm>
            <a:prstGeom prst="line">
              <a:avLst/>
            </a:prstGeom>
            <a:ln w="19050">
              <a:solidFill>
                <a:schemeClr val="accent1"/>
              </a:solidFill>
              <a:prstDash val="lgDash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021887" y="1987360"/>
              <a:ext cx="1665085" cy="8170"/>
            </a:xfrm>
            <a:prstGeom prst="line">
              <a:avLst/>
            </a:prstGeom>
            <a:ln w="19050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6038086" y="2791668"/>
              <a:ext cx="1665085" cy="9078"/>
            </a:xfrm>
            <a:prstGeom prst="line">
              <a:avLst/>
            </a:prstGeom>
            <a:ln w="19050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5964764" y="1690511"/>
              <a:ext cx="146643" cy="15251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defRPr/>
              </a:pPr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6193255" y="1690511"/>
              <a:ext cx="146643" cy="152510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defRPr/>
              </a:pPr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5964764" y="1919276"/>
              <a:ext cx="146643" cy="15251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defRPr/>
              </a:pPr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5948565" y="2724491"/>
              <a:ext cx="146643" cy="15251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defRPr/>
              </a:pPr>
              <a:endParaRPr lang="en-US"/>
            </a:p>
          </p:txBody>
        </p:sp>
        <p:sp>
          <p:nvSpPr>
            <p:cNvPr id="55318" name="TextBox 16"/>
            <p:cNvSpPr txBox="1">
              <a:spLocks noChangeArrowheads="1"/>
            </p:cNvSpPr>
            <p:nvPr/>
          </p:nvSpPr>
          <p:spPr bwMode="auto">
            <a:xfrm>
              <a:off x="5953374" y="1193300"/>
              <a:ext cx="195039" cy="264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 sz="2400"/>
                <a:t>1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5963059" y="1453576"/>
              <a:ext cx="147496" cy="15251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defRPr/>
              </a:pPr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437945" y="1690511"/>
              <a:ext cx="147496" cy="152510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defRPr/>
              </a:pPr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186434" y="1911105"/>
              <a:ext cx="146643" cy="152510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defRPr/>
              </a:pPr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6431977" y="1919276"/>
              <a:ext cx="146643" cy="152510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defRPr/>
              </a:pPr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6187287" y="2724491"/>
              <a:ext cx="147496" cy="152510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defRPr/>
              </a:pPr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6443913" y="2724491"/>
              <a:ext cx="147496" cy="152510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defRPr/>
              </a:pPr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7626439" y="2715413"/>
              <a:ext cx="146643" cy="15251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defRPr/>
              </a:pPr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7628144" y="1689603"/>
              <a:ext cx="147496" cy="153418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defRPr/>
              </a:pPr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7628144" y="1453576"/>
              <a:ext cx="146643" cy="15251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defRPr/>
              </a:pPr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7623881" y="1911105"/>
              <a:ext cx="146643" cy="15251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defRPr/>
              </a:pPr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6201781" y="1453576"/>
              <a:ext cx="146643" cy="152510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defRPr/>
              </a:pPr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6447323" y="1452669"/>
              <a:ext cx="146643" cy="152510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defRPr/>
              </a:pPr>
              <a:endParaRPr lang="en-US"/>
            </a:p>
          </p:txBody>
        </p:sp>
        <p:sp>
          <p:nvSpPr>
            <p:cNvPr id="55331" name="TextBox 29"/>
            <p:cNvSpPr txBox="1">
              <a:spLocks noChangeArrowheads="1"/>
            </p:cNvSpPr>
            <p:nvPr/>
          </p:nvSpPr>
          <p:spPr bwMode="auto">
            <a:xfrm>
              <a:off x="6172449" y="1190568"/>
              <a:ext cx="195039" cy="264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 sz="2400"/>
                <a:t>2</a:t>
              </a:r>
            </a:p>
          </p:txBody>
        </p:sp>
        <p:sp>
          <p:nvSpPr>
            <p:cNvPr id="55332" name="TextBox 30"/>
            <p:cNvSpPr txBox="1">
              <a:spLocks noChangeArrowheads="1"/>
            </p:cNvSpPr>
            <p:nvPr/>
          </p:nvSpPr>
          <p:spPr bwMode="auto">
            <a:xfrm>
              <a:off x="6420100" y="1190567"/>
              <a:ext cx="195039" cy="264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 sz="2400"/>
                <a:t>3</a:t>
              </a:r>
            </a:p>
          </p:txBody>
        </p:sp>
        <p:sp>
          <p:nvSpPr>
            <p:cNvPr id="55333" name="TextBox 31"/>
            <p:cNvSpPr txBox="1">
              <a:spLocks noChangeArrowheads="1"/>
            </p:cNvSpPr>
            <p:nvPr/>
          </p:nvSpPr>
          <p:spPr bwMode="auto">
            <a:xfrm>
              <a:off x="7620333" y="1143000"/>
              <a:ext cx="195039" cy="264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 sz="2400"/>
                <a:t>n</a:t>
              </a:r>
            </a:p>
          </p:txBody>
        </p:sp>
        <p:sp>
          <p:nvSpPr>
            <p:cNvPr id="55334" name="TextBox 38"/>
            <p:cNvSpPr txBox="1">
              <a:spLocks noChangeArrowheads="1"/>
            </p:cNvSpPr>
            <p:nvPr/>
          </p:nvSpPr>
          <p:spPr bwMode="auto">
            <a:xfrm>
              <a:off x="6789225" y="2972299"/>
              <a:ext cx="268150" cy="264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 sz="2400"/>
                <a:t>n</a:t>
              </a:r>
            </a:p>
          </p:txBody>
        </p:sp>
        <p:sp>
          <p:nvSpPr>
            <p:cNvPr id="55335" name="TextBox 39"/>
            <p:cNvSpPr txBox="1">
              <a:spLocks noChangeArrowheads="1"/>
            </p:cNvSpPr>
            <p:nvPr/>
          </p:nvSpPr>
          <p:spPr bwMode="auto">
            <a:xfrm>
              <a:off x="7949978" y="1982173"/>
              <a:ext cx="268150" cy="264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 sz="2400"/>
                <a:t>m</a:t>
              </a:r>
            </a:p>
          </p:txBody>
        </p:sp>
        <p:sp>
          <p:nvSpPr>
            <p:cNvPr id="55336" name="TextBox 40"/>
            <p:cNvSpPr txBox="1">
              <a:spLocks noChangeArrowheads="1"/>
            </p:cNvSpPr>
            <p:nvPr/>
          </p:nvSpPr>
          <p:spPr bwMode="auto">
            <a:xfrm>
              <a:off x="5744665" y="1255961"/>
              <a:ext cx="323731" cy="405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 sz="1600"/>
                <a:t>              </a:t>
              </a:r>
              <a:r>
                <a:rPr lang="en-US" sz="2400"/>
                <a:t>1</a:t>
              </a:r>
            </a:p>
          </p:txBody>
        </p:sp>
        <p:sp>
          <p:nvSpPr>
            <p:cNvPr id="55337" name="TextBox 41"/>
            <p:cNvSpPr txBox="1">
              <a:spLocks noChangeArrowheads="1"/>
            </p:cNvSpPr>
            <p:nvPr/>
          </p:nvSpPr>
          <p:spPr bwMode="auto">
            <a:xfrm>
              <a:off x="5280627" y="1629941"/>
              <a:ext cx="832504" cy="264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 sz="1600"/>
                <a:t>              </a:t>
              </a:r>
              <a:r>
                <a:rPr lang="en-US" sz="2400"/>
                <a:t>2</a:t>
              </a:r>
            </a:p>
          </p:txBody>
        </p:sp>
        <p:sp>
          <p:nvSpPr>
            <p:cNvPr id="55338" name="TextBox 42"/>
            <p:cNvSpPr txBox="1">
              <a:spLocks noChangeArrowheads="1"/>
            </p:cNvSpPr>
            <p:nvPr/>
          </p:nvSpPr>
          <p:spPr bwMode="auto">
            <a:xfrm>
              <a:off x="5287007" y="1872965"/>
              <a:ext cx="832504" cy="264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 sz="1600"/>
                <a:t>              </a:t>
              </a:r>
              <a:r>
                <a:rPr lang="en-US" sz="2400"/>
                <a:t>3</a:t>
              </a:r>
            </a:p>
          </p:txBody>
        </p:sp>
        <p:sp>
          <p:nvSpPr>
            <p:cNvPr id="55339" name="TextBox 43"/>
            <p:cNvSpPr txBox="1">
              <a:spLocks noChangeArrowheads="1"/>
            </p:cNvSpPr>
            <p:nvPr/>
          </p:nvSpPr>
          <p:spPr bwMode="auto">
            <a:xfrm>
              <a:off x="5725440" y="2524137"/>
              <a:ext cx="530300" cy="405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 sz="1600"/>
                <a:t>             </a:t>
              </a:r>
              <a:r>
                <a:rPr lang="en-US" sz="2400"/>
                <a:t>m</a:t>
              </a:r>
            </a:p>
          </p:txBody>
        </p:sp>
        <p:sp>
          <p:nvSpPr>
            <p:cNvPr id="55340" name="TextBox 44"/>
            <p:cNvSpPr txBox="1">
              <a:spLocks noChangeArrowheads="1"/>
            </p:cNvSpPr>
            <p:nvPr/>
          </p:nvSpPr>
          <p:spPr bwMode="auto">
            <a:xfrm>
              <a:off x="6368906" y="990600"/>
              <a:ext cx="1382973" cy="264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 sz="2400"/>
                <a:t>Transactions</a:t>
              </a:r>
            </a:p>
          </p:txBody>
        </p:sp>
        <p:sp>
          <p:nvSpPr>
            <p:cNvPr id="55341" name="TextBox 45"/>
            <p:cNvSpPr txBox="1">
              <a:spLocks noChangeArrowheads="1"/>
            </p:cNvSpPr>
            <p:nvPr/>
          </p:nvSpPr>
          <p:spPr bwMode="auto">
            <a:xfrm>
              <a:off x="6846577" y="1141549"/>
              <a:ext cx="832504" cy="264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 sz="2400"/>
                <a:t>.  .  .</a:t>
              </a:r>
            </a:p>
          </p:txBody>
        </p:sp>
        <p:sp>
          <p:nvSpPr>
            <p:cNvPr id="55342" name="TextBox 47"/>
            <p:cNvSpPr txBox="1">
              <a:spLocks noChangeArrowheads="1"/>
            </p:cNvSpPr>
            <p:nvPr/>
          </p:nvSpPr>
          <p:spPr bwMode="auto">
            <a:xfrm>
              <a:off x="4914388" y="1871246"/>
              <a:ext cx="788873" cy="4047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 sz="1600"/>
                <a:t>  </a:t>
              </a:r>
              <a:r>
                <a:rPr lang="en-US" sz="2400"/>
                <a:t>Threads</a:t>
              </a:r>
            </a:p>
          </p:txBody>
        </p:sp>
      </p:grpSp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Execution Window Model </a:t>
            </a:r>
            <a:r>
              <a:rPr lang="en-US" sz="2400" smtClean="0">
                <a:solidFill>
                  <a:srgbClr val="009900"/>
                </a:solidFill>
              </a:rPr>
              <a:t>[DISC’10]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>
          <a:xfrm>
            <a:off x="92075" y="800100"/>
            <a:ext cx="9051925" cy="5486400"/>
          </a:xfrm>
        </p:spPr>
        <p:txBody>
          <a:bodyPr/>
          <a:lstStyle/>
          <a:p>
            <a:pPr marL="0" indent="0"/>
            <a:r>
              <a:rPr lang="en-US" sz="2400" smtClean="0">
                <a:solidFill>
                  <a:srgbClr val="FF0000"/>
                </a:solidFill>
              </a:rPr>
              <a:t>[collection of </a:t>
            </a:r>
            <a:r>
              <a:rPr lang="en-US" sz="2400" i="1" smtClean="0">
                <a:solidFill>
                  <a:srgbClr val="FF0000"/>
                </a:solidFill>
              </a:rPr>
              <a:t>n </a:t>
            </a:r>
            <a:r>
              <a:rPr lang="en-US" sz="2400" smtClean="0">
                <a:solidFill>
                  <a:srgbClr val="FF0000"/>
                </a:solidFill>
              </a:rPr>
              <a:t>sets of</a:t>
            </a:r>
            <a:r>
              <a:rPr lang="en-US" sz="2400" i="1" smtClean="0">
                <a:solidFill>
                  <a:srgbClr val="FF0000"/>
                </a:solidFill>
              </a:rPr>
              <a:t> m</a:t>
            </a:r>
            <a:r>
              <a:rPr lang="en-US" sz="2400" smtClean="0">
                <a:solidFill>
                  <a:srgbClr val="FF0000"/>
                </a:solidFill>
              </a:rPr>
              <a:t> concurrent equi-length transactions that share </a:t>
            </a:r>
            <a:r>
              <a:rPr lang="en-US" sz="2400" i="1" smtClean="0">
                <a:solidFill>
                  <a:srgbClr val="FF0000"/>
                </a:solidFill>
              </a:rPr>
              <a:t>s</a:t>
            </a:r>
            <a:r>
              <a:rPr lang="en-US" sz="2400" smtClean="0">
                <a:solidFill>
                  <a:srgbClr val="FF0000"/>
                </a:solidFill>
              </a:rPr>
              <a:t> objects] </a:t>
            </a:r>
          </a:p>
          <a:p>
            <a:pPr marL="0" indent="0"/>
            <a:endParaRPr lang="en-US" sz="2400" smtClean="0">
              <a:solidFill>
                <a:srgbClr val="FF0000"/>
              </a:solidFill>
            </a:endParaRPr>
          </a:p>
          <a:p>
            <a:pPr marL="0" indent="0"/>
            <a:endParaRPr lang="en-US" sz="2400" smtClean="0">
              <a:solidFill>
                <a:srgbClr val="FF0000"/>
              </a:solidFill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4341AB-6FA2-45D5-BC1F-0375AF9F9D16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  <p:sp>
        <p:nvSpPr>
          <p:cNvPr id="55301" name="TextBox 48"/>
          <p:cNvSpPr txBox="1">
            <a:spLocks noChangeArrowheads="1"/>
          </p:cNvSpPr>
          <p:nvPr/>
        </p:nvSpPr>
        <p:spPr bwMode="auto">
          <a:xfrm>
            <a:off x="2784475" y="3473450"/>
            <a:ext cx="261938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400"/>
              <a:t>.  .  .</a:t>
            </a:r>
          </a:p>
        </p:txBody>
      </p:sp>
      <p:sp>
        <p:nvSpPr>
          <p:cNvPr id="55302" name="AutoShape 167"/>
          <p:cNvSpPr>
            <a:spLocks/>
          </p:cNvSpPr>
          <p:nvPr/>
        </p:nvSpPr>
        <p:spPr bwMode="auto">
          <a:xfrm rot="5400000">
            <a:off x="4675982" y="3413919"/>
            <a:ext cx="304800" cy="3309937"/>
          </a:xfrm>
          <a:prstGeom prst="rightBrace">
            <a:avLst>
              <a:gd name="adj1" fmla="val 58721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 type="none" w="lg" len="lg"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55303" name="AutoShape 167"/>
          <p:cNvSpPr>
            <a:spLocks/>
          </p:cNvSpPr>
          <p:nvPr/>
        </p:nvSpPr>
        <p:spPr bwMode="auto">
          <a:xfrm>
            <a:off x="6569075" y="2486025"/>
            <a:ext cx="273050" cy="2286000"/>
          </a:xfrm>
          <a:prstGeom prst="rightBrace">
            <a:avLst>
              <a:gd name="adj1" fmla="val 58953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 type="none" w="lg" len="lg"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55304" name="TextBox 53"/>
          <p:cNvSpPr txBox="1">
            <a:spLocks noChangeArrowheads="1"/>
          </p:cNvSpPr>
          <p:nvPr/>
        </p:nvSpPr>
        <p:spPr bwMode="auto">
          <a:xfrm>
            <a:off x="0" y="5208588"/>
            <a:ext cx="3484563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400"/>
              <a:t>Assuming maximum degree in conflict graph C and execution time duration </a:t>
            </a:r>
            <a:r>
              <a:rPr lang="el-GR" sz="2400" i="1">
                <a:cs typeface="Times New Roman" pitchFamily="18" charset="0"/>
              </a:rPr>
              <a:t>τ</a:t>
            </a:r>
            <a:endParaRPr lang="en-US" sz="2400"/>
          </a:p>
        </p:txBody>
      </p:sp>
      <p:sp>
        <p:nvSpPr>
          <p:cNvPr id="55" name="TextBox 54"/>
          <p:cNvSpPr txBox="1"/>
          <p:nvPr/>
        </p:nvSpPr>
        <p:spPr>
          <a:xfrm>
            <a:off x="3414713" y="5530850"/>
            <a:ext cx="5800725" cy="11398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2000" dirty="0">
                <a:latin typeface="+mn-lt"/>
              </a:rPr>
              <a:t>Serialization upper bound: </a:t>
            </a:r>
            <a:r>
              <a:rPr lang="el-GR" sz="2000" i="1" dirty="0">
                <a:latin typeface="+mn-lt"/>
                <a:cs typeface="Times New Roman"/>
              </a:rPr>
              <a:t>τ</a:t>
            </a:r>
            <a:r>
              <a:rPr lang="en-US" sz="2000" dirty="0">
                <a:latin typeface="+mn-lt"/>
                <a:cs typeface="Times New Roman"/>
              </a:rPr>
              <a:t> . min(</a:t>
            </a:r>
            <a:r>
              <a:rPr lang="en-US" sz="2000" dirty="0" err="1">
                <a:latin typeface="+mn-lt"/>
                <a:cs typeface="Times New Roman"/>
              </a:rPr>
              <a:t>C</a:t>
            </a:r>
            <a:r>
              <a:rPr lang="en-US" sz="2000" i="1" dirty="0" err="1">
                <a:latin typeface="+mn-lt"/>
                <a:cs typeface="Times New Roman"/>
              </a:rPr>
              <a:t>n</a:t>
            </a:r>
            <a:r>
              <a:rPr lang="en-US" sz="2000" dirty="0" err="1">
                <a:latin typeface="+mn-lt"/>
                <a:cs typeface="Times New Roman"/>
              </a:rPr>
              <a:t>,</a:t>
            </a:r>
            <a:r>
              <a:rPr lang="en-US" sz="2000" i="1" dirty="0" err="1">
                <a:latin typeface="+mn-lt"/>
                <a:cs typeface="Times New Roman"/>
              </a:rPr>
              <a:t>mn</a:t>
            </a:r>
            <a:r>
              <a:rPr lang="en-US" sz="2000" dirty="0">
                <a:latin typeface="+mn-lt"/>
                <a:cs typeface="Times New Roman"/>
              </a:rPr>
              <a:t>)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sz="2000" dirty="0">
                <a:latin typeface="+mn-lt"/>
                <a:cs typeface="Times New Roman"/>
              </a:rPr>
              <a:t>One-shot bound: O(</a:t>
            </a:r>
            <a:r>
              <a:rPr lang="en-US" sz="2000" i="1" dirty="0" err="1">
                <a:latin typeface="+mn-lt"/>
                <a:cs typeface="Times New Roman"/>
              </a:rPr>
              <a:t>sn</a:t>
            </a:r>
            <a:r>
              <a:rPr lang="en-US" sz="2000" dirty="0">
                <a:latin typeface="+mn-lt"/>
                <a:cs typeface="Times New Roman"/>
              </a:rPr>
              <a:t>) [</a:t>
            </a:r>
            <a:r>
              <a:rPr lang="en-US" sz="2000" dirty="0" err="1">
                <a:latin typeface="+mn-lt"/>
                <a:cs typeface="Times New Roman"/>
              </a:rPr>
              <a:t>Attiya</a:t>
            </a:r>
            <a:r>
              <a:rPr lang="en-US" sz="2000" dirty="0">
                <a:latin typeface="+mn-lt"/>
                <a:cs typeface="Times New Roman"/>
              </a:rPr>
              <a:t> et al., PODC’06]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sz="2000" dirty="0">
                <a:latin typeface="+mn-lt"/>
                <a:cs typeface="Times New Roman"/>
              </a:rPr>
              <a:t>Using </a:t>
            </a:r>
            <a:r>
              <a:rPr lang="en-US" sz="2000" b="1" dirty="0" err="1">
                <a:latin typeface="+mn-lt"/>
                <a:cs typeface="Times New Roman"/>
              </a:rPr>
              <a:t>RandomizedRounds</a:t>
            </a:r>
            <a:r>
              <a:rPr lang="en-US" sz="2000" dirty="0">
                <a:latin typeface="+mn-lt"/>
                <a:cs typeface="Times New Roman"/>
              </a:rPr>
              <a:t>: O(</a:t>
            </a:r>
            <a:r>
              <a:rPr lang="el-GR" sz="2000" i="1" dirty="0">
                <a:latin typeface="+mn-lt"/>
                <a:cs typeface="Times New Roman"/>
              </a:rPr>
              <a:t>τ</a:t>
            </a:r>
            <a:r>
              <a:rPr lang="en-US" sz="2000" dirty="0">
                <a:latin typeface="+mn-lt"/>
                <a:cs typeface="Times New Roman"/>
              </a:rPr>
              <a:t> </a:t>
            </a:r>
            <a:r>
              <a:rPr lang="en-US" sz="2000" dirty="0">
                <a:latin typeface="+mn-lt"/>
                <a:cs typeface="Times New Roman"/>
              </a:rPr>
              <a:t>. </a:t>
            </a:r>
            <a:r>
              <a:rPr lang="en-US" sz="2000" dirty="0" err="1">
                <a:latin typeface="+mn-lt"/>
                <a:cs typeface="Times New Roman"/>
              </a:rPr>
              <a:t>C</a:t>
            </a:r>
            <a:r>
              <a:rPr lang="en-US" sz="2000" i="1" dirty="0" err="1">
                <a:latin typeface="+mn-lt"/>
                <a:cs typeface="Times New Roman"/>
              </a:rPr>
              <a:t>n</a:t>
            </a:r>
            <a:r>
              <a:rPr lang="en-US" sz="2000" dirty="0">
                <a:latin typeface="+mn-lt"/>
                <a:cs typeface="Times New Roman"/>
              </a:rPr>
              <a:t> log </a:t>
            </a:r>
            <a:r>
              <a:rPr lang="en-US" sz="2000" i="1" dirty="0">
                <a:latin typeface="+mn-lt"/>
                <a:cs typeface="Times New Roman"/>
              </a:rPr>
              <a:t>m</a:t>
            </a:r>
            <a:r>
              <a:rPr lang="en-US" sz="2000" dirty="0">
                <a:latin typeface="+mn-lt"/>
                <a:cs typeface="Times New Roman"/>
              </a:rPr>
              <a:t>)</a:t>
            </a:r>
            <a:endParaRPr lang="en-US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Contributions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77875"/>
            <a:ext cx="8991600" cy="5546725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800" dirty="0" smtClean="0"/>
              <a:t>Offline Algorithm: </a:t>
            </a:r>
            <a:r>
              <a:rPr lang="en-US" sz="2800" dirty="0" smtClean="0">
                <a:solidFill>
                  <a:srgbClr val="009900"/>
                </a:solidFill>
              </a:rPr>
              <a:t>(maximal </a:t>
            </a:r>
            <a:r>
              <a:rPr lang="en-US" sz="2800" dirty="0">
                <a:solidFill>
                  <a:srgbClr val="009900"/>
                </a:solidFill>
              </a:rPr>
              <a:t>i</a:t>
            </a:r>
            <a:r>
              <a:rPr lang="en-US" sz="2800" dirty="0" smtClean="0">
                <a:solidFill>
                  <a:srgbClr val="009900"/>
                </a:solidFill>
              </a:rPr>
              <a:t>ndependent </a:t>
            </a:r>
            <a:r>
              <a:rPr lang="en-US" sz="2800" dirty="0">
                <a:solidFill>
                  <a:srgbClr val="009900"/>
                </a:solidFill>
              </a:rPr>
              <a:t>s</a:t>
            </a:r>
            <a:r>
              <a:rPr lang="en-US" sz="2800" dirty="0" smtClean="0">
                <a:solidFill>
                  <a:srgbClr val="009900"/>
                </a:solidFill>
              </a:rPr>
              <a:t>et) </a:t>
            </a:r>
            <a:endParaRPr lang="en-US" sz="2800" dirty="0">
              <a:solidFill>
                <a:srgbClr val="009900"/>
              </a:solidFill>
            </a:endParaRPr>
          </a:p>
          <a:p>
            <a:pPr marL="857250" lvl="1" indent="-457200">
              <a:buFont typeface="Wingdings" pitchFamily="2" charset="2"/>
              <a:buChar char="Ø"/>
              <a:defRPr/>
            </a:pPr>
            <a:r>
              <a:rPr lang="en-US" sz="2400" dirty="0"/>
              <a:t>For </a:t>
            </a:r>
            <a:r>
              <a:rPr lang="en-US" sz="2400" i="1" dirty="0"/>
              <a:t>scheduling with conflicts</a:t>
            </a:r>
            <a:r>
              <a:rPr lang="en-US" sz="2400" dirty="0"/>
              <a:t> </a:t>
            </a:r>
            <a:r>
              <a:rPr lang="en-US" sz="2400" dirty="0" smtClean="0"/>
              <a:t>environments, </a:t>
            </a:r>
            <a:r>
              <a:rPr lang="en-US" sz="2400" dirty="0"/>
              <a:t>i.e., traffic intersection control, dining philosophers </a:t>
            </a:r>
            <a:r>
              <a:rPr lang="en-US" sz="2400" dirty="0" smtClean="0"/>
              <a:t>problem </a:t>
            </a:r>
          </a:p>
          <a:p>
            <a:pPr marL="857250" lvl="1" indent="-457200">
              <a:buFont typeface="Wingdings" pitchFamily="2" charset="2"/>
              <a:buChar char="Ø"/>
              <a:defRPr/>
            </a:pPr>
            <a:r>
              <a:rPr lang="en-US" sz="2400" dirty="0" err="1">
                <a:solidFill>
                  <a:srgbClr val="FF0000"/>
                </a:solidFill>
              </a:rPr>
              <a:t>Makespan</a:t>
            </a:r>
            <a:r>
              <a:rPr lang="en-US" sz="2400" dirty="0">
                <a:solidFill>
                  <a:srgbClr val="FF0000"/>
                </a:solidFill>
              </a:rPr>
              <a:t>: O(</a:t>
            </a:r>
            <a:r>
              <a:rPr lang="el-GR" sz="2400" i="1" dirty="0">
                <a:solidFill>
                  <a:srgbClr val="FF0000"/>
                </a:solidFill>
                <a:cs typeface="Times New Roman"/>
              </a:rPr>
              <a:t>τ</a:t>
            </a:r>
            <a:r>
              <a:rPr lang="en-US" sz="2400" dirty="0">
                <a:solidFill>
                  <a:srgbClr val="FF0000"/>
                </a:solidFill>
                <a:cs typeface="Times New Roman"/>
              </a:rPr>
              <a:t>. (C + </a:t>
            </a:r>
            <a:r>
              <a:rPr lang="en-US" sz="2400" i="1" dirty="0">
                <a:solidFill>
                  <a:srgbClr val="FF0000"/>
                </a:solidFill>
                <a:cs typeface="Times New Roman"/>
              </a:rPr>
              <a:t>n</a:t>
            </a:r>
            <a:r>
              <a:rPr lang="en-US" sz="2400" dirty="0">
                <a:solidFill>
                  <a:srgbClr val="FF0000"/>
                </a:solidFill>
                <a:cs typeface="Times New Roman"/>
              </a:rPr>
              <a:t> log (</a:t>
            </a:r>
            <a:r>
              <a:rPr lang="en-US" sz="2400" i="1" dirty="0" err="1">
                <a:solidFill>
                  <a:srgbClr val="FF0000"/>
                </a:solidFill>
                <a:cs typeface="Times New Roman"/>
              </a:rPr>
              <a:t>mn</a:t>
            </a:r>
            <a:r>
              <a:rPr lang="en-US" sz="2400" dirty="0" smtClean="0">
                <a:solidFill>
                  <a:srgbClr val="FF0000"/>
                </a:solidFill>
                <a:cs typeface="Times New Roman"/>
              </a:rPr>
              <a:t>)), </a:t>
            </a:r>
            <a:r>
              <a:rPr lang="en-US" sz="2400" dirty="0" smtClean="0">
                <a:cs typeface="Times New Roman"/>
              </a:rPr>
              <a:t>(C is conflict measure)</a:t>
            </a:r>
          </a:p>
          <a:p>
            <a:pPr marL="857250" lvl="1" indent="-457200"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FF0000"/>
                </a:solidFill>
                <a:cs typeface="Times New Roman"/>
              </a:rPr>
              <a:t>Competitive </a:t>
            </a:r>
            <a:r>
              <a:rPr lang="en-US" sz="2400" dirty="0">
                <a:solidFill>
                  <a:srgbClr val="FF0000"/>
                </a:solidFill>
                <a:cs typeface="Times New Roman"/>
              </a:rPr>
              <a:t>ratio: O(</a:t>
            </a:r>
            <a:r>
              <a:rPr lang="en-US" sz="2400" i="1" dirty="0">
                <a:solidFill>
                  <a:srgbClr val="FF0000"/>
                </a:solidFill>
                <a:cs typeface="Times New Roman"/>
              </a:rPr>
              <a:t>s</a:t>
            </a:r>
            <a:r>
              <a:rPr lang="en-US" sz="2400" dirty="0">
                <a:solidFill>
                  <a:srgbClr val="FF0000"/>
                </a:solidFill>
                <a:cs typeface="Times New Roman"/>
              </a:rPr>
              <a:t>  + log (</a:t>
            </a:r>
            <a:r>
              <a:rPr lang="en-US" sz="2400" i="1" dirty="0" err="1">
                <a:solidFill>
                  <a:srgbClr val="FF0000"/>
                </a:solidFill>
                <a:cs typeface="Times New Roman"/>
              </a:rPr>
              <a:t>mn</a:t>
            </a:r>
            <a:r>
              <a:rPr lang="en-US" sz="2400" dirty="0">
                <a:solidFill>
                  <a:srgbClr val="FF0000"/>
                </a:solidFill>
                <a:cs typeface="Times New Roman"/>
              </a:rPr>
              <a:t>)) </a:t>
            </a:r>
            <a:r>
              <a:rPr lang="en-US" sz="2400" dirty="0" err="1" smtClean="0">
                <a:solidFill>
                  <a:srgbClr val="FF0000"/>
                </a:solidFill>
                <a:cs typeface="Times New Roman"/>
              </a:rPr>
              <a:t>whp</a:t>
            </a:r>
            <a:endParaRPr lang="en-US" sz="2400" dirty="0">
              <a:solidFill>
                <a:srgbClr val="FF0000"/>
              </a:solidFill>
              <a:cs typeface="Times New Roman"/>
            </a:endParaRPr>
          </a:p>
          <a:p>
            <a:pPr marL="0" indent="0">
              <a:defRPr/>
            </a:pPr>
            <a:endParaRPr lang="en-US" sz="1050" dirty="0"/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800" dirty="0" smtClean="0"/>
              <a:t>Online Algorithm: </a:t>
            </a:r>
            <a:r>
              <a:rPr lang="en-US" sz="2800" dirty="0" smtClean="0">
                <a:solidFill>
                  <a:srgbClr val="009900"/>
                </a:solidFill>
              </a:rPr>
              <a:t>(</a:t>
            </a:r>
            <a:r>
              <a:rPr lang="en-US" sz="2800" dirty="0">
                <a:solidFill>
                  <a:srgbClr val="009900"/>
                </a:solidFill>
              </a:rPr>
              <a:t>r</a:t>
            </a:r>
            <a:r>
              <a:rPr lang="en-US" sz="2800" dirty="0" smtClean="0">
                <a:solidFill>
                  <a:srgbClr val="009900"/>
                </a:solidFill>
              </a:rPr>
              <a:t>andom priorities)</a:t>
            </a:r>
            <a:endParaRPr lang="en-US" sz="2800" dirty="0">
              <a:solidFill>
                <a:srgbClr val="009900"/>
              </a:solidFill>
            </a:endParaRPr>
          </a:p>
          <a:p>
            <a:pPr marL="857250" lvl="1" indent="-457200">
              <a:buFont typeface="Wingdings" pitchFamily="2" charset="2"/>
              <a:buChar char="Ø"/>
              <a:defRPr/>
            </a:pPr>
            <a:r>
              <a:rPr lang="en-US" sz="2400" dirty="0"/>
              <a:t>For online scheduling </a:t>
            </a:r>
            <a:r>
              <a:rPr lang="en-US" sz="2400" dirty="0" smtClean="0"/>
              <a:t>environments</a:t>
            </a:r>
          </a:p>
          <a:p>
            <a:pPr marL="857250" lvl="1" indent="-457200">
              <a:buFont typeface="Wingdings" pitchFamily="2" charset="2"/>
              <a:buChar char="Ø"/>
              <a:defRPr/>
            </a:pPr>
            <a:r>
              <a:rPr lang="en-US" sz="2400" dirty="0" err="1" smtClean="0">
                <a:solidFill>
                  <a:srgbClr val="FF0000"/>
                </a:solidFill>
              </a:rPr>
              <a:t>Makespan</a:t>
            </a:r>
            <a:r>
              <a:rPr lang="en-US" sz="2400" dirty="0">
                <a:solidFill>
                  <a:srgbClr val="FF0000"/>
                </a:solidFill>
              </a:rPr>
              <a:t>: O(</a:t>
            </a:r>
            <a:r>
              <a:rPr lang="el-GR" sz="2400" i="1" dirty="0">
                <a:solidFill>
                  <a:srgbClr val="FF0000"/>
                </a:solidFill>
                <a:cs typeface="Times New Roman"/>
              </a:rPr>
              <a:t>τ</a:t>
            </a:r>
            <a:r>
              <a:rPr lang="en-US" sz="2400" dirty="0">
                <a:solidFill>
                  <a:srgbClr val="FF0000"/>
                </a:solidFill>
                <a:cs typeface="Times New Roman"/>
              </a:rPr>
              <a:t>. (C log (</a:t>
            </a:r>
            <a:r>
              <a:rPr lang="en-US" sz="2400" i="1" dirty="0" err="1">
                <a:solidFill>
                  <a:srgbClr val="FF0000"/>
                </a:solidFill>
                <a:cs typeface="Times New Roman"/>
              </a:rPr>
              <a:t>mn</a:t>
            </a:r>
            <a:r>
              <a:rPr lang="en-US" sz="2400" dirty="0">
                <a:solidFill>
                  <a:srgbClr val="FF0000"/>
                </a:solidFill>
                <a:cs typeface="Times New Roman"/>
              </a:rPr>
              <a:t>) + </a:t>
            </a:r>
            <a:r>
              <a:rPr lang="en-US" sz="2400" i="1" dirty="0">
                <a:solidFill>
                  <a:srgbClr val="FF0000"/>
                </a:solidFill>
                <a:cs typeface="Times New Roman"/>
              </a:rPr>
              <a:t>n</a:t>
            </a:r>
            <a:r>
              <a:rPr lang="en-US" sz="2400" dirty="0">
                <a:solidFill>
                  <a:srgbClr val="FF0000"/>
                </a:solidFill>
                <a:cs typeface="Times New Roman"/>
              </a:rPr>
              <a:t> log</a:t>
            </a:r>
            <a:r>
              <a:rPr lang="en-US" sz="2400" baseline="30000" dirty="0">
                <a:solidFill>
                  <a:srgbClr val="FF0000"/>
                </a:solidFill>
                <a:cs typeface="Times New Roman"/>
              </a:rPr>
              <a:t>2</a:t>
            </a:r>
            <a:r>
              <a:rPr lang="en-US" sz="2400" dirty="0">
                <a:solidFill>
                  <a:srgbClr val="FF0000"/>
                </a:solidFill>
                <a:cs typeface="Times New Roman"/>
              </a:rPr>
              <a:t> (</a:t>
            </a:r>
            <a:r>
              <a:rPr lang="en-US" sz="2400" i="1" dirty="0" err="1">
                <a:solidFill>
                  <a:srgbClr val="FF0000"/>
                </a:solidFill>
                <a:cs typeface="Times New Roman"/>
              </a:rPr>
              <a:t>mn</a:t>
            </a:r>
            <a:r>
              <a:rPr lang="en-US" sz="2400" dirty="0">
                <a:solidFill>
                  <a:srgbClr val="FF0000"/>
                </a:solidFill>
                <a:cs typeface="Times New Roman"/>
              </a:rPr>
              <a:t>)))</a:t>
            </a:r>
          </a:p>
          <a:p>
            <a:pPr marL="857250" lvl="1" indent="-457200"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rgbClr val="FF0000"/>
                </a:solidFill>
                <a:cs typeface="Times New Roman"/>
              </a:rPr>
              <a:t>Competitive ratio: O(</a:t>
            </a:r>
            <a:r>
              <a:rPr lang="en-US" sz="2400" i="1" dirty="0">
                <a:solidFill>
                  <a:srgbClr val="FF0000"/>
                </a:solidFill>
                <a:cs typeface="Times New Roman"/>
              </a:rPr>
              <a:t>s</a:t>
            </a:r>
            <a:r>
              <a:rPr lang="en-US" sz="2400" dirty="0">
                <a:solidFill>
                  <a:srgbClr val="FF0000"/>
                </a:solidFill>
                <a:cs typeface="Times New Roman"/>
              </a:rPr>
              <a:t> log (</a:t>
            </a:r>
            <a:r>
              <a:rPr lang="en-US" sz="2400" i="1" dirty="0" err="1">
                <a:solidFill>
                  <a:srgbClr val="FF0000"/>
                </a:solidFill>
                <a:cs typeface="Times New Roman"/>
              </a:rPr>
              <a:t>mn</a:t>
            </a:r>
            <a:r>
              <a:rPr lang="en-US" sz="2400" dirty="0">
                <a:solidFill>
                  <a:srgbClr val="FF0000"/>
                </a:solidFill>
                <a:cs typeface="Times New Roman"/>
              </a:rPr>
              <a:t>) + log</a:t>
            </a:r>
            <a:r>
              <a:rPr lang="en-US" sz="2400" baseline="30000" dirty="0">
                <a:solidFill>
                  <a:srgbClr val="FF0000"/>
                </a:solidFill>
                <a:cs typeface="Times New Roman"/>
              </a:rPr>
              <a:t>2</a:t>
            </a:r>
            <a:r>
              <a:rPr lang="en-US" sz="2400" dirty="0">
                <a:solidFill>
                  <a:srgbClr val="FF0000"/>
                </a:solidFill>
                <a:cs typeface="Times New Roman"/>
              </a:rPr>
              <a:t> (</a:t>
            </a:r>
            <a:r>
              <a:rPr lang="en-US" sz="2400" i="1" dirty="0" err="1">
                <a:solidFill>
                  <a:srgbClr val="FF0000"/>
                </a:solidFill>
                <a:cs typeface="Times New Roman"/>
              </a:rPr>
              <a:t>mn</a:t>
            </a:r>
            <a:r>
              <a:rPr lang="en-US" sz="2400" dirty="0">
                <a:solidFill>
                  <a:srgbClr val="FF0000"/>
                </a:solidFill>
                <a:cs typeface="Times New Roman"/>
              </a:rPr>
              <a:t>))) </a:t>
            </a:r>
            <a:r>
              <a:rPr lang="en-US" sz="2400" dirty="0" err="1">
                <a:solidFill>
                  <a:srgbClr val="FF0000"/>
                </a:solidFill>
                <a:cs typeface="Times New Roman"/>
              </a:rPr>
              <a:t>whp</a:t>
            </a:r>
            <a:endParaRPr lang="en-US" sz="2400" dirty="0">
              <a:solidFill>
                <a:srgbClr val="FF0000"/>
              </a:solidFill>
            </a:endParaRPr>
          </a:p>
          <a:p>
            <a:pPr marL="400050" lvl="1" indent="0">
              <a:defRPr/>
            </a:pPr>
            <a:endParaRPr lang="en-US" sz="1050" dirty="0" smtClean="0">
              <a:solidFill>
                <a:srgbClr val="009900"/>
              </a:solidFill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800" dirty="0" smtClean="0"/>
              <a:t>Adaptive Algorithm</a:t>
            </a:r>
          </a:p>
          <a:p>
            <a:pPr marL="857250" lvl="1" indent="-457200">
              <a:buFont typeface="Wingdings" pitchFamily="2" charset="2"/>
              <a:buChar char="Ø"/>
              <a:defRPr/>
            </a:pPr>
            <a:r>
              <a:rPr lang="en-US" sz="2400" dirty="0" smtClean="0"/>
              <a:t>Conflict graph and maximum degree C both not known </a:t>
            </a:r>
          </a:p>
          <a:p>
            <a:pPr marL="857250" lvl="1" indent="-457200">
              <a:buFont typeface="Wingdings" pitchFamily="2" charset="2"/>
              <a:buChar char="Ø"/>
              <a:defRPr/>
            </a:pPr>
            <a:r>
              <a:rPr lang="en-US" sz="2400" dirty="0" smtClean="0"/>
              <a:t>Adaptively guesses C starting from 1</a:t>
            </a:r>
          </a:p>
          <a:p>
            <a:pPr marL="857250" lvl="1" indent="-457200">
              <a:buFont typeface="Arial" pitchFamily="34" charset="0"/>
              <a:buChar char="•"/>
              <a:defRPr/>
            </a:pPr>
            <a:endParaRPr lang="en-US" sz="2000" dirty="0" smtClean="0"/>
          </a:p>
          <a:p>
            <a:pPr marL="857250" lvl="1" indent="-457200">
              <a:buFont typeface="Arial" pitchFamily="34" charset="0"/>
              <a:buChar char="•"/>
              <a:defRPr/>
            </a:pPr>
            <a:endParaRPr lang="en-US" sz="2000" dirty="0" smtClean="0"/>
          </a:p>
          <a:p>
            <a:pPr marL="457200" indent="-457200">
              <a:buFont typeface="Arial" pitchFamily="34" charset="0"/>
              <a:buChar char="•"/>
              <a:defRPr/>
            </a:pPr>
            <a:endParaRPr lang="en-US" sz="2400" dirty="0"/>
          </a:p>
          <a:p>
            <a:pPr>
              <a:defRPr/>
            </a:pPr>
            <a:endParaRPr lang="en-US" dirty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9205F5-7A84-449F-ACDD-E4FA6241A5F8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Straight Connector 46"/>
          <p:cNvCxnSpPr/>
          <p:nvPr/>
        </p:nvCxnSpPr>
        <p:spPr>
          <a:xfrm>
            <a:off x="5395913" y="2916238"/>
            <a:ext cx="0" cy="1800225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762625" y="2898775"/>
            <a:ext cx="0" cy="1800225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3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Intuition</a:t>
            </a:r>
          </a:p>
        </p:txBody>
      </p:sp>
      <p:sp>
        <p:nvSpPr>
          <p:cNvPr id="5734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•"/>
            </a:pPr>
            <a:r>
              <a:rPr lang="en-US" sz="2800" smtClean="0">
                <a:cs typeface="Times New Roman" pitchFamily="18" charset="0"/>
              </a:rPr>
              <a:t>Introduce random delays at the beginning of the execution window </a:t>
            </a:r>
            <a:endParaRPr lang="en-US" sz="2800" smtClean="0"/>
          </a:p>
        </p:txBody>
      </p:sp>
      <p:sp>
        <p:nvSpPr>
          <p:cNvPr id="5734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FC8DB0-7E22-437E-A8FC-E704A4A1334D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  <p:grpSp>
        <p:nvGrpSpPr>
          <p:cNvPr id="57350" name="Group 4"/>
          <p:cNvGrpSpPr>
            <a:grpSpLocks/>
          </p:cNvGrpSpPr>
          <p:nvPr/>
        </p:nvGrpSpPr>
        <p:grpSpPr bwMode="auto">
          <a:xfrm>
            <a:off x="-66675" y="2241550"/>
            <a:ext cx="3349625" cy="2989263"/>
            <a:chOff x="5657206" y="872416"/>
            <a:chExt cx="2555225" cy="2353328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6037462" y="1543546"/>
              <a:ext cx="0" cy="1272272"/>
            </a:xfrm>
            <a:prstGeom prst="line">
              <a:avLst/>
            </a:prstGeom>
            <a:ln w="19050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6266343" y="1518550"/>
              <a:ext cx="0" cy="1272272"/>
            </a:xfrm>
            <a:prstGeom prst="line">
              <a:avLst/>
            </a:prstGeom>
            <a:ln w="19050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6021720" y="1529798"/>
              <a:ext cx="1665134" cy="0"/>
            </a:xfrm>
            <a:prstGeom prst="line">
              <a:avLst/>
            </a:prstGeom>
            <a:ln w="19050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6502489" y="1503553"/>
              <a:ext cx="0" cy="1272272"/>
            </a:xfrm>
            <a:prstGeom prst="line">
              <a:avLst/>
            </a:prstGeom>
            <a:ln w="19050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7702597" y="1529798"/>
              <a:ext cx="0" cy="1271022"/>
            </a:xfrm>
            <a:prstGeom prst="line">
              <a:avLst/>
            </a:prstGeom>
            <a:ln w="19050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021720" y="1766006"/>
              <a:ext cx="1665134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lgDash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6021720" y="1987216"/>
              <a:ext cx="1665134" cy="8749"/>
            </a:xfrm>
            <a:prstGeom prst="line">
              <a:avLst/>
            </a:prstGeom>
            <a:ln w="19050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6037462" y="2792071"/>
              <a:ext cx="1665135" cy="8749"/>
            </a:xfrm>
            <a:prstGeom prst="line">
              <a:avLst/>
            </a:prstGeom>
            <a:ln w="19050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>
            <a:xfrm>
              <a:off x="5964802" y="1689769"/>
              <a:ext cx="146532" cy="152473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defRPr/>
              </a:pPr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6192471" y="1689769"/>
              <a:ext cx="147743" cy="152473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defRPr/>
              </a:pPr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5964802" y="1919728"/>
              <a:ext cx="146532" cy="152473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defRPr/>
              </a:pPr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5949059" y="2724584"/>
              <a:ext cx="146531" cy="152473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defRPr/>
              </a:pPr>
              <a:endParaRPr lang="en-US"/>
            </a:p>
          </p:txBody>
        </p:sp>
        <p:sp>
          <p:nvSpPr>
            <p:cNvPr id="57408" name="TextBox 17"/>
            <p:cNvSpPr txBox="1">
              <a:spLocks noChangeArrowheads="1"/>
            </p:cNvSpPr>
            <p:nvPr/>
          </p:nvSpPr>
          <p:spPr bwMode="auto">
            <a:xfrm>
              <a:off x="5932552" y="1150324"/>
              <a:ext cx="195039" cy="264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 sz="2400"/>
                <a:t>1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5963591" y="1453562"/>
              <a:ext cx="146531" cy="152473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defRPr/>
              </a:pPr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438306" y="1689769"/>
              <a:ext cx="146531" cy="152473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defRPr/>
              </a:pPr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6186416" y="1910980"/>
              <a:ext cx="146531" cy="152473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defRPr/>
              </a:pPr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6432251" y="1919728"/>
              <a:ext cx="146532" cy="152473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defRPr/>
              </a:pPr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6187627" y="2724584"/>
              <a:ext cx="146532" cy="152473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defRPr/>
              </a:pPr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6444361" y="2724584"/>
              <a:ext cx="146532" cy="152473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defRPr/>
              </a:pPr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7626304" y="2715836"/>
              <a:ext cx="146532" cy="152473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defRPr/>
              </a:pPr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7628726" y="1689769"/>
              <a:ext cx="146532" cy="152473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defRPr/>
              </a:pPr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7627515" y="1453562"/>
              <a:ext cx="147743" cy="152473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defRPr/>
              </a:pPr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7623882" y="1910980"/>
              <a:ext cx="146532" cy="152473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defRPr/>
              </a:pPr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6200949" y="1453562"/>
              <a:ext cx="147743" cy="152473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defRPr/>
              </a:pPr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446783" y="1452312"/>
              <a:ext cx="147743" cy="152473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spcBef>
                  <a:spcPct val="20000"/>
                </a:spcBef>
                <a:defRPr/>
              </a:pPr>
              <a:endParaRPr lang="en-US"/>
            </a:p>
          </p:txBody>
        </p:sp>
        <p:sp>
          <p:nvSpPr>
            <p:cNvPr id="57421" name="TextBox 30"/>
            <p:cNvSpPr txBox="1">
              <a:spLocks noChangeArrowheads="1"/>
            </p:cNvSpPr>
            <p:nvPr/>
          </p:nvSpPr>
          <p:spPr bwMode="auto">
            <a:xfrm>
              <a:off x="6172449" y="1169080"/>
              <a:ext cx="195039" cy="264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 sz="2400"/>
                <a:t>2</a:t>
              </a:r>
            </a:p>
          </p:txBody>
        </p:sp>
        <p:sp>
          <p:nvSpPr>
            <p:cNvPr id="57422" name="TextBox 31"/>
            <p:cNvSpPr txBox="1">
              <a:spLocks noChangeArrowheads="1"/>
            </p:cNvSpPr>
            <p:nvPr/>
          </p:nvSpPr>
          <p:spPr bwMode="auto">
            <a:xfrm>
              <a:off x="6420100" y="1169079"/>
              <a:ext cx="195039" cy="264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 sz="2400"/>
                <a:t>3</a:t>
              </a:r>
            </a:p>
          </p:txBody>
        </p:sp>
        <p:sp>
          <p:nvSpPr>
            <p:cNvPr id="57423" name="TextBox 32"/>
            <p:cNvSpPr txBox="1">
              <a:spLocks noChangeArrowheads="1"/>
            </p:cNvSpPr>
            <p:nvPr/>
          </p:nvSpPr>
          <p:spPr bwMode="auto">
            <a:xfrm>
              <a:off x="7620333" y="1143000"/>
              <a:ext cx="195039" cy="264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 sz="2400"/>
                <a:t>n</a:t>
              </a:r>
            </a:p>
          </p:txBody>
        </p:sp>
        <p:sp>
          <p:nvSpPr>
            <p:cNvPr id="57424" name="TextBox 33"/>
            <p:cNvSpPr txBox="1">
              <a:spLocks noChangeArrowheads="1"/>
            </p:cNvSpPr>
            <p:nvPr/>
          </p:nvSpPr>
          <p:spPr bwMode="auto">
            <a:xfrm>
              <a:off x="6768404" y="2961555"/>
              <a:ext cx="268150" cy="264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 sz="2400"/>
                <a:t>n</a:t>
              </a:r>
            </a:p>
          </p:txBody>
        </p:sp>
        <p:sp>
          <p:nvSpPr>
            <p:cNvPr id="57425" name="TextBox 34"/>
            <p:cNvSpPr txBox="1">
              <a:spLocks noChangeArrowheads="1"/>
            </p:cNvSpPr>
            <p:nvPr/>
          </p:nvSpPr>
          <p:spPr bwMode="auto">
            <a:xfrm>
              <a:off x="7944281" y="1982173"/>
              <a:ext cx="268150" cy="264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 sz="2400"/>
                <a:t>m</a:t>
              </a:r>
            </a:p>
          </p:txBody>
        </p:sp>
        <p:sp>
          <p:nvSpPr>
            <p:cNvPr id="57426" name="TextBox 35"/>
            <p:cNvSpPr txBox="1">
              <a:spLocks noChangeArrowheads="1"/>
            </p:cNvSpPr>
            <p:nvPr/>
          </p:nvSpPr>
          <p:spPr bwMode="auto">
            <a:xfrm>
              <a:off x="5744665" y="1137776"/>
              <a:ext cx="323731" cy="405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 sz="1600"/>
                <a:t>              </a:t>
              </a:r>
              <a:r>
                <a:rPr lang="en-US" sz="2400"/>
                <a:t>1</a:t>
              </a:r>
            </a:p>
          </p:txBody>
        </p:sp>
        <p:sp>
          <p:nvSpPr>
            <p:cNvPr id="57427" name="TextBox 36"/>
            <p:cNvSpPr txBox="1">
              <a:spLocks noChangeArrowheads="1"/>
            </p:cNvSpPr>
            <p:nvPr/>
          </p:nvSpPr>
          <p:spPr bwMode="auto">
            <a:xfrm>
              <a:off x="5723663" y="1393571"/>
              <a:ext cx="832504" cy="264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 sz="1600"/>
                <a:t>              </a:t>
              </a:r>
              <a:r>
                <a:rPr lang="en-US" sz="2400"/>
                <a:t>2</a:t>
              </a:r>
            </a:p>
          </p:txBody>
        </p:sp>
        <p:sp>
          <p:nvSpPr>
            <p:cNvPr id="57428" name="TextBox 37"/>
            <p:cNvSpPr txBox="1">
              <a:spLocks noChangeArrowheads="1"/>
            </p:cNvSpPr>
            <p:nvPr/>
          </p:nvSpPr>
          <p:spPr bwMode="auto">
            <a:xfrm>
              <a:off x="5711569" y="1636595"/>
              <a:ext cx="832504" cy="264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 sz="1600"/>
                <a:t>              </a:t>
              </a:r>
              <a:r>
                <a:rPr lang="en-US" sz="2400"/>
                <a:t>3</a:t>
              </a:r>
            </a:p>
          </p:txBody>
        </p:sp>
        <p:sp>
          <p:nvSpPr>
            <p:cNvPr id="57429" name="TextBox 38"/>
            <p:cNvSpPr txBox="1">
              <a:spLocks noChangeArrowheads="1"/>
            </p:cNvSpPr>
            <p:nvPr/>
          </p:nvSpPr>
          <p:spPr bwMode="auto">
            <a:xfrm>
              <a:off x="5657206" y="2416697"/>
              <a:ext cx="530300" cy="405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 sz="1600"/>
                <a:t>             </a:t>
              </a:r>
              <a:r>
                <a:rPr lang="en-US" sz="2400"/>
                <a:t>m</a:t>
              </a:r>
            </a:p>
          </p:txBody>
        </p:sp>
        <p:sp>
          <p:nvSpPr>
            <p:cNvPr id="57430" name="TextBox 39"/>
            <p:cNvSpPr txBox="1">
              <a:spLocks noChangeArrowheads="1"/>
            </p:cNvSpPr>
            <p:nvPr/>
          </p:nvSpPr>
          <p:spPr bwMode="auto">
            <a:xfrm>
              <a:off x="6104223" y="872416"/>
              <a:ext cx="1564371" cy="363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 sz="2400"/>
                <a:t>Transactions</a:t>
              </a:r>
            </a:p>
          </p:txBody>
        </p:sp>
        <p:sp>
          <p:nvSpPr>
            <p:cNvPr id="57431" name="TextBox 40"/>
            <p:cNvSpPr txBox="1">
              <a:spLocks noChangeArrowheads="1"/>
            </p:cNvSpPr>
            <p:nvPr/>
          </p:nvSpPr>
          <p:spPr bwMode="auto">
            <a:xfrm>
              <a:off x="6846577" y="1141549"/>
              <a:ext cx="832504" cy="264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 sz="2400"/>
                <a:t>.  .  .</a:t>
              </a:r>
            </a:p>
          </p:txBody>
        </p:sp>
      </p:grpSp>
      <p:sp>
        <p:nvSpPr>
          <p:cNvPr id="57351" name="AutoShape 167"/>
          <p:cNvSpPr>
            <a:spLocks/>
          </p:cNvSpPr>
          <p:nvPr/>
        </p:nvSpPr>
        <p:spPr bwMode="auto">
          <a:xfrm rot="5400000">
            <a:off x="1422401" y="3822700"/>
            <a:ext cx="222250" cy="2193925"/>
          </a:xfrm>
          <a:prstGeom prst="rightBrace">
            <a:avLst>
              <a:gd name="adj1" fmla="val 58452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 type="none" w="lg" len="lg"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57352" name="AutoShape 167"/>
          <p:cNvSpPr>
            <a:spLocks/>
          </p:cNvSpPr>
          <p:nvPr/>
        </p:nvSpPr>
        <p:spPr bwMode="auto">
          <a:xfrm>
            <a:off x="2779713" y="3021013"/>
            <a:ext cx="192087" cy="1763712"/>
          </a:xfrm>
          <a:prstGeom prst="rightBrace">
            <a:avLst>
              <a:gd name="adj1" fmla="val 59002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 type="none" w="lg" len="lg"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cxnSp>
        <p:nvCxnSpPr>
          <p:cNvPr id="46" name="Straight Connector 45"/>
          <p:cNvCxnSpPr/>
          <p:nvPr/>
        </p:nvCxnSpPr>
        <p:spPr>
          <a:xfrm>
            <a:off x="4699000" y="2921000"/>
            <a:ext cx="3876675" cy="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7161213" y="2927350"/>
            <a:ext cx="0" cy="1800225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716463" y="3255963"/>
            <a:ext cx="3859212" cy="15875"/>
          </a:xfrm>
          <a:prstGeom prst="line">
            <a:avLst/>
          </a:prstGeom>
          <a:ln w="19050">
            <a:solidFill>
              <a:schemeClr val="accent1"/>
            </a:solidFill>
            <a:prstDash val="lg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4716463" y="3587750"/>
            <a:ext cx="3787775" cy="7938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711700" y="4727575"/>
            <a:ext cx="3863975" cy="20638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711700" y="2947988"/>
            <a:ext cx="0" cy="1800225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048250" y="2933700"/>
            <a:ext cx="0" cy="1800225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4957763" y="3163888"/>
            <a:ext cx="215900" cy="2159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302250" y="3163888"/>
            <a:ext cx="217488" cy="21590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4608513" y="4627563"/>
            <a:ext cx="215900" cy="2159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4948238" y="4627563"/>
            <a:ext cx="215900" cy="21590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5303838" y="4627563"/>
            <a:ext cx="215900" cy="2159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7075488" y="4614863"/>
            <a:ext cx="215900" cy="2159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7364413" y="3163888"/>
            <a:ext cx="215900" cy="2159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8048625" y="2828925"/>
            <a:ext cx="215900" cy="2159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57368" name="TextBox 62"/>
          <p:cNvSpPr txBox="1">
            <a:spLocks noChangeArrowheads="1"/>
          </p:cNvSpPr>
          <p:nvPr/>
        </p:nvSpPr>
        <p:spPr bwMode="auto">
          <a:xfrm>
            <a:off x="5859463" y="5316538"/>
            <a:ext cx="3937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400"/>
              <a:t>n</a:t>
            </a:r>
            <a:endParaRPr lang="en-US"/>
          </a:p>
        </p:txBody>
      </p:sp>
      <p:sp>
        <p:nvSpPr>
          <p:cNvPr id="57369" name="TextBox 67"/>
          <p:cNvSpPr txBox="1">
            <a:spLocks noChangeArrowheads="1"/>
          </p:cNvSpPr>
          <p:nvPr/>
        </p:nvSpPr>
        <p:spPr bwMode="auto">
          <a:xfrm>
            <a:off x="6475413" y="1973263"/>
            <a:ext cx="5429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400"/>
              <a:t>n’</a:t>
            </a:r>
          </a:p>
        </p:txBody>
      </p:sp>
      <p:sp>
        <p:nvSpPr>
          <p:cNvPr id="57370" name="TextBox 70"/>
          <p:cNvSpPr txBox="1">
            <a:spLocks noChangeArrowheads="1"/>
          </p:cNvSpPr>
          <p:nvPr/>
        </p:nvSpPr>
        <p:spPr bwMode="auto">
          <a:xfrm>
            <a:off x="4716463" y="4881563"/>
            <a:ext cx="14160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sz="1400"/>
              <a:t>Random interval</a:t>
            </a:r>
          </a:p>
        </p:txBody>
      </p:sp>
      <p:sp>
        <p:nvSpPr>
          <p:cNvPr id="57371" name="TextBox 71"/>
          <p:cNvSpPr txBox="1">
            <a:spLocks noChangeArrowheads="1"/>
          </p:cNvSpPr>
          <p:nvPr/>
        </p:nvSpPr>
        <p:spPr bwMode="auto">
          <a:xfrm>
            <a:off x="5588000" y="2398713"/>
            <a:ext cx="2873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400"/>
              <a:t>1</a:t>
            </a:r>
          </a:p>
        </p:txBody>
      </p:sp>
      <p:sp>
        <p:nvSpPr>
          <p:cNvPr id="57372" name="TextBox 72"/>
          <p:cNvSpPr txBox="1">
            <a:spLocks noChangeArrowheads="1"/>
          </p:cNvSpPr>
          <p:nvPr/>
        </p:nvSpPr>
        <p:spPr bwMode="auto">
          <a:xfrm>
            <a:off x="5948363" y="2393950"/>
            <a:ext cx="2873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400"/>
              <a:t>2</a:t>
            </a:r>
          </a:p>
        </p:txBody>
      </p:sp>
      <p:sp>
        <p:nvSpPr>
          <p:cNvPr id="57373" name="TextBox 73"/>
          <p:cNvSpPr txBox="1">
            <a:spLocks noChangeArrowheads="1"/>
          </p:cNvSpPr>
          <p:nvPr/>
        </p:nvSpPr>
        <p:spPr bwMode="auto">
          <a:xfrm>
            <a:off x="6308725" y="2379663"/>
            <a:ext cx="285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400"/>
              <a:t>3</a:t>
            </a:r>
          </a:p>
        </p:txBody>
      </p:sp>
      <p:sp>
        <p:nvSpPr>
          <p:cNvPr id="57374" name="TextBox 74"/>
          <p:cNvSpPr txBox="1">
            <a:spLocks noChangeArrowheads="1"/>
          </p:cNvSpPr>
          <p:nvPr/>
        </p:nvSpPr>
        <p:spPr bwMode="auto">
          <a:xfrm>
            <a:off x="8035925" y="2393950"/>
            <a:ext cx="2873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400"/>
              <a:t>n</a:t>
            </a:r>
          </a:p>
        </p:txBody>
      </p:sp>
      <p:sp>
        <p:nvSpPr>
          <p:cNvPr id="57375" name="TextBox 75"/>
          <p:cNvSpPr txBox="1">
            <a:spLocks noChangeArrowheads="1"/>
          </p:cNvSpPr>
          <p:nvPr/>
        </p:nvSpPr>
        <p:spPr bwMode="auto">
          <a:xfrm>
            <a:off x="4095750" y="3538538"/>
            <a:ext cx="3937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400"/>
              <a:t>m</a:t>
            </a:r>
          </a:p>
        </p:txBody>
      </p:sp>
      <p:cxnSp>
        <p:nvCxnSpPr>
          <p:cNvPr id="80" name="Straight Connector 79"/>
          <p:cNvCxnSpPr/>
          <p:nvPr/>
        </p:nvCxnSpPr>
        <p:spPr>
          <a:xfrm>
            <a:off x="6435725" y="2922588"/>
            <a:ext cx="0" cy="1800225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699000" y="3248025"/>
            <a:ext cx="274638" cy="9525"/>
          </a:xfrm>
          <a:prstGeom prst="line">
            <a:avLst/>
          </a:prstGeom>
          <a:ln w="38100">
            <a:solidFill>
              <a:srgbClr val="FF0000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4705350" y="2921000"/>
            <a:ext cx="914400" cy="9525"/>
          </a:xfrm>
          <a:prstGeom prst="line">
            <a:avLst/>
          </a:prstGeom>
          <a:ln w="38100">
            <a:solidFill>
              <a:srgbClr val="FF0000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8559800" y="2963863"/>
            <a:ext cx="0" cy="1800225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 85"/>
          <p:cNvSpPr/>
          <p:nvPr/>
        </p:nvSpPr>
        <p:spPr>
          <a:xfrm>
            <a:off x="6000750" y="3487738"/>
            <a:ext cx="215900" cy="2159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/>
          </a:p>
        </p:txBody>
      </p:sp>
      <p:cxnSp>
        <p:nvCxnSpPr>
          <p:cNvPr id="87" name="Straight Connector 86"/>
          <p:cNvCxnSpPr/>
          <p:nvPr/>
        </p:nvCxnSpPr>
        <p:spPr>
          <a:xfrm>
            <a:off x="6116638" y="2916238"/>
            <a:ext cx="0" cy="1800225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6796088" y="2916238"/>
            <a:ext cx="0" cy="1800225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Oval 89"/>
          <p:cNvSpPr/>
          <p:nvPr/>
        </p:nvSpPr>
        <p:spPr>
          <a:xfrm>
            <a:off x="8456613" y="3476625"/>
            <a:ext cx="215900" cy="2159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6008688" y="2828925"/>
            <a:ext cx="215900" cy="21590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5662613" y="3163888"/>
            <a:ext cx="215900" cy="2159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5637213" y="2827338"/>
            <a:ext cx="215900" cy="2159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6332538" y="2827338"/>
            <a:ext cx="215900" cy="2159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6326188" y="3475038"/>
            <a:ext cx="215900" cy="217487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6686550" y="3487738"/>
            <a:ext cx="215900" cy="2159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57390" name="AutoShape 167"/>
          <p:cNvSpPr>
            <a:spLocks/>
          </p:cNvSpPr>
          <p:nvPr/>
        </p:nvSpPr>
        <p:spPr bwMode="auto">
          <a:xfrm rot="5400000">
            <a:off x="5880100" y="4032250"/>
            <a:ext cx="239713" cy="2678113"/>
          </a:xfrm>
          <a:prstGeom prst="rightBrace">
            <a:avLst>
              <a:gd name="adj1" fmla="val 58706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 type="none" w="lg" len="lg"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57391" name="AutoShape 167"/>
          <p:cNvSpPr>
            <a:spLocks/>
          </p:cNvSpPr>
          <p:nvPr/>
        </p:nvSpPr>
        <p:spPr bwMode="auto">
          <a:xfrm rot="5400000">
            <a:off x="5307013" y="4168775"/>
            <a:ext cx="184150" cy="1463675"/>
          </a:xfrm>
          <a:prstGeom prst="rightBrace">
            <a:avLst>
              <a:gd name="adj1" fmla="val 58545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 type="none" w="lg" len="lg"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>
            <a:off x="4687888" y="3584575"/>
            <a:ext cx="1301750" cy="9525"/>
          </a:xfrm>
          <a:prstGeom prst="line">
            <a:avLst/>
          </a:prstGeom>
          <a:ln w="38100">
            <a:solidFill>
              <a:srgbClr val="FF0000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393" name="AutoShape 167"/>
          <p:cNvSpPr>
            <a:spLocks/>
          </p:cNvSpPr>
          <p:nvPr/>
        </p:nvSpPr>
        <p:spPr bwMode="auto">
          <a:xfrm rot="-5400000">
            <a:off x="6515894" y="504032"/>
            <a:ext cx="244475" cy="3843337"/>
          </a:xfrm>
          <a:prstGeom prst="rightBrace">
            <a:avLst>
              <a:gd name="adj1" fmla="val 58589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 type="none" w="lg" len="lg"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57394" name="AutoShape 167"/>
          <p:cNvSpPr>
            <a:spLocks/>
          </p:cNvSpPr>
          <p:nvPr/>
        </p:nvSpPr>
        <p:spPr bwMode="auto">
          <a:xfrm rot="10800000">
            <a:off x="4419600" y="2914650"/>
            <a:ext cx="192088" cy="1763713"/>
          </a:xfrm>
          <a:prstGeom prst="rightBrace">
            <a:avLst>
              <a:gd name="adj1" fmla="val 59002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 type="none" w="lg" len="lg"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57395" name="TextBox 100"/>
          <p:cNvSpPr txBox="1">
            <a:spLocks noChangeArrowheads="1"/>
          </p:cNvSpPr>
          <p:nvPr/>
        </p:nvSpPr>
        <p:spPr bwMode="auto">
          <a:xfrm>
            <a:off x="184150" y="5842000"/>
            <a:ext cx="87344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800"/>
              <a:t>Random delays help conflicting transactions shift avoiding many conflicts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Experimental Results</a:t>
            </a:r>
            <a:r>
              <a:rPr lang="en-US" smtClean="0">
                <a:solidFill>
                  <a:schemeClr val="accent2"/>
                </a:solidFill>
              </a:rPr>
              <a:t> </a:t>
            </a:r>
            <a:r>
              <a:rPr lang="en-US" sz="2400" smtClean="0">
                <a:solidFill>
                  <a:srgbClr val="009900"/>
                </a:solidFill>
              </a:rPr>
              <a:t>[APDCM’11]</a:t>
            </a:r>
          </a:p>
        </p:txBody>
      </p:sp>
      <p:sp>
        <p:nvSpPr>
          <p:cNvPr id="583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9E1CEB-6159-4388-B737-F4F5D80EA0CD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  <p:graphicFrame>
        <p:nvGraphicFramePr>
          <p:cNvPr id="58371" name="Chart 8"/>
          <p:cNvGraphicFramePr>
            <a:graphicFrameLocks/>
          </p:cNvGraphicFramePr>
          <p:nvPr/>
        </p:nvGraphicFramePr>
        <p:xfrm>
          <a:off x="0" y="1123950"/>
          <a:ext cx="4498975" cy="4006850"/>
        </p:xfrm>
        <a:graphic>
          <a:graphicData uri="http://schemas.openxmlformats.org/presentationml/2006/ole">
            <p:oleObj spid="_x0000_s58371" r:id="rId3" imgW="4499238" imgH="4011516" progId="Excel.Chart.8">
              <p:embed/>
            </p:oleObj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/>
        </p:nvGraphicFramePr>
        <p:xfrm>
          <a:off x="4572000" y="1110905"/>
          <a:ext cx="4572000" cy="4007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8373" name="TextBox 10"/>
          <p:cNvSpPr txBox="1">
            <a:spLocks noChangeArrowheads="1"/>
          </p:cNvSpPr>
          <p:nvPr/>
        </p:nvSpPr>
        <p:spPr bwMode="auto">
          <a:xfrm>
            <a:off x="300038" y="5199063"/>
            <a:ext cx="850265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 sz="2000"/>
          </a:p>
          <a:p>
            <a:pPr eaLnBrk="0" hangingPunct="0">
              <a:spcBef>
                <a:spcPct val="20000"/>
              </a:spcBef>
            </a:pPr>
            <a:r>
              <a:rPr lang="en-US" sz="2000"/>
              <a:t>Polka – Published best CM but no provable properties</a:t>
            </a:r>
          </a:p>
          <a:p>
            <a:pPr eaLnBrk="0" hangingPunct="0">
              <a:spcBef>
                <a:spcPct val="20000"/>
              </a:spcBef>
            </a:pPr>
            <a:r>
              <a:rPr lang="en-US" sz="2000"/>
              <a:t>Greedy – First CM with both properties</a:t>
            </a:r>
          </a:p>
          <a:p>
            <a:pPr eaLnBrk="0" hangingPunct="0">
              <a:spcBef>
                <a:spcPct val="20000"/>
              </a:spcBef>
            </a:pPr>
            <a:r>
              <a:rPr lang="en-US" sz="2000"/>
              <a:t>Priority – Simple priority-based CM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Balanced Workload Model </a:t>
            </a:r>
            <a:r>
              <a:rPr lang="en-US" sz="2400" smtClean="0">
                <a:solidFill>
                  <a:srgbClr val="009900"/>
                </a:solidFill>
              </a:rPr>
              <a:t>[OPODIS’10]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3"/>
            <a:stretch>
              <a:fillRect l="-1172" t="-556"/>
            </a:stretch>
          </a:blipFill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7397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052197-CD2A-4186-82A8-BCCB765F057F}" type="slidenum">
              <a:rPr lang="en-US" altLang="en-US" smtClean="0"/>
              <a:pPr/>
              <a:t>19</a:t>
            </a:fld>
            <a:endParaRPr lang="en-US" altLang="en-US" smtClean="0"/>
          </a:p>
        </p:txBody>
      </p:sp>
      <p:graphicFrame>
        <p:nvGraphicFramePr>
          <p:cNvPr id="73976" name="Object 248"/>
          <p:cNvGraphicFramePr>
            <a:graphicFrameLocks noChangeAspect="1"/>
          </p:cNvGraphicFramePr>
          <p:nvPr/>
        </p:nvGraphicFramePr>
        <p:xfrm>
          <a:off x="612775" y="5570538"/>
          <a:ext cx="1651000" cy="590550"/>
        </p:xfrm>
        <a:graphic>
          <a:graphicData uri="http://schemas.openxmlformats.org/presentationml/2006/ole">
            <p:oleObj spid="_x0000_s73976" name="Equation" r:id="rId4" imgW="5713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Agenda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>
          <a:xfrm>
            <a:off x="152400" y="941388"/>
            <a:ext cx="8839200" cy="5383212"/>
          </a:xfrm>
        </p:spPr>
        <p:txBody>
          <a:bodyPr/>
          <a:lstStyle/>
          <a:p>
            <a:pPr marL="457200" indent="-457200">
              <a:buFontTx/>
              <a:buChar char="•"/>
            </a:pPr>
            <a:r>
              <a:rPr lang="en-US" sz="2800" smtClean="0"/>
              <a:t>Introduction and Motivation</a:t>
            </a:r>
          </a:p>
          <a:p>
            <a:pPr marL="457200" indent="-457200">
              <a:buFontTx/>
              <a:buChar char="•"/>
            </a:pPr>
            <a:endParaRPr lang="en-US" sz="1600" smtClean="0"/>
          </a:p>
          <a:p>
            <a:pPr marL="457200" indent="-457200">
              <a:buFontTx/>
              <a:buChar char="•"/>
            </a:pPr>
            <a:r>
              <a:rPr lang="en-US" sz="2800" smtClean="0"/>
              <a:t>Scheduling Bounds in Different Software Transactional Memory Implementations</a:t>
            </a:r>
          </a:p>
          <a:p>
            <a:pPr marL="457200" indent="-457200">
              <a:buFontTx/>
              <a:buChar char="•"/>
            </a:pPr>
            <a:endParaRPr lang="en-US" sz="700" smtClean="0"/>
          </a:p>
          <a:p>
            <a:pPr marL="857250" lvl="1" indent="-457200">
              <a:buFont typeface="Wingdings" pitchFamily="2" charset="2"/>
              <a:buChar char="Ø"/>
            </a:pPr>
            <a:r>
              <a:rPr lang="en-US" sz="2400" smtClean="0"/>
              <a:t>Tightly-Coupled Shared Memory Systems</a:t>
            </a:r>
          </a:p>
          <a:p>
            <a:pPr marL="1257300" lvl="2" indent="-457200">
              <a:buFont typeface="Wingdings" pitchFamily="2" charset="2"/>
              <a:buChar char="ü"/>
            </a:pPr>
            <a:r>
              <a:rPr lang="en-US" sz="2000" smtClean="0"/>
              <a:t>Execution Window Model </a:t>
            </a:r>
          </a:p>
          <a:p>
            <a:pPr marL="1257300" lvl="2" indent="-457200">
              <a:buFont typeface="Wingdings" pitchFamily="2" charset="2"/>
              <a:buChar char="ü"/>
            </a:pPr>
            <a:r>
              <a:rPr lang="en-US" sz="2000" smtClean="0"/>
              <a:t>Balanced Workload Model </a:t>
            </a:r>
          </a:p>
          <a:p>
            <a:pPr marL="1257300" lvl="2" indent="-457200">
              <a:buFont typeface="Wingdings" pitchFamily="2" charset="2"/>
              <a:buChar char="ü"/>
            </a:pPr>
            <a:endParaRPr lang="en-US" sz="600" smtClean="0"/>
          </a:p>
          <a:p>
            <a:pPr marL="857250" lvl="1" indent="-457200">
              <a:buFont typeface="Wingdings" pitchFamily="2" charset="2"/>
              <a:buChar char="Ø"/>
            </a:pPr>
            <a:r>
              <a:rPr lang="en-US" sz="2400" smtClean="0"/>
              <a:t>Large-Scale Distributed Systems</a:t>
            </a:r>
          </a:p>
          <a:p>
            <a:pPr marL="1257300" lvl="2" indent="-457200">
              <a:buFont typeface="Wingdings" pitchFamily="2" charset="2"/>
              <a:buChar char="ü"/>
            </a:pPr>
            <a:r>
              <a:rPr lang="en-US" sz="2000" smtClean="0"/>
              <a:t>General Network Model</a:t>
            </a:r>
          </a:p>
          <a:p>
            <a:pPr marL="457200" indent="-457200">
              <a:buFontTx/>
              <a:buChar char="•"/>
            </a:pPr>
            <a:endParaRPr lang="en-US" sz="1600" smtClean="0"/>
          </a:p>
          <a:p>
            <a:pPr marL="457200" indent="-457200">
              <a:buFontTx/>
              <a:buChar char="•"/>
            </a:pPr>
            <a:r>
              <a:rPr lang="en-US" sz="2800" smtClean="0"/>
              <a:t>Future Directions</a:t>
            </a:r>
          </a:p>
          <a:p>
            <a:pPr marL="857250" lvl="1" indent="-457200">
              <a:buFont typeface="Wingdings" pitchFamily="2" charset="2"/>
              <a:buChar char="Ø"/>
            </a:pPr>
            <a:r>
              <a:rPr lang="en-US" sz="2400" smtClean="0"/>
              <a:t>CC-NUMA Systems</a:t>
            </a:r>
          </a:p>
          <a:p>
            <a:pPr marL="857250" lvl="1" indent="-457200">
              <a:buFont typeface="Wingdings" pitchFamily="2" charset="2"/>
              <a:buChar char="Ø"/>
            </a:pPr>
            <a:r>
              <a:rPr lang="en-US" sz="2400" smtClean="0"/>
              <a:t>Hierarchical Multi-level Cache Systems</a:t>
            </a:r>
          </a:p>
          <a:p>
            <a:pPr marL="457200" indent="-457200">
              <a:buFontTx/>
              <a:buChar char="•"/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E48A0D-06DF-445D-8056-73B4959D5A34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Contributions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152400" y="1009934"/>
            <a:ext cx="8839200" cy="5314666"/>
          </a:xfrm>
          <a:blipFill rotWithShape="1">
            <a:blip r:embed="rId2"/>
            <a:stretch>
              <a:fillRect l="-1517" t="-1491" b="-9518"/>
            </a:stretch>
          </a:blipFill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4DC29C-15D4-4B3C-94BE-61354E0B8671}" type="slidenum">
              <a:rPr lang="en-US" altLang="en-US" smtClean="0"/>
              <a:pPr/>
              <a:t>20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 Impossibility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8" y="803275"/>
            <a:ext cx="8839200" cy="6054725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400" dirty="0" smtClean="0"/>
              <a:t>No polynomial time balanced transaction scheduling algorithm such that for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400" dirty="0" smtClean="0">
                <a:cs typeface="Times New Roman"/>
              </a:rPr>
              <a:t> = 1</a:t>
            </a:r>
            <a:r>
              <a:rPr lang="en-US" sz="2400" b="1" dirty="0" smtClean="0">
                <a:cs typeface="Times New Roman"/>
              </a:rPr>
              <a:t> </a:t>
            </a:r>
            <a:r>
              <a:rPr lang="en-US" sz="2400" dirty="0" smtClean="0">
                <a:cs typeface="Times New Roman"/>
              </a:rPr>
              <a:t>the algorithm achieves competitive ratio smaller than</a:t>
            </a:r>
          </a:p>
          <a:p>
            <a:pPr>
              <a:defRPr/>
            </a:pPr>
            <a:endParaRPr lang="en-US" sz="500" dirty="0" smtClean="0">
              <a:solidFill>
                <a:srgbClr val="FF0000"/>
              </a:solidFill>
              <a:cs typeface="Times New Roman"/>
            </a:endParaRPr>
          </a:p>
          <a:p>
            <a:pPr marL="0" indent="0">
              <a:defRPr/>
            </a:pPr>
            <a:r>
              <a:rPr lang="en-US" sz="2400" dirty="0" smtClean="0">
                <a:solidFill>
                  <a:srgbClr val="FF0000"/>
                </a:solidFill>
                <a:cs typeface="Times New Roman"/>
              </a:rPr>
              <a:t>Idea:</a:t>
            </a:r>
            <a:r>
              <a:rPr lang="en-US" sz="2400" dirty="0" smtClean="0">
                <a:solidFill>
                  <a:srgbClr val="009900"/>
                </a:solidFill>
                <a:cs typeface="Times New Roman"/>
              </a:rPr>
              <a:t> Reduce coloring problem to transaction scheduling</a:t>
            </a:r>
          </a:p>
          <a:p>
            <a:pPr>
              <a:defRPr/>
            </a:pPr>
            <a:endParaRPr lang="en-US" sz="2800" dirty="0">
              <a:solidFill>
                <a:srgbClr val="009900"/>
              </a:solidFill>
              <a:cs typeface="Times New Roman"/>
            </a:endParaRPr>
          </a:p>
          <a:p>
            <a:pPr>
              <a:defRPr/>
            </a:pPr>
            <a:endParaRPr lang="en-US" sz="2800" dirty="0" smtClean="0">
              <a:solidFill>
                <a:srgbClr val="009900"/>
              </a:solidFill>
              <a:cs typeface="Times New Roman"/>
            </a:endParaRPr>
          </a:p>
          <a:p>
            <a:pPr>
              <a:defRPr/>
            </a:pPr>
            <a:endParaRPr lang="en-US" sz="2800" dirty="0" smtClean="0">
              <a:solidFill>
                <a:srgbClr val="009900"/>
              </a:solidFill>
              <a:cs typeface="Times New Roman"/>
            </a:endParaRPr>
          </a:p>
          <a:p>
            <a:pPr>
              <a:defRPr/>
            </a:pPr>
            <a:endParaRPr lang="en-US" sz="2800" dirty="0" smtClean="0">
              <a:solidFill>
                <a:srgbClr val="009900"/>
              </a:solidFill>
              <a:cs typeface="Times New Roman"/>
            </a:endParaRPr>
          </a:p>
          <a:p>
            <a:pPr>
              <a:defRPr/>
            </a:pPr>
            <a:endParaRPr lang="en-US" sz="2400" dirty="0" smtClean="0">
              <a:solidFill>
                <a:srgbClr val="009900"/>
              </a:solidFill>
              <a:cs typeface="Times New Roman"/>
            </a:endParaRPr>
          </a:p>
          <a:p>
            <a:pPr>
              <a:defRPr/>
            </a:pPr>
            <a:endParaRPr lang="en-US" sz="2400" dirty="0" smtClean="0">
              <a:solidFill>
                <a:srgbClr val="009900"/>
              </a:solidFill>
              <a:cs typeface="Times New Roman"/>
            </a:endParaRPr>
          </a:p>
          <a:p>
            <a:pPr>
              <a:defRPr/>
            </a:pPr>
            <a:r>
              <a:rPr lang="en-US" sz="2400" dirty="0" smtClean="0">
                <a:solidFill>
                  <a:srgbClr val="FF0000"/>
                </a:solidFill>
                <a:cs typeface="Times New Roman"/>
              </a:rPr>
              <a:t>|V| = n,  |E| = s</a:t>
            </a:r>
          </a:p>
          <a:p>
            <a:pPr>
              <a:defRPr/>
            </a:pPr>
            <a:endParaRPr lang="en-US" sz="2400" dirty="0" smtClean="0">
              <a:solidFill>
                <a:srgbClr val="FF0000"/>
              </a:solidFill>
              <a:cs typeface="Times New Roman"/>
            </a:endParaRPr>
          </a:p>
          <a:p>
            <a:pPr>
              <a:defRPr/>
            </a:pPr>
            <a:r>
              <a:rPr lang="en-US" sz="2400" dirty="0" smtClean="0">
                <a:solidFill>
                  <a:srgbClr val="FF0000"/>
                </a:solidFill>
                <a:cs typeface="Times New Roman"/>
              </a:rPr>
              <a:t>Clairvoyant algorithm is tight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299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4749D4-9A5F-4856-ACF3-35E30315A0DD}" type="slidenum">
              <a:rPr lang="en-US" altLang="en-US" smtClean="0"/>
              <a:pPr/>
              <a:t>21</a:t>
            </a:fld>
            <a:endParaRPr lang="en-US" altLang="en-US" smtClean="0"/>
          </a:p>
        </p:txBody>
      </p:sp>
      <p:graphicFrame>
        <p:nvGraphicFramePr>
          <p:cNvPr id="72988" name="Object 284"/>
          <p:cNvGraphicFramePr>
            <a:graphicFrameLocks noChangeAspect="1"/>
          </p:cNvGraphicFramePr>
          <p:nvPr/>
        </p:nvGraphicFramePr>
        <p:xfrm>
          <a:off x="5029200" y="1497013"/>
          <a:ext cx="1930400" cy="557212"/>
        </p:xfrm>
        <a:graphic>
          <a:graphicData uri="http://schemas.openxmlformats.org/presentationml/2006/ole">
            <p:oleObj spid="_x0000_s72988" name="Equation" r:id="rId3" imgW="711000" imgH="241200" progId="Equation.3">
              <p:embed/>
            </p:oleObj>
          </a:graphicData>
        </a:graphic>
      </p:graphicFrame>
      <p:sp>
        <p:nvSpPr>
          <p:cNvPr id="8" name="Oval 7"/>
          <p:cNvSpPr/>
          <p:nvPr/>
        </p:nvSpPr>
        <p:spPr>
          <a:xfrm>
            <a:off x="2852738" y="5062538"/>
            <a:ext cx="273050" cy="2667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25788" y="4073525"/>
            <a:ext cx="273050" cy="26670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939925" y="4232275"/>
            <a:ext cx="273050" cy="2667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666875" y="5051425"/>
            <a:ext cx="273050" cy="26670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035175" y="3351213"/>
            <a:ext cx="273050" cy="2667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157288" y="3771900"/>
            <a:ext cx="273050" cy="26670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76213" y="3970338"/>
            <a:ext cx="273050" cy="2667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5750" y="4764088"/>
            <a:ext cx="273050" cy="2667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/>
          </a:p>
        </p:txBody>
      </p:sp>
      <p:cxnSp>
        <p:nvCxnSpPr>
          <p:cNvPr id="73000" name="Straight Connector 17"/>
          <p:cNvCxnSpPr>
            <a:cxnSpLocks noChangeShapeType="1"/>
            <a:stCxn id="13" idx="4"/>
            <a:endCxn id="10" idx="0"/>
          </p:cNvCxnSpPr>
          <p:nvPr/>
        </p:nvCxnSpPr>
        <p:spPr bwMode="auto">
          <a:xfrm flipH="1">
            <a:off x="2076450" y="3617913"/>
            <a:ext cx="95250" cy="614362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3001" name="Straight Connector 19"/>
          <p:cNvCxnSpPr>
            <a:cxnSpLocks noChangeShapeType="1"/>
            <a:stCxn id="9" idx="4"/>
            <a:endCxn id="8" idx="0"/>
          </p:cNvCxnSpPr>
          <p:nvPr/>
        </p:nvCxnSpPr>
        <p:spPr bwMode="auto">
          <a:xfrm flipH="1">
            <a:off x="2989263" y="4340225"/>
            <a:ext cx="273050" cy="722313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3002" name="Straight Connector 21"/>
          <p:cNvCxnSpPr>
            <a:cxnSpLocks noChangeShapeType="1"/>
            <a:stCxn id="13" idx="5"/>
            <a:endCxn id="9" idx="1"/>
          </p:cNvCxnSpPr>
          <p:nvPr/>
        </p:nvCxnSpPr>
        <p:spPr bwMode="auto">
          <a:xfrm>
            <a:off x="2268538" y="3578225"/>
            <a:ext cx="896937" cy="53340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3003" name="Straight Connector 23"/>
          <p:cNvCxnSpPr>
            <a:cxnSpLocks noChangeShapeType="1"/>
            <a:stCxn id="10" idx="3"/>
            <a:endCxn id="11" idx="0"/>
          </p:cNvCxnSpPr>
          <p:nvPr/>
        </p:nvCxnSpPr>
        <p:spPr bwMode="auto">
          <a:xfrm flipH="1">
            <a:off x="1803400" y="4459288"/>
            <a:ext cx="176213" cy="592137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3004" name="Straight Connector 25"/>
          <p:cNvCxnSpPr>
            <a:cxnSpLocks noChangeShapeType="1"/>
            <a:stCxn id="13" idx="2"/>
            <a:endCxn id="14" idx="7"/>
          </p:cNvCxnSpPr>
          <p:nvPr/>
        </p:nvCxnSpPr>
        <p:spPr bwMode="auto">
          <a:xfrm flipH="1">
            <a:off x="1390650" y="3484563"/>
            <a:ext cx="644525" cy="325437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3005" name="Straight Connector 33"/>
          <p:cNvCxnSpPr>
            <a:cxnSpLocks noChangeShapeType="1"/>
            <a:stCxn id="11" idx="6"/>
            <a:endCxn id="8" idx="2"/>
          </p:cNvCxnSpPr>
          <p:nvPr/>
        </p:nvCxnSpPr>
        <p:spPr bwMode="auto">
          <a:xfrm>
            <a:off x="1939925" y="5184775"/>
            <a:ext cx="912813" cy="11113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3006" name="Straight Connector 35"/>
          <p:cNvCxnSpPr>
            <a:cxnSpLocks noChangeShapeType="1"/>
            <a:stCxn id="10" idx="5"/>
            <a:endCxn id="8" idx="1"/>
          </p:cNvCxnSpPr>
          <p:nvPr/>
        </p:nvCxnSpPr>
        <p:spPr bwMode="auto">
          <a:xfrm>
            <a:off x="2173288" y="4459288"/>
            <a:ext cx="719137" cy="642937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3007" name="Straight Connector 37"/>
          <p:cNvCxnSpPr>
            <a:cxnSpLocks noChangeShapeType="1"/>
            <a:stCxn id="14" idx="2"/>
          </p:cNvCxnSpPr>
          <p:nvPr/>
        </p:nvCxnSpPr>
        <p:spPr bwMode="auto">
          <a:xfrm flipH="1">
            <a:off x="449263" y="3905250"/>
            <a:ext cx="708025" cy="168275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3008" name="Straight Connector 40"/>
          <p:cNvCxnSpPr>
            <a:cxnSpLocks noChangeShapeType="1"/>
            <a:endCxn id="16" idx="0"/>
          </p:cNvCxnSpPr>
          <p:nvPr/>
        </p:nvCxnSpPr>
        <p:spPr bwMode="auto">
          <a:xfrm>
            <a:off x="312738" y="4237038"/>
            <a:ext cx="109537" cy="52705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3009" name="Straight Connector 42"/>
          <p:cNvCxnSpPr>
            <a:cxnSpLocks noChangeShapeType="1"/>
            <a:stCxn id="16" idx="6"/>
            <a:endCxn id="11" idx="2"/>
          </p:cNvCxnSpPr>
          <p:nvPr/>
        </p:nvCxnSpPr>
        <p:spPr bwMode="auto">
          <a:xfrm>
            <a:off x="558800" y="4897438"/>
            <a:ext cx="1108075" cy="287337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3010" name="Straight Connector 48"/>
          <p:cNvCxnSpPr>
            <a:cxnSpLocks noChangeShapeType="1"/>
            <a:stCxn id="15" idx="6"/>
            <a:endCxn id="10" idx="2"/>
          </p:cNvCxnSpPr>
          <p:nvPr/>
        </p:nvCxnSpPr>
        <p:spPr bwMode="auto">
          <a:xfrm>
            <a:off x="449263" y="4103688"/>
            <a:ext cx="1490662" cy="261937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3011" name="Straight Connector 50"/>
          <p:cNvCxnSpPr>
            <a:cxnSpLocks noChangeShapeType="1"/>
            <a:stCxn id="14" idx="5"/>
            <a:endCxn id="10" idx="1"/>
          </p:cNvCxnSpPr>
          <p:nvPr/>
        </p:nvCxnSpPr>
        <p:spPr bwMode="auto">
          <a:xfrm>
            <a:off x="1390650" y="3998913"/>
            <a:ext cx="588963" cy="271462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4557713" y="5707063"/>
          <a:ext cx="4230687" cy="1011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7337"/>
                <a:gridCol w="1057337"/>
                <a:gridCol w="1057337"/>
                <a:gridCol w="105733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Step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Step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Step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Run</a:t>
                      </a:r>
                      <a:r>
                        <a:rPr lang="en-US" baseline="0" dirty="0" smtClean="0"/>
                        <a:t> and commit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T1, T4, T6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T2, T3, T7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T5, T8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3029" name="TextBox 58"/>
          <p:cNvSpPr txBox="1">
            <a:spLocks noChangeArrowheads="1"/>
          </p:cNvSpPr>
          <p:nvPr/>
        </p:nvSpPr>
        <p:spPr bwMode="auto">
          <a:xfrm>
            <a:off x="2395538" y="3186113"/>
            <a:ext cx="4191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400"/>
              <a:t>1</a:t>
            </a:r>
          </a:p>
        </p:txBody>
      </p:sp>
      <p:sp>
        <p:nvSpPr>
          <p:cNvPr id="73030" name="TextBox 59"/>
          <p:cNvSpPr txBox="1">
            <a:spLocks noChangeArrowheads="1"/>
          </p:cNvSpPr>
          <p:nvPr/>
        </p:nvSpPr>
        <p:spPr bwMode="auto">
          <a:xfrm>
            <a:off x="3427413" y="3929063"/>
            <a:ext cx="4191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400"/>
              <a:t>2</a:t>
            </a:r>
          </a:p>
        </p:txBody>
      </p:sp>
      <p:sp>
        <p:nvSpPr>
          <p:cNvPr id="73031" name="TextBox 60"/>
          <p:cNvSpPr txBox="1">
            <a:spLocks noChangeArrowheads="1"/>
          </p:cNvSpPr>
          <p:nvPr/>
        </p:nvSpPr>
        <p:spPr bwMode="auto">
          <a:xfrm>
            <a:off x="1014413" y="3294063"/>
            <a:ext cx="4191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400"/>
              <a:t>3</a:t>
            </a:r>
          </a:p>
        </p:txBody>
      </p:sp>
      <p:sp>
        <p:nvSpPr>
          <p:cNvPr id="73032" name="TextBox 61"/>
          <p:cNvSpPr txBox="1">
            <a:spLocks noChangeArrowheads="1"/>
          </p:cNvSpPr>
          <p:nvPr/>
        </p:nvSpPr>
        <p:spPr bwMode="auto">
          <a:xfrm>
            <a:off x="103188" y="3465513"/>
            <a:ext cx="4191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400"/>
              <a:t>4</a:t>
            </a:r>
          </a:p>
        </p:txBody>
      </p:sp>
      <p:sp>
        <p:nvSpPr>
          <p:cNvPr id="73033" name="TextBox 62"/>
          <p:cNvSpPr txBox="1">
            <a:spLocks noChangeArrowheads="1"/>
          </p:cNvSpPr>
          <p:nvPr/>
        </p:nvSpPr>
        <p:spPr bwMode="auto">
          <a:xfrm>
            <a:off x="2274888" y="4073525"/>
            <a:ext cx="419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400"/>
              <a:t>5</a:t>
            </a:r>
          </a:p>
        </p:txBody>
      </p:sp>
      <p:sp>
        <p:nvSpPr>
          <p:cNvPr id="73034" name="TextBox 63"/>
          <p:cNvSpPr txBox="1">
            <a:spLocks noChangeArrowheads="1"/>
          </p:cNvSpPr>
          <p:nvPr/>
        </p:nvSpPr>
        <p:spPr bwMode="auto">
          <a:xfrm>
            <a:off x="3168650" y="4953000"/>
            <a:ext cx="419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400"/>
              <a:t>6</a:t>
            </a:r>
          </a:p>
        </p:txBody>
      </p:sp>
      <p:sp>
        <p:nvSpPr>
          <p:cNvPr id="73035" name="TextBox 64"/>
          <p:cNvSpPr txBox="1">
            <a:spLocks noChangeArrowheads="1"/>
          </p:cNvSpPr>
          <p:nvPr/>
        </p:nvSpPr>
        <p:spPr bwMode="auto">
          <a:xfrm>
            <a:off x="1443038" y="4692650"/>
            <a:ext cx="419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400"/>
              <a:t>7</a:t>
            </a:r>
          </a:p>
        </p:txBody>
      </p:sp>
      <p:sp>
        <p:nvSpPr>
          <p:cNvPr id="73036" name="TextBox 65"/>
          <p:cNvSpPr txBox="1">
            <a:spLocks noChangeArrowheads="1"/>
          </p:cNvSpPr>
          <p:nvPr/>
        </p:nvSpPr>
        <p:spPr bwMode="auto">
          <a:xfrm>
            <a:off x="31750" y="4965700"/>
            <a:ext cx="4175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400"/>
              <a:t>8</a:t>
            </a:r>
          </a:p>
        </p:txBody>
      </p:sp>
      <p:sp>
        <p:nvSpPr>
          <p:cNvPr id="67" name="Oval 66"/>
          <p:cNvSpPr/>
          <p:nvPr/>
        </p:nvSpPr>
        <p:spPr>
          <a:xfrm>
            <a:off x="7577138" y="4846638"/>
            <a:ext cx="273050" cy="2667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7850188" y="3857625"/>
            <a:ext cx="273050" cy="26670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6664325" y="4016375"/>
            <a:ext cx="273050" cy="2667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6389688" y="4835525"/>
            <a:ext cx="274637" cy="26670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6759575" y="3135313"/>
            <a:ext cx="273050" cy="2667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4900613" y="3754438"/>
            <a:ext cx="273050" cy="2667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5010150" y="4548188"/>
            <a:ext cx="273050" cy="268287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/>
          </a:p>
        </p:txBody>
      </p:sp>
      <p:cxnSp>
        <p:nvCxnSpPr>
          <p:cNvPr id="73044" name="Straight Connector 73"/>
          <p:cNvCxnSpPr>
            <a:cxnSpLocks noChangeShapeType="1"/>
            <a:stCxn id="68" idx="4"/>
            <a:endCxn id="67" idx="0"/>
          </p:cNvCxnSpPr>
          <p:nvPr/>
        </p:nvCxnSpPr>
        <p:spPr bwMode="auto">
          <a:xfrm flipH="1">
            <a:off x="7713663" y="4124325"/>
            <a:ext cx="273050" cy="722313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3045" name="Straight Connector 74"/>
          <p:cNvCxnSpPr>
            <a:cxnSpLocks noChangeShapeType="1"/>
            <a:stCxn id="71" idx="5"/>
            <a:endCxn id="68" idx="1"/>
          </p:cNvCxnSpPr>
          <p:nvPr/>
        </p:nvCxnSpPr>
        <p:spPr bwMode="auto">
          <a:xfrm>
            <a:off x="6992938" y="3362325"/>
            <a:ext cx="896937" cy="53340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3046" name="Straight Connector 75"/>
          <p:cNvCxnSpPr>
            <a:cxnSpLocks noChangeShapeType="1"/>
            <a:stCxn id="71" idx="2"/>
          </p:cNvCxnSpPr>
          <p:nvPr/>
        </p:nvCxnSpPr>
        <p:spPr bwMode="auto">
          <a:xfrm flipH="1">
            <a:off x="6115050" y="3268663"/>
            <a:ext cx="644525" cy="325437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3047" name="Straight Connector 76"/>
          <p:cNvCxnSpPr>
            <a:cxnSpLocks noChangeShapeType="1"/>
            <a:stCxn id="70" idx="6"/>
            <a:endCxn id="67" idx="2"/>
          </p:cNvCxnSpPr>
          <p:nvPr/>
        </p:nvCxnSpPr>
        <p:spPr bwMode="auto">
          <a:xfrm>
            <a:off x="6664325" y="4968875"/>
            <a:ext cx="912813" cy="11113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3048" name="Straight Connector 77"/>
          <p:cNvCxnSpPr>
            <a:cxnSpLocks noChangeShapeType="1"/>
            <a:stCxn id="69" idx="5"/>
            <a:endCxn id="67" idx="1"/>
          </p:cNvCxnSpPr>
          <p:nvPr/>
        </p:nvCxnSpPr>
        <p:spPr bwMode="auto">
          <a:xfrm>
            <a:off x="6897688" y="4244975"/>
            <a:ext cx="719137" cy="64135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3049" name="Straight Connector 78"/>
          <p:cNvCxnSpPr>
            <a:cxnSpLocks noChangeShapeType="1"/>
          </p:cNvCxnSpPr>
          <p:nvPr/>
        </p:nvCxnSpPr>
        <p:spPr bwMode="auto">
          <a:xfrm flipH="1">
            <a:off x="5173663" y="3689350"/>
            <a:ext cx="708025" cy="168275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3050" name="Straight Connector 79"/>
          <p:cNvCxnSpPr>
            <a:cxnSpLocks noChangeShapeType="1"/>
            <a:endCxn id="73" idx="0"/>
          </p:cNvCxnSpPr>
          <p:nvPr/>
        </p:nvCxnSpPr>
        <p:spPr bwMode="auto">
          <a:xfrm>
            <a:off x="5037138" y="4021138"/>
            <a:ext cx="109537" cy="52705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3051" name="Straight Connector 80"/>
          <p:cNvCxnSpPr>
            <a:cxnSpLocks noChangeShapeType="1"/>
            <a:stCxn id="73" idx="6"/>
            <a:endCxn id="70" idx="2"/>
          </p:cNvCxnSpPr>
          <p:nvPr/>
        </p:nvCxnSpPr>
        <p:spPr bwMode="auto">
          <a:xfrm>
            <a:off x="5283200" y="4681538"/>
            <a:ext cx="1106488" cy="287337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3052" name="Straight Connector 81"/>
          <p:cNvCxnSpPr>
            <a:cxnSpLocks noChangeShapeType="1"/>
            <a:endCxn id="69" idx="1"/>
          </p:cNvCxnSpPr>
          <p:nvPr/>
        </p:nvCxnSpPr>
        <p:spPr bwMode="auto">
          <a:xfrm>
            <a:off x="6115050" y="3783013"/>
            <a:ext cx="588963" cy="27305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73053" name="TextBox 82"/>
          <p:cNvSpPr txBox="1">
            <a:spLocks noChangeArrowheads="1"/>
          </p:cNvSpPr>
          <p:nvPr/>
        </p:nvSpPr>
        <p:spPr bwMode="auto">
          <a:xfrm>
            <a:off x="7119938" y="2970213"/>
            <a:ext cx="593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400"/>
              <a:t>T1</a:t>
            </a:r>
          </a:p>
        </p:txBody>
      </p:sp>
      <p:sp>
        <p:nvSpPr>
          <p:cNvPr id="73054" name="TextBox 83"/>
          <p:cNvSpPr txBox="1">
            <a:spLocks noChangeArrowheads="1"/>
          </p:cNvSpPr>
          <p:nvPr/>
        </p:nvSpPr>
        <p:spPr bwMode="auto">
          <a:xfrm>
            <a:off x="8151813" y="3714750"/>
            <a:ext cx="5889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400"/>
              <a:t>T2</a:t>
            </a:r>
          </a:p>
        </p:txBody>
      </p:sp>
      <p:sp>
        <p:nvSpPr>
          <p:cNvPr id="73055" name="TextBox 84"/>
          <p:cNvSpPr txBox="1">
            <a:spLocks noChangeArrowheads="1"/>
          </p:cNvSpPr>
          <p:nvPr/>
        </p:nvSpPr>
        <p:spPr bwMode="auto">
          <a:xfrm>
            <a:off x="5738813" y="3078163"/>
            <a:ext cx="6381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400"/>
              <a:t>T3</a:t>
            </a:r>
          </a:p>
        </p:txBody>
      </p:sp>
      <p:sp>
        <p:nvSpPr>
          <p:cNvPr id="73056" name="TextBox 85"/>
          <p:cNvSpPr txBox="1">
            <a:spLocks noChangeArrowheads="1"/>
          </p:cNvSpPr>
          <p:nvPr/>
        </p:nvSpPr>
        <p:spPr bwMode="auto">
          <a:xfrm>
            <a:off x="4643438" y="3249613"/>
            <a:ext cx="603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400"/>
              <a:t>T4</a:t>
            </a:r>
          </a:p>
        </p:txBody>
      </p:sp>
      <p:sp>
        <p:nvSpPr>
          <p:cNvPr id="73057" name="TextBox 86"/>
          <p:cNvSpPr txBox="1">
            <a:spLocks noChangeArrowheads="1"/>
          </p:cNvSpPr>
          <p:nvPr/>
        </p:nvSpPr>
        <p:spPr bwMode="auto">
          <a:xfrm>
            <a:off x="6999288" y="3857625"/>
            <a:ext cx="577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400"/>
              <a:t>T5</a:t>
            </a:r>
          </a:p>
        </p:txBody>
      </p:sp>
      <p:sp>
        <p:nvSpPr>
          <p:cNvPr id="73058" name="TextBox 87"/>
          <p:cNvSpPr txBox="1">
            <a:spLocks noChangeArrowheads="1"/>
          </p:cNvSpPr>
          <p:nvPr/>
        </p:nvSpPr>
        <p:spPr bwMode="auto">
          <a:xfrm>
            <a:off x="7893050" y="4738688"/>
            <a:ext cx="5857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400"/>
              <a:t>T6</a:t>
            </a:r>
          </a:p>
        </p:txBody>
      </p:sp>
      <p:sp>
        <p:nvSpPr>
          <p:cNvPr id="73059" name="TextBox 88"/>
          <p:cNvSpPr txBox="1">
            <a:spLocks noChangeArrowheads="1"/>
          </p:cNvSpPr>
          <p:nvPr/>
        </p:nvSpPr>
        <p:spPr bwMode="auto">
          <a:xfrm>
            <a:off x="5919788" y="4476750"/>
            <a:ext cx="666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400"/>
              <a:t>T7</a:t>
            </a:r>
          </a:p>
        </p:txBody>
      </p:sp>
      <p:sp>
        <p:nvSpPr>
          <p:cNvPr id="73060" name="TextBox 89"/>
          <p:cNvSpPr txBox="1">
            <a:spLocks noChangeArrowheads="1"/>
          </p:cNvSpPr>
          <p:nvPr/>
        </p:nvSpPr>
        <p:spPr bwMode="auto">
          <a:xfrm>
            <a:off x="4513263" y="4749800"/>
            <a:ext cx="66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400"/>
              <a:t>T8</a:t>
            </a:r>
          </a:p>
        </p:txBody>
      </p:sp>
      <p:sp>
        <p:nvSpPr>
          <p:cNvPr id="91" name="Oval 90"/>
          <p:cNvSpPr/>
          <p:nvPr/>
        </p:nvSpPr>
        <p:spPr>
          <a:xfrm>
            <a:off x="5905500" y="3562350"/>
            <a:ext cx="273050" cy="26670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/>
          </a:p>
        </p:txBody>
      </p:sp>
      <p:cxnSp>
        <p:nvCxnSpPr>
          <p:cNvPr id="73062" name="Straight Connector 91"/>
          <p:cNvCxnSpPr>
            <a:cxnSpLocks noChangeShapeType="1"/>
          </p:cNvCxnSpPr>
          <p:nvPr/>
        </p:nvCxnSpPr>
        <p:spPr bwMode="auto">
          <a:xfrm>
            <a:off x="5173663" y="3913188"/>
            <a:ext cx="1490662" cy="261937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3063" name="Straight Connector 92"/>
          <p:cNvCxnSpPr>
            <a:cxnSpLocks noChangeShapeType="1"/>
          </p:cNvCxnSpPr>
          <p:nvPr/>
        </p:nvCxnSpPr>
        <p:spPr bwMode="auto">
          <a:xfrm flipH="1">
            <a:off x="6570663" y="4278313"/>
            <a:ext cx="177800" cy="59055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3064" name="Straight Connector 93"/>
          <p:cNvCxnSpPr>
            <a:cxnSpLocks noChangeShapeType="1"/>
          </p:cNvCxnSpPr>
          <p:nvPr/>
        </p:nvCxnSpPr>
        <p:spPr bwMode="auto">
          <a:xfrm flipH="1">
            <a:off x="6797675" y="3402013"/>
            <a:ext cx="93663" cy="614362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73065" name="TextBox 94"/>
          <p:cNvSpPr txBox="1">
            <a:spLocks noChangeArrowheads="1"/>
          </p:cNvSpPr>
          <p:nvPr/>
        </p:nvSpPr>
        <p:spPr bwMode="auto">
          <a:xfrm>
            <a:off x="7494588" y="3376613"/>
            <a:ext cx="8540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800">
                <a:solidFill>
                  <a:srgbClr val="009900"/>
                </a:solidFill>
              </a:rPr>
              <a:t>R12</a:t>
            </a:r>
          </a:p>
        </p:txBody>
      </p:sp>
      <p:sp>
        <p:nvSpPr>
          <p:cNvPr id="73066" name="TextBox 95"/>
          <p:cNvSpPr txBox="1">
            <a:spLocks noChangeArrowheads="1"/>
          </p:cNvSpPr>
          <p:nvPr/>
        </p:nvSpPr>
        <p:spPr bwMode="auto">
          <a:xfrm>
            <a:off x="4495800" y="4122738"/>
            <a:ext cx="8540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800">
                <a:solidFill>
                  <a:srgbClr val="009900"/>
                </a:solidFill>
              </a:rPr>
              <a:t>R48</a:t>
            </a:r>
          </a:p>
        </p:txBody>
      </p:sp>
      <p:sp>
        <p:nvSpPr>
          <p:cNvPr id="73067" name="TextBox 96"/>
          <p:cNvSpPr txBox="1">
            <a:spLocks noChangeArrowheads="1"/>
          </p:cNvSpPr>
          <p:nvPr/>
        </p:nvSpPr>
        <p:spPr bwMode="auto">
          <a:xfrm>
            <a:off x="5919788" y="5145088"/>
            <a:ext cx="24161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l-GR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1, </a:t>
            </a:r>
            <a:r>
              <a:rPr lang="el-GR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2. Large-Scale Distributed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>
              <a:defRPr/>
            </a:pPr>
            <a:r>
              <a:rPr lang="en-US" dirty="0" smtClean="0"/>
              <a:t>The most common scenario:</a:t>
            </a:r>
          </a:p>
          <a:p>
            <a:pPr marL="857250" lvl="1" indent="-457200">
              <a:buFont typeface="Wingdings" pitchFamily="2" charset="2"/>
              <a:buChar char="Ø"/>
              <a:defRPr/>
            </a:pPr>
            <a:r>
              <a:rPr lang="en-US" sz="2400" dirty="0" smtClean="0"/>
              <a:t>Network of nodes connected by a communication network (communicate via message passing)</a:t>
            </a:r>
          </a:p>
          <a:p>
            <a:pPr marL="857250" lvl="1" indent="-457200">
              <a:buFont typeface="Wingdings" pitchFamily="2" charset="2"/>
              <a:buChar char="Ø"/>
              <a:defRPr/>
            </a:pPr>
            <a:r>
              <a:rPr lang="en-US" sz="2400" dirty="0" smtClean="0"/>
              <a:t>Communication cost depends on the distance between nodes </a:t>
            </a:r>
          </a:p>
          <a:p>
            <a:pPr marL="857250" lvl="1" indent="-457200">
              <a:buFont typeface="Wingdings" pitchFamily="2" charset="2"/>
              <a:buChar char="Ø"/>
              <a:defRPr/>
            </a:pPr>
            <a:r>
              <a:rPr lang="en-US" sz="2400" dirty="0" smtClean="0"/>
              <a:t>Typically asymmetric (non-uniform)  among nodes</a:t>
            </a:r>
          </a:p>
          <a:p>
            <a:pPr marL="4000500" lvl="8" indent="-457200">
              <a:buFont typeface="Wingdings" pitchFamily="2" charset="2"/>
              <a:buChar char="Ø"/>
              <a:defRPr/>
            </a:pPr>
            <a:endParaRPr lang="en-US" sz="1400" dirty="0" smtClean="0">
              <a:solidFill>
                <a:srgbClr val="009900"/>
              </a:solidFill>
            </a:endParaRPr>
          </a:p>
          <a:p>
            <a:pPr marL="400050" lvl="1" indent="0">
              <a:defRPr/>
            </a:pPr>
            <a:endParaRPr lang="en-US" sz="2400" dirty="0" smtClean="0">
              <a:solidFill>
                <a:srgbClr val="009900"/>
              </a:solidFill>
            </a:endParaRPr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D57B0B-F51A-410B-9DC6-BD35E87031D9}" type="slidenum">
              <a:rPr lang="en-US" altLang="en-US" smtClean="0"/>
              <a:pPr/>
              <a:t>22</a:t>
            </a:fld>
            <a:endParaRPr lang="en-US" altLang="en-US" smtClean="0"/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2719388" y="3990975"/>
            <a:ext cx="1009650" cy="1412875"/>
          </a:xfrm>
          <a:prstGeom prst="rect">
            <a:avLst/>
          </a:prstGeom>
          <a:solidFill>
            <a:srgbClr val="92D050"/>
          </a:solidFill>
          <a:ln w="9525" cap="rnd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1411288" y="3989388"/>
            <a:ext cx="1009650" cy="1412875"/>
          </a:xfrm>
          <a:prstGeom prst="rect">
            <a:avLst/>
          </a:prstGeom>
          <a:solidFill>
            <a:srgbClr val="EEC9A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3997325" y="3998913"/>
            <a:ext cx="1009650" cy="1412875"/>
          </a:xfrm>
          <a:prstGeom prst="rect">
            <a:avLst/>
          </a:prstGeom>
          <a:solidFill>
            <a:srgbClr val="EEC9A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5291138" y="3997325"/>
            <a:ext cx="1008062" cy="141287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76808" name="Rectangle 8"/>
          <p:cNvSpPr>
            <a:spLocks noChangeArrowheads="1"/>
          </p:cNvSpPr>
          <p:nvPr/>
        </p:nvSpPr>
        <p:spPr bwMode="auto">
          <a:xfrm>
            <a:off x="6583363" y="4006850"/>
            <a:ext cx="1008062" cy="1412875"/>
          </a:xfrm>
          <a:prstGeom prst="rect">
            <a:avLst/>
          </a:prstGeom>
          <a:solidFill>
            <a:srgbClr val="EEC9A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1411288" y="5891213"/>
            <a:ext cx="6180137" cy="4746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spcBef>
                <a:spcPts val="0"/>
              </a:spcBef>
              <a:defRPr/>
            </a:pPr>
            <a:r>
              <a:rPr lang="en-US" dirty="0"/>
              <a:t>              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76810" name="Straight Arrow Connector 10"/>
          <p:cNvCxnSpPr>
            <a:cxnSpLocks noChangeShapeType="1"/>
            <a:stCxn id="76807" idx="2"/>
          </p:cNvCxnSpPr>
          <p:nvPr/>
        </p:nvCxnSpPr>
        <p:spPr bwMode="auto">
          <a:xfrm flipH="1">
            <a:off x="5794375" y="5410200"/>
            <a:ext cx="0" cy="4699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76811" name="Straight Arrow Connector 11"/>
          <p:cNvCxnSpPr>
            <a:cxnSpLocks noChangeShapeType="1"/>
          </p:cNvCxnSpPr>
          <p:nvPr/>
        </p:nvCxnSpPr>
        <p:spPr bwMode="auto">
          <a:xfrm flipH="1">
            <a:off x="7075488" y="5419725"/>
            <a:ext cx="0" cy="4699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76812" name="Straight Arrow Connector 12"/>
          <p:cNvCxnSpPr>
            <a:cxnSpLocks noChangeShapeType="1"/>
            <a:stCxn id="76806" idx="2"/>
            <a:endCxn id="10" idx="0"/>
          </p:cNvCxnSpPr>
          <p:nvPr/>
        </p:nvCxnSpPr>
        <p:spPr bwMode="auto">
          <a:xfrm flipH="1">
            <a:off x="4502150" y="5411788"/>
            <a:ext cx="0" cy="47942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76813" name="Straight Arrow Connector 13"/>
          <p:cNvCxnSpPr>
            <a:cxnSpLocks noChangeShapeType="1"/>
            <a:stCxn id="76804" idx="2"/>
          </p:cNvCxnSpPr>
          <p:nvPr/>
        </p:nvCxnSpPr>
        <p:spPr bwMode="auto">
          <a:xfrm flipH="1">
            <a:off x="3224213" y="5403850"/>
            <a:ext cx="0" cy="47625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76814" name="Straight Arrow Connector 14"/>
          <p:cNvCxnSpPr>
            <a:cxnSpLocks noChangeShapeType="1"/>
            <a:stCxn id="76805" idx="2"/>
          </p:cNvCxnSpPr>
          <p:nvPr/>
        </p:nvCxnSpPr>
        <p:spPr bwMode="auto">
          <a:xfrm flipH="1">
            <a:off x="1916113" y="5402263"/>
            <a:ext cx="0" cy="477837"/>
          </a:xfrm>
          <a:prstGeom prst="straightConnector1">
            <a:avLst/>
          </a:prstGeom>
          <a:noFill/>
          <a:ln w="25400" cap="rnd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76815" name="TextBox 15"/>
          <p:cNvSpPr txBox="1">
            <a:spLocks noChangeArrowheads="1"/>
          </p:cNvSpPr>
          <p:nvPr/>
        </p:nvSpPr>
        <p:spPr bwMode="auto">
          <a:xfrm>
            <a:off x="2303463" y="5856288"/>
            <a:ext cx="483711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800">
                <a:solidFill>
                  <a:schemeClr val="bg1"/>
                </a:solidFill>
              </a:rPr>
              <a:t>Communication Network</a:t>
            </a:r>
          </a:p>
        </p:txBody>
      </p:sp>
      <p:sp>
        <p:nvSpPr>
          <p:cNvPr id="76816" name="TextBox 16"/>
          <p:cNvSpPr txBox="1">
            <a:spLocks noChangeArrowheads="1"/>
          </p:cNvSpPr>
          <p:nvPr/>
        </p:nvSpPr>
        <p:spPr bwMode="auto">
          <a:xfrm>
            <a:off x="1354138" y="4287838"/>
            <a:ext cx="11382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/>
              <a:t>Processor</a:t>
            </a:r>
          </a:p>
        </p:txBody>
      </p:sp>
      <p:sp>
        <p:nvSpPr>
          <p:cNvPr id="76817" name="TextBox 17"/>
          <p:cNvSpPr txBox="1">
            <a:spLocks noChangeArrowheads="1"/>
          </p:cNvSpPr>
          <p:nvPr/>
        </p:nvSpPr>
        <p:spPr bwMode="auto">
          <a:xfrm>
            <a:off x="2657475" y="4286250"/>
            <a:ext cx="11382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/>
              <a:t>Processor</a:t>
            </a:r>
          </a:p>
        </p:txBody>
      </p:sp>
      <p:sp>
        <p:nvSpPr>
          <p:cNvPr id="76818" name="TextBox 18"/>
          <p:cNvSpPr txBox="1">
            <a:spLocks noChangeArrowheads="1"/>
          </p:cNvSpPr>
          <p:nvPr/>
        </p:nvSpPr>
        <p:spPr bwMode="auto">
          <a:xfrm>
            <a:off x="3940175" y="4297363"/>
            <a:ext cx="11382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/>
              <a:t>Processor</a:t>
            </a:r>
          </a:p>
        </p:txBody>
      </p:sp>
      <p:sp>
        <p:nvSpPr>
          <p:cNvPr id="76819" name="TextBox 19"/>
          <p:cNvSpPr txBox="1">
            <a:spLocks noChangeArrowheads="1"/>
          </p:cNvSpPr>
          <p:nvPr/>
        </p:nvSpPr>
        <p:spPr bwMode="auto">
          <a:xfrm>
            <a:off x="5222875" y="4310063"/>
            <a:ext cx="11382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/>
              <a:t>Processor</a:t>
            </a:r>
          </a:p>
        </p:txBody>
      </p:sp>
      <p:sp>
        <p:nvSpPr>
          <p:cNvPr id="76820" name="TextBox 20"/>
          <p:cNvSpPr txBox="1">
            <a:spLocks noChangeArrowheads="1"/>
          </p:cNvSpPr>
          <p:nvPr/>
        </p:nvSpPr>
        <p:spPr bwMode="auto">
          <a:xfrm>
            <a:off x="6515100" y="4295775"/>
            <a:ext cx="11382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/>
              <a:t>Processor</a:t>
            </a:r>
          </a:p>
        </p:txBody>
      </p:sp>
      <p:sp>
        <p:nvSpPr>
          <p:cNvPr id="76821" name="TextBox 21"/>
          <p:cNvSpPr txBox="1">
            <a:spLocks noChangeArrowheads="1"/>
          </p:cNvSpPr>
          <p:nvPr/>
        </p:nvSpPr>
        <p:spPr bwMode="auto">
          <a:xfrm>
            <a:off x="1422400" y="4773613"/>
            <a:ext cx="11382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/>
              <a:t>Memory</a:t>
            </a:r>
          </a:p>
        </p:txBody>
      </p:sp>
      <p:sp>
        <p:nvSpPr>
          <p:cNvPr id="76822" name="TextBox 22"/>
          <p:cNvSpPr txBox="1">
            <a:spLocks noChangeArrowheads="1"/>
          </p:cNvSpPr>
          <p:nvPr/>
        </p:nvSpPr>
        <p:spPr bwMode="auto">
          <a:xfrm>
            <a:off x="2738438" y="4770438"/>
            <a:ext cx="113823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/>
              <a:t>Memory</a:t>
            </a:r>
          </a:p>
        </p:txBody>
      </p:sp>
      <p:sp>
        <p:nvSpPr>
          <p:cNvPr id="76823" name="TextBox 23"/>
          <p:cNvSpPr txBox="1">
            <a:spLocks noChangeArrowheads="1"/>
          </p:cNvSpPr>
          <p:nvPr/>
        </p:nvSpPr>
        <p:spPr bwMode="auto">
          <a:xfrm>
            <a:off x="4019550" y="4781550"/>
            <a:ext cx="11382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/>
              <a:t>Memory</a:t>
            </a:r>
          </a:p>
        </p:txBody>
      </p:sp>
      <p:sp>
        <p:nvSpPr>
          <p:cNvPr id="76824" name="TextBox 24"/>
          <p:cNvSpPr txBox="1">
            <a:spLocks noChangeArrowheads="1"/>
          </p:cNvSpPr>
          <p:nvPr/>
        </p:nvSpPr>
        <p:spPr bwMode="auto">
          <a:xfrm>
            <a:off x="5300663" y="4778375"/>
            <a:ext cx="113823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/>
              <a:t>Memory</a:t>
            </a:r>
          </a:p>
        </p:txBody>
      </p:sp>
      <p:sp>
        <p:nvSpPr>
          <p:cNvPr id="76825" name="TextBox 25"/>
          <p:cNvSpPr txBox="1">
            <a:spLocks noChangeArrowheads="1"/>
          </p:cNvSpPr>
          <p:nvPr/>
        </p:nvSpPr>
        <p:spPr bwMode="auto">
          <a:xfrm>
            <a:off x="6604000" y="4789488"/>
            <a:ext cx="11382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/>
              <a:t>Memory</a:t>
            </a:r>
          </a:p>
        </p:txBody>
      </p:sp>
      <p:cxnSp>
        <p:nvCxnSpPr>
          <p:cNvPr id="76826" name="Straight Connector 27"/>
          <p:cNvCxnSpPr>
            <a:cxnSpLocks noChangeShapeType="1"/>
          </p:cNvCxnSpPr>
          <p:nvPr/>
        </p:nvCxnSpPr>
        <p:spPr bwMode="auto">
          <a:xfrm>
            <a:off x="1566863" y="4695825"/>
            <a:ext cx="736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6827" name="Straight Connector 32"/>
          <p:cNvCxnSpPr>
            <a:cxnSpLocks noChangeShapeType="1"/>
          </p:cNvCxnSpPr>
          <p:nvPr/>
        </p:nvCxnSpPr>
        <p:spPr bwMode="auto">
          <a:xfrm>
            <a:off x="2860675" y="4694238"/>
            <a:ext cx="73501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6828" name="Straight Connector 33"/>
          <p:cNvCxnSpPr>
            <a:cxnSpLocks noChangeShapeType="1"/>
          </p:cNvCxnSpPr>
          <p:nvPr/>
        </p:nvCxnSpPr>
        <p:spPr bwMode="auto">
          <a:xfrm>
            <a:off x="4164013" y="4691063"/>
            <a:ext cx="736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6829" name="Straight Connector 34"/>
          <p:cNvCxnSpPr>
            <a:cxnSpLocks noChangeShapeType="1"/>
          </p:cNvCxnSpPr>
          <p:nvPr/>
        </p:nvCxnSpPr>
        <p:spPr bwMode="auto">
          <a:xfrm>
            <a:off x="5432425" y="4702175"/>
            <a:ext cx="736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6830" name="Straight Connector 35"/>
          <p:cNvCxnSpPr>
            <a:cxnSpLocks noChangeShapeType="1"/>
          </p:cNvCxnSpPr>
          <p:nvPr/>
        </p:nvCxnSpPr>
        <p:spPr bwMode="auto">
          <a:xfrm>
            <a:off x="6713538" y="4699000"/>
            <a:ext cx="736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>
          <a:xfrm>
            <a:off x="0" y="223838"/>
            <a:ext cx="9144000" cy="6096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STM Implementation in Large-Scale Distributed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6213"/>
            <a:ext cx="8839200" cy="5000625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2800" dirty="0" smtClean="0"/>
              <a:t>Transactions are immobile (running at a single node) but objects move from node to node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endParaRPr lang="en-US" sz="1800" dirty="0" smtClean="0"/>
          </a:p>
          <a:p>
            <a:pPr marL="457200" indent="-457200">
              <a:buFont typeface="Arial" pitchFamily="34" charset="0"/>
              <a:buChar char="•"/>
              <a:defRPr/>
            </a:pPr>
            <a:endParaRPr lang="en-US" sz="1800" dirty="0"/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800" dirty="0" smtClean="0"/>
              <a:t>Consistency protocol for STM implementation should support </a:t>
            </a:r>
            <a:r>
              <a:rPr lang="en-US" sz="2800" dirty="0"/>
              <a:t>t</a:t>
            </a:r>
            <a:r>
              <a:rPr lang="en-US" sz="2800" dirty="0" smtClean="0"/>
              <a:t>hree operations</a:t>
            </a:r>
          </a:p>
          <a:p>
            <a:pPr marL="857250" lvl="1" indent="-457200"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009900"/>
                </a:solidFill>
              </a:rPr>
              <a:t>Publish:</a:t>
            </a:r>
            <a:r>
              <a:rPr lang="en-US" sz="2400" dirty="0" smtClean="0"/>
              <a:t> publish the created object so that other nodes can find it</a:t>
            </a:r>
          </a:p>
          <a:p>
            <a:pPr marL="857250" lvl="1" indent="-457200"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009900"/>
                </a:solidFill>
              </a:rPr>
              <a:t>Lookup:</a:t>
            </a:r>
            <a:r>
              <a:rPr lang="en-US" sz="2400" dirty="0" smtClean="0"/>
              <a:t> provide read-only copy to the requested node</a:t>
            </a:r>
          </a:p>
          <a:p>
            <a:pPr marL="857250" lvl="1" indent="-457200"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009900"/>
                </a:solidFill>
              </a:rPr>
              <a:t>Move:</a:t>
            </a:r>
            <a:r>
              <a:rPr lang="en-US" sz="2400" dirty="0" smtClean="0"/>
              <a:t> provide exclusive copy to the requested node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endParaRPr lang="en-US" sz="2400" dirty="0"/>
          </a:p>
          <a:p>
            <a:pPr marL="457200" indent="-457200"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457200" indent="-457200"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778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2CEFF4-CE05-43D4-9D67-9AF102660ABA}" type="slidenum">
              <a:rPr lang="en-US" altLang="en-US" smtClean="0"/>
              <a:pPr/>
              <a:t>23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Related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781675"/>
          </a:xfrm>
        </p:spPr>
        <p:txBody>
          <a:bodyPr/>
          <a:lstStyle/>
          <a:p>
            <a:pPr algn="ctr"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[Model: </a:t>
            </a:r>
            <a:r>
              <a:rPr lang="en-US" sz="2000" i="1" dirty="0" smtClean="0">
                <a:solidFill>
                  <a:srgbClr val="FF0000"/>
                </a:solidFill>
              </a:rPr>
              <a:t>m</a:t>
            </a:r>
            <a:r>
              <a:rPr lang="en-US" sz="2000" dirty="0" smtClean="0">
                <a:solidFill>
                  <a:srgbClr val="FF0000"/>
                </a:solidFill>
              </a:rPr>
              <a:t> transactions ask for a share object resides at some node]</a:t>
            </a:r>
          </a:p>
          <a:p>
            <a:pPr algn="ctr">
              <a:defRPr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defRPr/>
            </a:pPr>
            <a:r>
              <a:rPr lang="en-US" sz="2400" dirty="0" err="1" smtClean="0">
                <a:solidFill>
                  <a:srgbClr val="009900"/>
                </a:solidFill>
              </a:rPr>
              <a:t>Demmer</a:t>
            </a:r>
            <a:r>
              <a:rPr lang="en-US" sz="2400" dirty="0" smtClean="0">
                <a:solidFill>
                  <a:srgbClr val="009900"/>
                </a:solidFill>
              </a:rPr>
              <a:t> and </a:t>
            </a:r>
            <a:r>
              <a:rPr lang="en-US" sz="2400" dirty="0" err="1" smtClean="0">
                <a:solidFill>
                  <a:srgbClr val="009900"/>
                </a:solidFill>
              </a:rPr>
              <a:t>Herlihy</a:t>
            </a:r>
            <a:r>
              <a:rPr lang="en-US" sz="2400" dirty="0" smtClean="0">
                <a:solidFill>
                  <a:srgbClr val="009900"/>
                </a:solidFill>
              </a:rPr>
              <a:t> [DISC’98]: </a:t>
            </a:r>
            <a:endParaRPr lang="en-US" sz="2400" dirty="0">
              <a:solidFill>
                <a:srgbClr val="009900"/>
              </a:solidFill>
            </a:endParaRPr>
          </a:p>
          <a:p>
            <a:pPr marL="0" indent="0">
              <a:defRPr/>
            </a:pPr>
            <a:r>
              <a:rPr lang="en-US" sz="2000" b="1" dirty="0" smtClean="0"/>
              <a:t>Arrow</a:t>
            </a:r>
            <a:r>
              <a:rPr lang="en-US" sz="2000" dirty="0" smtClean="0"/>
              <a:t> protocol : stretch same as the stretch of used spanning tree</a:t>
            </a:r>
            <a:endParaRPr lang="en-US" sz="2000" i="1" dirty="0"/>
          </a:p>
          <a:p>
            <a:pPr marL="0" indent="0">
              <a:defRPr/>
            </a:pPr>
            <a:endParaRPr lang="en-US" sz="1100" dirty="0" smtClean="0">
              <a:solidFill>
                <a:srgbClr val="009900"/>
              </a:solidFill>
            </a:endParaRPr>
          </a:p>
          <a:p>
            <a:pPr marL="0" indent="0">
              <a:defRPr/>
            </a:pPr>
            <a:r>
              <a:rPr lang="en-US" sz="2400" dirty="0" err="1" smtClean="0">
                <a:solidFill>
                  <a:srgbClr val="009900"/>
                </a:solidFill>
              </a:rPr>
              <a:t>Herlihy</a:t>
            </a:r>
            <a:r>
              <a:rPr lang="en-US" sz="2400" dirty="0" smtClean="0">
                <a:solidFill>
                  <a:srgbClr val="009900"/>
                </a:solidFill>
              </a:rPr>
              <a:t> and Sun [DISC’05]: </a:t>
            </a:r>
          </a:p>
          <a:p>
            <a:pPr marL="0" indent="0">
              <a:defRPr/>
            </a:pPr>
            <a:r>
              <a:rPr lang="en-US" sz="2000" dirty="0" smtClean="0"/>
              <a:t>First distributed consistency protocol </a:t>
            </a:r>
            <a:r>
              <a:rPr lang="en-US" sz="2000" b="1" dirty="0" smtClean="0"/>
              <a:t>BALLISTIC</a:t>
            </a:r>
            <a:r>
              <a:rPr lang="en-US" sz="2000" dirty="0" smtClean="0"/>
              <a:t> with O(log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Diam</a:t>
            </a:r>
            <a:r>
              <a:rPr lang="en-US" sz="2000" dirty="0" smtClean="0"/>
              <a:t>)</a:t>
            </a:r>
            <a:r>
              <a:rPr lang="en-US" sz="2000" i="1" dirty="0" smtClean="0"/>
              <a:t> </a:t>
            </a:r>
            <a:r>
              <a:rPr lang="en-US" sz="2000" dirty="0" smtClean="0"/>
              <a:t>stretch on constant-doubling metrics using hierarchical directories</a:t>
            </a:r>
          </a:p>
          <a:p>
            <a:pPr marL="0" indent="0">
              <a:defRPr/>
            </a:pPr>
            <a:endParaRPr lang="en-US" sz="1100" dirty="0" smtClean="0"/>
          </a:p>
          <a:p>
            <a:pPr marL="0" indent="0">
              <a:defRPr/>
            </a:pPr>
            <a:r>
              <a:rPr lang="en-US" sz="2400" dirty="0" smtClean="0">
                <a:solidFill>
                  <a:srgbClr val="009900"/>
                </a:solidFill>
              </a:rPr>
              <a:t>Zhang and </a:t>
            </a:r>
            <a:r>
              <a:rPr lang="en-US" sz="2400" dirty="0" err="1" smtClean="0">
                <a:solidFill>
                  <a:srgbClr val="009900"/>
                </a:solidFill>
              </a:rPr>
              <a:t>Ravindran</a:t>
            </a:r>
            <a:r>
              <a:rPr lang="en-US" sz="2400" dirty="0" smtClean="0">
                <a:solidFill>
                  <a:srgbClr val="009900"/>
                </a:solidFill>
              </a:rPr>
              <a:t> [OPODIS’09]: </a:t>
            </a:r>
          </a:p>
          <a:p>
            <a:pPr marL="0" indent="0">
              <a:defRPr/>
            </a:pPr>
            <a:r>
              <a:rPr lang="en-US" sz="2000" b="1" dirty="0" smtClean="0"/>
              <a:t>RELAY</a:t>
            </a:r>
            <a:r>
              <a:rPr lang="en-US" sz="2000" dirty="0" smtClean="0"/>
              <a:t> protocol: stretch same as </a:t>
            </a:r>
            <a:r>
              <a:rPr lang="en-US" sz="2000" b="1" dirty="0" smtClean="0"/>
              <a:t>Arrow</a:t>
            </a:r>
          </a:p>
          <a:p>
            <a:pPr marL="0" indent="0">
              <a:defRPr/>
            </a:pPr>
            <a:endParaRPr lang="en-US" sz="1100" dirty="0" smtClean="0"/>
          </a:p>
          <a:p>
            <a:pPr marL="0" indent="0">
              <a:defRPr/>
            </a:pPr>
            <a:r>
              <a:rPr lang="en-US" sz="2400" dirty="0" err="1" smtClean="0">
                <a:solidFill>
                  <a:srgbClr val="009900"/>
                </a:solidFill>
              </a:rPr>
              <a:t>Attiya</a:t>
            </a:r>
            <a:r>
              <a:rPr lang="en-US" sz="2400" dirty="0" smtClean="0">
                <a:solidFill>
                  <a:srgbClr val="009900"/>
                </a:solidFill>
              </a:rPr>
              <a:t> et al. [SSS’10]: </a:t>
            </a:r>
          </a:p>
          <a:p>
            <a:pPr marL="0" indent="0">
              <a:defRPr/>
            </a:pPr>
            <a:r>
              <a:rPr lang="en-US" sz="2000" b="1" dirty="0" smtClean="0"/>
              <a:t>Combine</a:t>
            </a:r>
            <a:r>
              <a:rPr lang="en-US" sz="2000" dirty="0" smtClean="0"/>
              <a:t> protocol: stretch = O(d(</a:t>
            </a:r>
            <a:r>
              <a:rPr lang="en-US" sz="2000" dirty="0" err="1" smtClean="0"/>
              <a:t>p,q</a:t>
            </a:r>
            <a:r>
              <a:rPr lang="en-US" sz="2000" dirty="0" smtClean="0"/>
              <a:t>)) in overlay tree, </a:t>
            </a:r>
            <a:r>
              <a:rPr lang="en-US" sz="2000" dirty="0"/>
              <a:t>where d(</a:t>
            </a:r>
            <a:r>
              <a:rPr lang="en-US" sz="2000" dirty="0" err="1"/>
              <a:t>p,q</a:t>
            </a:r>
            <a:r>
              <a:rPr lang="en-US" sz="2000" dirty="0" smtClean="0"/>
              <a:t>) is distance between requesting node p and predecessor node q  </a:t>
            </a:r>
            <a:endParaRPr lang="en-US" sz="2000" i="1" dirty="0" smtClean="0"/>
          </a:p>
          <a:p>
            <a:pPr marL="0" indent="0">
              <a:defRPr/>
            </a:pPr>
            <a:endParaRPr lang="en-US" sz="1100" dirty="0" smtClean="0"/>
          </a:p>
          <a:p>
            <a:pPr>
              <a:defRPr/>
            </a:pPr>
            <a:endParaRPr lang="en-US" sz="2000" dirty="0" smtClean="0">
              <a:solidFill>
                <a:srgbClr val="FF0000"/>
              </a:solidFill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8F75C2-2C96-4576-BBC7-5FF89B33549F}" type="slidenum">
              <a:rPr lang="en-US" altLang="en-US" smtClean="0"/>
              <a:pPr/>
              <a:t>24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Drawbacks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  <a:defRPr/>
            </a:pPr>
            <a:r>
              <a:rPr lang="en-US" b="1" dirty="0" smtClean="0"/>
              <a:t>Arrow</a:t>
            </a:r>
            <a:r>
              <a:rPr lang="en-US" dirty="0" smtClean="0"/>
              <a:t>, </a:t>
            </a:r>
            <a:r>
              <a:rPr lang="en-US" b="1" dirty="0" smtClean="0"/>
              <a:t>RELAY</a:t>
            </a:r>
            <a:r>
              <a:rPr lang="en-US" dirty="0" smtClean="0"/>
              <a:t>, and </a:t>
            </a:r>
            <a:r>
              <a:rPr lang="en-US" b="1" dirty="0" smtClean="0"/>
              <a:t>Combine</a:t>
            </a:r>
          </a:p>
          <a:p>
            <a:pPr marL="857250" lvl="1" indent="-457200">
              <a:buFont typeface="Wingdings" pitchFamily="2" charset="2"/>
              <a:buChar char="Ø"/>
              <a:defRPr/>
            </a:pPr>
            <a:r>
              <a:rPr lang="en-US" dirty="0" smtClean="0"/>
              <a:t>Stretch of spanning tree and  overlay tree may be very high as much as diameter</a:t>
            </a:r>
          </a:p>
          <a:p>
            <a:pPr marL="857250" lvl="1" indent="-457200"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b="1" dirty="0" smtClean="0"/>
              <a:t>BALLISTIC</a:t>
            </a:r>
          </a:p>
          <a:p>
            <a:pPr marL="857250" lvl="1" indent="-457200">
              <a:buFont typeface="Wingdings" pitchFamily="2" charset="2"/>
              <a:buChar char="Ø"/>
              <a:defRPr/>
            </a:pPr>
            <a:r>
              <a:rPr lang="en-US" dirty="0" smtClean="0"/>
              <a:t>Race condition while serving concurrent move or lookup requests due to hierarchical construction enriched with shortcuts</a:t>
            </a:r>
          </a:p>
          <a:p>
            <a:pPr marL="400050" lvl="1" indent="0">
              <a:defRPr/>
            </a:pPr>
            <a:endParaRPr lang="en-US" dirty="0"/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dirty="0" smtClean="0"/>
              <a:t>All protocols analyzed only for triangle-inequality or constant-doubling metrics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798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EC513F-C124-4BDB-8673-E1FEFB7B56CE}" type="slidenum">
              <a:rPr lang="en-US" altLang="en-US" smtClean="0"/>
              <a:pPr/>
              <a:t>25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 Model on Large-Scale Distributed Systems:</a:t>
            </a:r>
          </a:p>
          <a:p>
            <a:pPr>
              <a:defRPr/>
            </a:pPr>
            <a:endParaRPr lang="en-US" dirty="0"/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009900"/>
                </a:solidFill>
              </a:rPr>
              <a:t>General Network Model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endParaRPr lang="en-US" dirty="0">
              <a:solidFill>
                <a:srgbClr val="009900"/>
              </a:solidFill>
            </a:endParaRPr>
          </a:p>
          <a:p>
            <a:pPr marL="0" indent="0">
              <a:defRPr/>
            </a:pPr>
            <a:endParaRPr lang="en-US" dirty="0">
              <a:solidFill>
                <a:srgbClr val="009900"/>
              </a:solidFill>
            </a:endParaRPr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5EC6D2-900C-4CAA-A9BE-92680DFDBD59}" type="slidenum">
              <a:rPr lang="en-US" altLang="en-US" smtClean="0">
                <a:solidFill>
                  <a:srgbClr val="000000"/>
                </a:solidFill>
              </a:rPr>
              <a:pPr/>
              <a:t>26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A597D1-4563-45C4-A6F2-DF224FD89A68}" type="slidenum">
              <a:rPr lang="en-US" altLang="en-US" smtClean="0"/>
              <a:pPr/>
              <a:t>27</a:t>
            </a:fld>
            <a:endParaRPr lang="en-US" altLang="en-US" smtClean="0"/>
          </a:p>
        </p:txBody>
      </p:sp>
      <p:sp>
        <p:nvSpPr>
          <p:cNvPr id="81922" name="Line 2"/>
          <p:cNvSpPr>
            <a:spLocks noChangeShapeType="1"/>
          </p:cNvSpPr>
          <p:nvPr/>
        </p:nvSpPr>
        <p:spPr bwMode="auto">
          <a:xfrm flipH="1" flipV="1">
            <a:off x="3429000" y="3886200"/>
            <a:ext cx="838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23" name="Line 3"/>
          <p:cNvSpPr>
            <a:spLocks noChangeShapeType="1"/>
          </p:cNvSpPr>
          <p:nvPr/>
        </p:nvSpPr>
        <p:spPr bwMode="auto">
          <a:xfrm flipH="1">
            <a:off x="6248400" y="48768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24" name="Line 4"/>
          <p:cNvSpPr>
            <a:spLocks noChangeShapeType="1"/>
          </p:cNvSpPr>
          <p:nvPr/>
        </p:nvSpPr>
        <p:spPr bwMode="auto">
          <a:xfrm flipV="1">
            <a:off x="3581400" y="2743200"/>
            <a:ext cx="5334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25" name="Line 5"/>
          <p:cNvSpPr>
            <a:spLocks noChangeShapeType="1"/>
          </p:cNvSpPr>
          <p:nvPr/>
        </p:nvSpPr>
        <p:spPr bwMode="auto">
          <a:xfrm flipV="1">
            <a:off x="4800600" y="3505200"/>
            <a:ext cx="609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26" name="Line 6"/>
          <p:cNvSpPr>
            <a:spLocks noChangeShapeType="1"/>
          </p:cNvSpPr>
          <p:nvPr/>
        </p:nvSpPr>
        <p:spPr bwMode="auto">
          <a:xfrm flipV="1">
            <a:off x="6705600" y="25146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27" name="Line 7"/>
          <p:cNvSpPr>
            <a:spLocks noChangeShapeType="1"/>
          </p:cNvSpPr>
          <p:nvPr/>
        </p:nvSpPr>
        <p:spPr bwMode="auto">
          <a:xfrm>
            <a:off x="4648200" y="2057400"/>
            <a:ext cx="685800" cy="685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28" name="Line 8"/>
          <p:cNvSpPr>
            <a:spLocks noChangeShapeType="1"/>
          </p:cNvSpPr>
          <p:nvPr/>
        </p:nvSpPr>
        <p:spPr bwMode="auto">
          <a:xfrm>
            <a:off x="5791200" y="2819400"/>
            <a:ext cx="5334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29" name="Line 9"/>
          <p:cNvSpPr>
            <a:spLocks noChangeShapeType="1"/>
          </p:cNvSpPr>
          <p:nvPr/>
        </p:nvSpPr>
        <p:spPr bwMode="auto">
          <a:xfrm flipH="1">
            <a:off x="5791200" y="2895600"/>
            <a:ext cx="457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30" name="Line 10"/>
          <p:cNvSpPr>
            <a:spLocks noChangeShapeType="1"/>
          </p:cNvSpPr>
          <p:nvPr/>
        </p:nvSpPr>
        <p:spPr bwMode="auto">
          <a:xfrm>
            <a:off x="6248400" y="3810000"/>
            <a:ext cx="0" cy="609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31" name="Line 11"/>
          <p:cNvSpPr>
            <a:spLocks noChangeShapeType="1"/>
          </p:cNvSpPr>
          <p:nvPr/>
        </p:nvSpPr>
        <p:spPr bwMode="auto">
          <a:xfrm>
            <a:off x="5943600" y="4038600"/>
            <a:ext cx="685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32" name="Line 12"/>
          <p:cNvSpPr>
            <a:spLocks noChangeShapeType="1"/>
          </p:cNvSpPr>
          <p:nvPr/>
        </p:nvSpPr>
        <p:spPr bwMode="auto">
          <a:xfrm>
            <a:off x="6324600" y="48768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33" name="Line 13"/>
          <p:cNvSpPr>
            <a:spLocks noChangeShapeType="1"/>
          </p:cNvSpPr>
          <p:nvPr/>
        </p:nvSpPr>
        <p:spPr bwMode="auto">
          <a:xfrm>
            <a:off x="5867400" y="4724400"/>
            <a:ext cx="381000" cy="533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34" name="Line 14"/>
          <p:cNvSpPr>
            <a:spLocks noChangeShapeType="1"/>
          </p:cNvSpPr>
          <p:nvPr/>
        </p:nvSpPr>
        <p:spPr bwMode="auto">
          <a:xfrm flipH="1">
            <a:off x="5791200" y="4876800"/>
            <a:ext cx="533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35" name="Line 15"/>
          <p:cNvSpPr>
            <a:spLocks noChangeShapeType="1"/>
          </p:cNvSpPr>
          <p:nvPr/>
        </p:nvSpPr>
        <p:spPr bwMode="auto">
          <a:xfrm>
            <a:off x="3124200" y="45720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36" name="Line 16"/>
          <p:cNvSpPr>
            <a:spLocks noChangeShapeType="1"/>
          </p:cNvSpPr>
          <p:nvPr/>
        </p:nvSpPr>
        <p:spPr bwMode="auto">
          <a:xfrm flipH="1" flipV="1">
            <a:off x="2971800" y="4191000"/>
            <a:ext cx="7620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37" name="Line 17"/>
          <p:cNvSpPr>
            <a:spLocks noChangeShapeType="1"/>
          </p:cNvSpPr>
          <p:nvPr/>
        </p:nvSpPr>
        <p:spPr bwMode="auto">
          <a:xfrm>
            <a:off x="3429000" y="38862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38" name="Line 18"/>
          <p:cNvSpPr>
            <a:spLocks noChangeShapeType="1"/>
          </p:cNvSpPr>
          <p:nvPr/>
        </p:nvSpPr>
        <p:spPr bwMode="auto">
          <a:xfrm flipH="1" flipV="1">
            <a:off x="6248400" y="28956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39" name="Line 19"/>
          <p:cNvSpPr>
            <a:spLocks noChangeShapeType="1"/>
          </p:cNvSpPr>
          <p:nvPr/>
        </p:nvSpPr>
        <p:spPr bwMode="auto">
          <a:xfrm>
            <a:off x="2362200" y="41148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40" name="Line 20"/>
          <p:cNvSpPr>
            <a:spLocks noChangeShapeType="1"/>
          </p:cNvSpPr>
          <p:nvPr/>
        </p:nvSpPr>
        <p:spPr bwMode="auto">
          <a:xfrm>
            <a:off x="2590800" y="44958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41" name="Line 21"/>
          <p:cNvSpPr>
            <a:spLocks noChangeShapeType="1"/>
          </p:cNvSpPr>
          <p:nvPr/>
        </p:nvSpPr>
        <p:spPr bwMode="auto">
          <a:xfrm>
            <a:off x="2819400" y="4876800"/>
            <a:ext cx="3048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42" name="Line 22"/>
          <p:cNvSpPr>
            <a:spLocks noChangeShapeType="1"/>
          </p:cNvSpPr>
          <p:nvPr/>
        </p:nvSpPr>
        <p:spPr bwMode="auto">
          <a:xfrm flipV="1">
            <a:off x="3429000" y="46482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43" name="Line 23"/>
          <p:cNvSpPr>
            <a:spLocks noChangeShapeType="1"/>
          </p:cNvSpPr>
          <p:nvPr/>
        </p:nvSpPr>
        <p:spPr bwMode="auto">
          <a:xfrm flipV="1">
            <a:off x="3733800" y="44958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44" name="Line 24"/>
          <p:cNvSpPr>
            <a:spLocks noChangeShapeType="1"/>
          </p:cNvSpPr>
          <p:nvPr/>
        </p:nvSpPr>
        <p:spPr bwMode="auto">
          <a:xfrm flipV="1">
            <a:off x="4038600" y="4419600"/>
            <a:ext cx="6096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45" name="Line 25"/>
          <p:cNvSpPr>
            <a:spLocks noChangeShapeType="1"/>
          </p:cNvSpPr>
          <p:nvPr/>
        </p:nvSpPr>
        <p:spPr bwMode="auto">
          <a:xfrm>
            <a:off x="4648200" y="4419600"/>
            <a:ext cx="381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46" name="Line 26"/>
          <p:cNvSpPr>
            <a:spLocks noChangeShapeType="1"/>
          </p:cNvSpPr>
          <p:nvPr/>
        </p:nvSpPr>
        <p:spPr bwMode="auto">
          <a:xfrm flipH="1">
            <a:off x="5791200" y="47244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47" name="Line 27"/>
          <p:cNvSpPr>
            <a:spLocks noChangeShapeType="1"/>
          </p:cNvSpPr>
          <p:nvPr/>
        </p:nvSpPr>
        <p:spPr bwMode="auto">
          <a:xfrm flipV="1">
            <a:off x="6934200" y="34290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1948" name="Line 28"/>
          <p:cNvSpPr>
            <a:spLocks noChangeShapeType="1"/>
          </p:cNvSpPr>
          <p:nvPr/>
        </p:nvSpPr>
        <p:spPr bwMode="auto">
          <a:xfrm flipH="1">
            <a:off x="7010400" y="32004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49" name="Line 29"/>
          <p:cNvSpPr>
            <a:spLocks noChangeShapeType="1"/>
          </p:cNvSpPr>
          <p:nvPr/>
        </p:nvSpPr>
        <p:spPr bwMode="auto">
          <a:xfrm flipH="1">
            <a:off x="6629400" y="3886200"/>
            <a:ext cx="3048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50" name="Line 30"/>
          <p:cNvSpPr>
            <a:spLocks noChangeShapeType="1"/>
          </p:cNvSpPr>
          <p:nvPr/>
        </p:nvSpPr>
        <p:spPr bwMode="auto">
          <a:xfrm>
            <a:off x="6629400" y="42672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51" name="Line 31"/>
          <p:cNvSpPr>
            <a:spLocks noChangeShapeType="1"/>
          </p:cNvSpPr>
          <p:nvPr/>
        </p:nvSpPr>
        <p:spPr bwMode="auto">
          <a:xfrm>
            <a:off x="6705600" y="4648200"/>
            <a:ext cx="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52" name="Line 32"/>
          <p:cNvSpPr>
            <a:spLocks noChangeShapeType="1"/>
          </p:cNvSpPr>
          <p:nvPr/>
        </p:nvSpPr>
        <p:spPr bwMode="auto">
          <a:xfrm>
            <a:off x="5791200" y="32004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53" name="Line 33"/>
          <p:cNvSpPr>
            <a:spLocks noChangeShapeType="1"/>
          </p:cNvSpPr>
          <p:nvPr/>
        </p:nvSpPr>
        <p:spPr bwMode="auto">
          <a:xfrm flipH="1">
            <a:off x="5638800" y="3581400"/>
            <a:ext cx="3048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54" name="Line 34"/>
          <p:cNvSpPr>
            <a:spLocks noChangeShapeType="1"/>
          </p:cNvSpPr>
          <p:nvPr/>
        </p:nvSpPr>
        <p:spPr bwMode="auto">
          <a:xfrm flipV="1">
            <a:off x="3505200" y="3519488"/>
            <a:ext cx="228600" cy="61912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55" name="Line 35"/>
          <p:cNvSpPr>
            <a:spLocks noChangeShapeType="1"/>
          </p:cNvSpPr>
          <p:nvPr/>
        </p:nvSpPr>
        <p:spPr bwMode="auto">
          <a:xfrm flipV="1">
            <a:off x="2819400" y="33528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56" name="Line 36"/>
          <p:cNvSpPr>
            <a:spLocks noChangeShapeType="1"/>
          </p:cNvSpPr>
          <p:nvPr/>
        </p:nvSpPr>
        <p:spPr bwMode="auto">
          <a:xfrm>
            <a:off x="2819400" y="38862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57" name="Line 37"/>
          <p:cNvSpPr>
            <a:spLocks noChangeShapeType="1"/>
          </p:cNvSpPr>
          <p:nvPr/>
        </p:nvSpPr>
        <p:spPr bwMode="auto">
          <a:xfrm flipV="1">
            <a:off x="3124200" y="35814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58" name="Line 38"/>
          <p:cNvSpPr>
            <a:spLocks noChangeShapeType="1"/>
          </p:cNvSpPr>
          <p:nvPr/>
        </p:nvSpPr>
        <p:spPr bwMode="auto">
          <a:xfrm>
            <a:off x="3124200" y="36576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59" name="Line 39"/>
          <p:cNvSpPr>
            <a:spLocks noChangeShapeType="1"/>
          </p:cNvSpPr>
          <p:nvPr/>
        </p:nvSpPr>
        <p:spPr bwMode="auto">
          <a:xfrm>
            <a:off x="2971800" y="41910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60" name="Line 40"/>
          <p:cNvSpPr>
            <a:spLocks noChangeShapeType="1"/>
          </p:cNvSpPr>
          <p:nvPr/>
        </p:nvSpPr>
        <p:spPr bwMode="auto">
          <a:xfrm flipV="1">
            <a:off x="6553200" y="3505200"/>
            <a:ext cx="4572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61" name="Line 41"/>
          <p:cNvSpPr>
            <a:spLocks noChangeShapeType="1"/>
          </p:cNvSpPr>
          <p:nvPr/>
        </p:nvSpPr>
        <p:spPr bwMode="auto">
          <a:xfrm flipV="1">
            <a:off x="2590800" y="41910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62" name="Line 42"/>
          <p:cNvSpPr>
            <a:spLocks noChangeShapeType="1"/>
          </p:cNvSpPr>
          <p:nvPr/>
        </p:nvSpPr>
        <p:spPr bwMode="auto">
          <a:xfrm flipV="1">
            <a:off x="2286000" y="3886200"/>
            <a:ext cx="5334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63" name="Line 43"/>
          <p:cNvSpPr>
            <a:spLocks noChangeShapeType="1"/>
          </p:cNvSpPr>
          <p:nvPr/>
        </p:nvSpPr>
        <p:spPr bwMode="auto">
          <a:xfrm>
            <a:off x="1905000" y="3886200"/>
            <a:ext cx="457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64" name="Line 44"/>
          <p:cNvSpPr>
            <a:spLocks noChangeShapeType="1"/>
          </p:cNvSpPr>
          <p:nvPr/>
        </p:nvSpPr>
        <p:spPr bwMode="auto">
          <a:xfrm flipH="1">
            <a:off x="2819400" y="4572000"/>
            <a:ext cx="3048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65" name="Line 45"/>
          <p:cNvSpPr>
            <a:spLocks noChangeShapeType="1"/>
          </p:cNvSpPr>
          <p:nvPr/>
        </p:nvSpPr>
        <p:spPr bwMode="auto">
          <a:xfrm>
            <a:off x="3124200" y="4572000"/>
            <a:ext cx="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66" name="Line 46"/>
          <p:cNvSpPr>
            <a:spLocks noChangeShapeType="1"/>
          </p:cNvSpPr>
          <p:nvPr/>
        </p:nvSpPr>
        <p:spPr bwMode="auto">
          <a:xfrm flipH="1">
            <a:off x="3124200" y="42672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67" name="Line 47"/>
          <p:cNvSpPr>
            <a:spLocks noChangeShapeType="1"/>
          </p:cNvSpPr>
          <p:nvPr/>
        </p:nvSpPr>
        <p:spPr bwMode="auto">
          <a:xfrm flipH="1" flipV="1">
            <a:off x="3505200" y="42672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68" name="Line 48"/>
          <p:cNvSpPr>
            <a:spLocks noChangeShapeType="1"/>
          </p:cNvSpPr>
          <p:nvPr/>
        </p:nvSpPr>
        <p:spPr bwMode="auto">
          <a:xfrm flipV="1">
            <a:off x="3505200" y="41910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69" name="Line 49"/>
          <p:cNvSpPr>
            <a:spLocks noChangeShapeType="1"/>
          </p:cNvSpPr>
          <p:nvPr/>
        </p:nvSpPr>
        <p:spPr bwMode="auto">
          <a:xfrm flipH="1">
            <a:off x="3886200" y="38100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70" name="Line 50"/>
          <p:cNvSpPr>
            <a:spLocks noChangeShapeType="1"/>
          </p:cNvSpPr>
          <p:nvPr/>
        </p:nvSpPr>
        <p:spPr bwMode="auto">
          <a:xfrm>
            <a:off x="6781800" y="31242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71" name="Line 51"/>
          <p:cNvSpPr>
            <a:spLocks noChangeShapeType="1"/>
          </p:cNvSpPr>
          <p:nvPr/>
        </p:nvSpPr>
        <p:spPr bwMode="auto">
          <a:xfrm>
            <a:off x="3886200" y="4191000"/>
            <a:ext cx="381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72" name="Line 52"/>
          <p:cNvSpPr>
            <a:spLocks noChangeShapeType="1"/>
          </p:cNvSpPr>
          <p:nvPr/>
        </p:nvSpPr>
        <p:spPr bwMode="auto">
          <a:xfrm>
            <a:off x="3886200" y="41910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73" name="Line 53"/>
          <p:cNvSpPr>
            <a:spLocks noChangeShapeType="1"/>
          </p:cNvSpPr>
          <p:nvPr/>
        </p:nvSpPr>
        <p:spPr bwMode="auto">
          <a:xfrm>
            <a:off x="4267200" y="41910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74" name="Line 54"/>
          <p:cNvSpPr>
            <a:spLocks noChangeShapeType="1"/>
          </p:cNvSpPr>
          <p:nvPr/>
        </p:nvSpPr>
        <p:spPr bwMode="auto">
          <a:xfrm>
            <a:off x="4800600" y="3810000"/>
            <a:ext cx="381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75" name="Line 55"/>
          <p:cNvSpPr>
            <a:spLocks noChangeShapeType="1"/>
          </p:cNvSpPr>
          <p:nvPr/>
        </p:nvSpPr>
        <p:spPr bwMode="auto">
          <a:xfrm>
            <a:off x="5181600" y="38100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76" name="Line 56"/>
          <p:cNvSpPr>
            <a:spLocks noChangeShapeType="1"/>
          </p:cNvSpPr>
          <p:nvPr/>
        </p:nvSpPr>
        <p:spPr bwMode="auto">
          <a:xfrm>
            <a:off x="5638800" y="38862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77" name="Line 57"/>
          <p:cNvSpPr>
            <a:spLocks noChangeShapeType="1"/>
          </p:cNvSpPr>
          <p:nvPr/>
        </p:nvSpPr>
        <p:spPr bwMode="auto">
          <a:xfrm flipV="1">
            <a:off x="5943600" y="38100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78" name="Line 58"/>
          <p:cNvSpPr>
            <a:spLocks noChangeShapeType="1"/>
          </p:cNvSpPr>
          <p:nvPr/>
        </p:nvSpPr>
        <p:spPr bwMode="auto">
          <a:xfrm flipV="1">
            <a:off x="6248400" y="36576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79" name="Line 59"/>
          <p:cNvSpPr>
            <a:spLocks noChangeShapeType="1"/>
          </p:cNvSpPr>
          <p:nvPr/>
        </p:nvSpPr>
        <p:spPr bwMode="auto">
          <a:xfrm flipH="1">
            <a:off x="5410200" y="46482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80" name="Line 60"/>
          <p:cNvSpPr>
            <a:spLocks noChangeShapeType="1"/>
          </p:cNvSpPr>
          <p:nvPr/>
        </p:nvSpPr>
        <p:spPr bwMode="auto">
          <a:xfrm>
            <a:off x="4953000" y="34290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81" name="Line 61"/>
          <p:cNvSpPr>
            <a:spLocks noChangeShapeType="1"/>
          </p:cNvSpPr>
          <p:nvPr/>
        </p:nvSpPr>
        <p:spPr bwMode="auto">
          <a:xfrm flipH="1">
            <a:off x="6324600" y="3048000"/>
            <a:ext cx="457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82" name="Line 62"/>
          <p:cNvSpPr>
            <a:spLocks noChangeShapeType="1"/>
          </p:cNvSpPr>
          <p:nvPr/>
        </p:nvSpPr>
        <p:spPr bwMode="auto">
          <a:xfrm>
            <a:off x="5791200" y="3200400"/>
            <a:ext cx="5334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83" name="Line 63"/>
          <p:cNvSpPr>
            <a:spLocks noChangeShapeType="1"/>
          </p:cNvSpPr>
          <p:nvPr/>
        </p:nvSpPr>
        <p:spPr bwMode="auto">
          <a:xfrm>
            <a:off x="4953000" y="34290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84" name="Line 64"/>
          <p:cNvSpPr>
            <a:spLocks noChangeShapeType="1"/>
          </p:cNvSpPr>
          <p:nvPr/>
        </p:nvSpPr>
        <p:spPr bwMode="auto">
          <a:xfrm flipV="1">
            <a:off x="5181600" y="35052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85" name="Line 65"/>
          <p:cNvSpPr>
            <a:spLocks noChangeShapeType="1"/>
          </p:cNvSpPr>
          <p:nvPr/>
        </p:nvSpPr>
        <p:spPr bwMode="auto">
          <a:xfrm flipH="1">
            <a:off x="5943600" y="32766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86" name="Line 66"/>
          <p:cNvSpPr>
            <a:spLocks noChangeShapeType="1"/>
          </p:cNvSpPr>
          <p:nvPr/>
        </p:nvSpPr>
        <p:spPr bwMode="auto">
          <a:xfrm>
            <a:off x="6324600" y="32766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87" name="Line 67"/>
          <p:cNvSpPr>
            <a:spLocks noChangeShapeType="1"/>
          </p:cNvSpPr>
          <p:nvPr/>
        </p:nvSpPr>
        <p:spPr bwMode="auto">
          <a:xfrm>
            <a:off x="5943600" y="35814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88" name="Line 68"/>
          <p:cNvSpPr>
            <a:spLocks noChangeShapeType="1"/>
          </p:cNvSpPr>
          <p:nvPr/>
        </p:nvSpPr>
        <p:spPr bwMode="auto">
          <a:xfrm flipV="1">
            <a:off x="5334000" y="4267200"/>
            <a:ext cx="3048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89" name="Line 69"/>
          <p:cNvSpPr>
            <a:spLocks noChangeShapeType="1"/>
          </p:cNvSpPr>
          <p:nvPr/>
        </p:nvSpPr>
        <p:spPr bwMode="auto">
          <a:xfrm flipV="1">
            <a:off x="5257800" y="43434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90" name="Line 70"/>
          <p:cNvSpPr>
            <a:spLocks noChangeShapeType="1"/>
          </p:cNvSpPr>
          <p:nvPr/>
        </p:nvSpPr>
        <p:spPr bwMode="auto">
          <a:xfrm flipH="1">
            <a:off x="5562600" y="42672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91" name="Line 71"/>
          <p:cNvSpPr>
            <a:spLocks noChangeShapeType="1"/>
          </p:cNvSpPr>
          <p:nvPr/>
        </p:nvSpPr>
        <p:spPr bwMode="auto">
          <a:xfrm>
            <a:off x="5562600" y="45720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92" name="Line 72"/>
          <p:cNvSpPr>
            <a:spLocks noChangeShapeType="1"/>
          </p:cNvSpPr>
          <p:nvPr/>
        </p:nvSpPr>
        <p:spPr bwMode="auto">
          <a:xfrm>
            <a:off x="6248400" y="38100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93" name="Line 73"/>
          <p:cNvSpPr>
            <a:spLocks noChangeShapeType="1"/>
          </p:cNvSpPr>
          <p:nvPr/>
        </p:nvSpPr>
        <p:spPr bwMode="auto">
          <a:xfrm>
            <a:off x="5943600" y="4038600"/>
            <a:ext cx="3048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94" name="Line 74"/>
          <p:cNvSpPr>
            <a:spLocks noChangeShapeType="1"/>
          </p:cNvSpPr>
          <p:nvPr/>
        </p:nvSpPr>
        <p:spPr bwMode="auto">
          <a:xfrm flipV="1">
            <a:off x="5867400" y="44196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95" name="Line 75"/>
          <p:cNvSpPr>
            <a:spLocks noChangeShapeType="1"/>
          </p:cNvSpPr>
          <p:nvPr/>
        </p:nvSpPr>
        <p:spPr bwMode="auto">
          <a:xfrm flipH="1">
            <a:off x="5257800" y="4572000"/>
            <a:ext cx="3048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96" name="Line 76"/>
          <p:cNvSpPr>
            <a:spLocks noChangeShapeType="1"/>
          </p:cNvSpPr>
          <p:nvPr/>
        </p:nvSpPr>
        <p:spPr bwMode="auto">
          <a:xfrm>
            <a:off x="5410200" y="5029200"/>
            <a:ext cx="3810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97" name="Line 77"/>
          <p:cNvSpPr>
            <a:spLocks noChangeShapeType="1"/>
          </p:cNvSpPr>
          <p:nvPr/>
        </p:nvSpPr>
        <p:spPr bwMode="auto">
          <a:xfrm>
            <a:off x="5867400" y="4724400"/>
            <a:ext cx="4572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98" name="Line 78"/>
          <p:cNvSpPr>
            <a:spLocks noChangeShapeType="1"/>
          </p:cNvSpPr>
          <p:nvPr/>
        </p:nvSpPr>
        <p:spPr bwMode="auto">
          <a:xfrm>
            <a:off x="6248400" y="44196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99" name="Line 79"/>
          <p:cNvSpPr>
            <a:spLocks noChangeShapeType="1"/>
          </p:cNvSpPr>
          <p:nvPr/>
        </p:nvSpPr>
        <p:spPr bwMode="auto">
          <a:xfrm flipV="1">
            <a:off x="6248400" y="4267200"/>
            <a:ext cx="3810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2000" name="Line 80"/>
          <p:cNvSpPr>
            <a:spLocks noChangeShapeType="1"/>
          </p:cNvSpPr>
          <p:nvPr/>
        </p:nvSpPr>
        <p:spPr bwMode="auto">
          <a:xfrm>
            <a:off x="6553200" y="39624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01" name="Line 81"/>
          <p:cNvSpPr>
            <a:spLocks noChangeShapeType="1"/>
          </p:cNvSpPr>
          <p:nvPr/>
        </p:nvSpPr>
        <p:spPr bwMode="auto">
          <a:xfrm flipV="1">
            <a:off x="6553200" y="38862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02" name="Line 82"/>
          <p:cNvSpPr>
            <a:spLocks noChangeShapeType="1"/>
          </p:cNvSpPr>
          <p:nvPr/>
        </p:nvSpPr>
        <p:spPr bwMode="auto">
          <a:xfrm flipH="1">
            <a:off x="6248400" y="5105400"/>
            <a:ext cx="4572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03" name="Line 83"/>
          <p:cNvSpPr>
            <a:spLocks noChangeShapeType="1"/>
          </p:cNvSpPr>
          <p:nvPr/>
        </p:nvSpPr>
        <p:spPr bwMode="auto">
          <a:xfrm flipH="1" flipV="1">
            <a:off x="5791200" y="51816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04" name="Line 84"/>
          <p:cNvSpPr>
            <a:spLocks noChangeShapeType="1"/>
          </p:cNvSpPr>
          <p:nvPr/>
        </p:nvSpPr>
        <p:spPr bwMode="auto">
          <a:xfrm flipH="1" flipV="1">
            <a:off x="5257800" y="46482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05" name="Line 85"/>
          <p:cNvSpPr>
            <a:spLocks noChangeShapeType="1"/>
          </p:cNvSpPr>
          <p:nvPr/>
        </p:nvSpPr>
        <p:spPr bwMode="auto">
          <a:xfrm>
            <a:off x="3810000" y="35052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06" name="Line 86"/>
          <p:cNvSpPr>
            <a:spLocks noChangeShapeType="1"/>
          </p:cNvSpPr>
          <p:nvPr/>
        </p:nvSpPr>
        <p:spPr bwMode="auto">
          <a:xfrm>
            <a:off x="2819400" y="35052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07" name="Line 87"/>
          <p:cNvSpPr>
            <a:spLocks noChangeShapeType="1"/>
          </p:cNvSpPr>
          <p:nvPr/>
        </p:nvSpPr>
        <p:spPr bwMode="auto">
          <a:xfrm flipV="1">
            <a:off x="3505200" y="32004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08" name="Line 88"/>
          <p:cNvSpPr>
            <a:spLocks noChangeShapeType="1"/>
          </p:cNvSpPr>
          <p:nvPr/>
        </p:nvSpPr>
        <p:spPr bwMode="auto">
          <a:xfrm>
            <a:off x="3124200" y="33528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09" name="Line 89"/>
          <p:cNvSpPr>
            <a:spLocks noChangeShapeType="1"/>
          </p:cNvSpPr>
          <p:nvPr/>
        </p:nvSpPr>
        <p:spPr bwMode="auto">
          <a:xfrm>
            <a:off x="3581400" y="32004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10" name="Line 90"/>
          <p:cNvSpPr>
            <a:spLocks noChangeShapeType="1"/>
          </p:cNvSpPr>
          <p:nvPr/>
        </p:nvSpPr>
        <p:spPr bwMode="auto">
          <a:xfrm>
            <a:off x="4191000" y="34290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11" name="Line 91"/>
          <p:cNvSpPr>
            <a:spLocks noChangeShapeType="1"/>
          </p:cNvSpPr>
          <p:nvPr/>
        </p:nvSpPr>
        <p:spPr bwMode="auto">
          <a:xfrm flipV="1">
            <a:off x="3962400" y="37338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12" name="Line 92"/>
          <p:cNvSpPr>
            <a:spLocks noChangeShapeType="1"/>
          </p:cNvSpPr>
          <p:nvPr/>
        </p:nvSpPr>
        <p:spPr bwMode="auto">
          <a:xfrm flipV="1">
            <a:off x="4343400" y="34290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13" name="Line 93"/>
          <p:cNvSpPr>
            <a:spLocks noChangeShapeType="1"/>
          </p:cNvSpPr>
          <p:nvPr/>
        </p:nvSpPr>
        <p:spPr bwMode="auto">
          <a:xfrm>
            <a:off x="4572000" y="34290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14" name="Line 94"/>
          <p:cNvSpPr>
            <a:spLocks noChangeShapeType="1"/>
          </p:cNvSpPr>
          <p:nvPr/>
        </p:nvSpPr>
        <p:spPr bwMode="auto">
          <a:xfrm flipV="1">
            <a:off x="4267200" y="4038600"/>
            <a:ext cx="2286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15" name="Line 95"/>
          <p:cNvSpPr>
            <a:spLocks noChangeShapeType="1"/>
          </p:cNvSpPr>
          <p:nvPr/>
        </p:nvSpPr>
        <p:spPr bwMode="auto">
          <a:xfrm>
            <a:off x="4343400" y="36576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16" name="Line 96"/>
          <p:cNvSpPr>
            <a:spLocks noChangeShapeType="1"/>
          </p:cNvSpPr>
          <p:nvPr/>
        </p:nvSpPr>
        <p:spPr bwMode="auto">
          <a:xfrm flipV="1">
            <a:off x="4495800" y="38100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17" name="Line 97"/>
          <p:cNvSpPr>
            <a:spLocks noChangeShapeType="1"/>
          </p:cNvSpPr>
          <p:nvPr/>
        </p:nvSpPr>
        <p:spPr bwMode="auto">
          <a:xfrm flipV="1">
            <a:off x="5105400" y="38100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18" name="Line 98"/>
          <p:cNvSpPr>
            <a:spLocks noChangeShapeType="1"/>
          </p:cNvSpPr>
          <p:nvPr/>
        </p:nvSpPr>
        <p:spPr bwMode="auto">
          <a:xfrm flipH="1">
            <a:off x="4648200" y="3810000"/>
            <a:ext cx="152400" cy="609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19" name="Line 99"/>
          <p:cNvSpPr>
            <a:spLocks noChangeShapeType="1"/>
          </p:cNvSpPr>
          <p:nvPr/>
        </p:nvSpPr>
        <p:spPr bwMode="auto">
          <a:xfrm flipH="1">
            <a:off x="5029200" y="41148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20" name="Line 100"/>
          <p:cNvSpPr>
            <a:spLocks noChangeShapeType="1"/>
          </p:cNvSpPr>
          <p:nvPr/>
        </p:nvSpPr>
        <p:spPr bwMode="auto">
          <a:xfrm>
            <a:off x="5105400" y="4114800"/>
            <a:ext cx="2286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21" name="Line 101"/>
          <p:cNvSpPr>
            <a:spLocks noChangeShapeType="1"/>
          </p:cNvSpPr>
          <p:nvPr/>
        </p:nvSpPr>
        <p:spPr bwMode="auto">
          <a:xfrm flipV="1">
            <a:off x="5638800" y="3886200"/>
            <a:ext cx="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22" name="Line 102"/>
          <p:cNvSpPr>
            <a:spLocks noChangeShapeType="1"/>
          </p:cNvSpPr>
          <p:nvPr/>
        </p:nvSpPr>
        <p:spPr bwMode="auto">
          <a:xfrm flipV="1">
            <a:off x="5638800" y="40386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23" name="Line 103"/>
          <p:cNvSpPr>
            <a:spLocks noChangeShapeType="1"/>
          </p:cNvSpPr>
          <p:nvPr/>
        </p:nvSpPr>
        <p:spPr bwMode="auto">
          <a:xfrm flipV="1">
            <a:off x="3124200" y="48006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24" name="Line 104"/>
          <p:cNvSpPr>
            <a:spLocks noChangeShapeType="1"/>
          </p:cNvSpPr>
          <p:nvPr/>
        </p:nvSpPr>
        <p:spPr bwMode="auto">
          <a:xfrm flipH="1">
            <a:off x="4191000" y="30480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25" name="Line 105"/>
          <p:cNvSpPr>
            <a:spLocks noChangeShapeType="1"/>
          </p:cNvSpPr>
          <p:nvPr/>
        </p:nvSpPr>
        <p:spPr bwMode="auto">
          <a:xfrm>
            <a:off x="4800600" y="30480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26" name="Line 106"/>
          <p:cNvSpPr>
            <a:spLocks noChangeShapeType="1"/>
          </p:cNvSpPr>
          <p:nvPr/>
        </p:nvSpPr>
        <p:spPr bwMode="auto">
          <a:xfrm>
            <a:off x="5181600" y="3124200"/>
            <a:ext cx="6096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27" name="Line 107"/>
          <p:cNvSpPr>
            <a:spLocks noChangeShapeType="1"/>
          </p:cNvSpPr>
          <p:nvPr/>
        </p:nvSpPr>
        <p:spPr bwMode="auto">
          <a:xfrm>
            <a:off x="4800600" y="2971800"/>
            <a:ext cx="1524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28" name="Line 108"/>
          <p:cNvSpPr>
            <a:spLocks noChangeShapeType="1"/>
          </p:cNvSpPr>
          <p:nvPr/>
        </p:nvSpPr>
        <p:spPr bwMode="auto">
          <a:xfrm>
            <a:off x="4343400" y="30480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2029" name="Line 109"/>
          <p:cNvSpPr>
            <a:spLocks noChangeShapeType="1"/>
          </p:cNvSpPr>
          <p:nvPr/>
        </p:nvSpPr>
        <p:spPr bwMode="auto">
          <a:xfrm flipH="1">
            <a:off x="4572000" y="30480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30" name="Line 110"/>
          <p:cNvSpPr>
            <a:spLocks noChangeShapeType="1"/>
          </p:cNvSpPr>
          <p:nvPr/>
        </p:nvSpPr>
        <p:spPr bwMode="auto">
          <a:xfrm flipH="1">
            <a:off x="4953000" y="31242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31" name="Line 111"/>
          <p:cNvSpPr>
            <a:spLocks noChangeShapeType="1"/>
          </p:cNvSpPr>
          <p:nvPr/>
        </p:nvSpPr>
        <p:spPr bwMode="auto">
          <a:xfrm>
            <a:off x="5181600" y="31242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32" name="Line 112"/>
          <p:cNvSpPr>
            <a:spLocks noChangeShapeType="1"/>
          </p:cNvSpPr>
          <p:nvPr/>
        </p:nvSpPr>
        <p:spPr bwMode="auto">
          <a:xfrm flipV="1">
            <a:off x="2514600" y="29718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33" name="Line 113"/>
          <p:cNvSpPr>
            <a:spLocks noChangeShapeType="1"/>
          </p:cNvSpPr>
          <p:nvPr/>
        </p:nvSpPr>
        <p:spPr bwMode="auto">
          <a:xfrm>
            <a:off x="3657600" y="22098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34" name="Line 114"/>
          <p:cNvSpPr>
            <a:spLocks noChangeShapeType="1"/>
          </p:cNvSpPr>
          <p:nvPr/>
        </p:nvSpPr>
        <p:spPr bwMode="auto">
          <a:xfrm>
            <a:off x="3810000" y="25908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35" name="Line 115"/>
          <p:cNvSpPr>
            <a:spLocks noChangeShapeType="1"/>
          </p:cNvSpPr>
          <p:nvPr/>
        </p:nvSpPr>
        <p:spPr bwMode="auto">
          <a:xfrm>
            <a:off x="3733800" y="28956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36" name="Line 116"/>
          <p:cNvSpPr>
            <a:spLocks noChangeShapeType="1"/>
          </p:cNvSpPr>
          <p:nvPr/>
        </p:nvSpPr>
        <p:spPr bwMode="auto">
          <a:xfrm flipH="1">
            <a:off x="3962400" y="3048000"/>
            <a:ext cx="3810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37" name="Line 117"/>
          <p:cNvSpPr>
            <a:spLocks noChangeShapeType="1"/>
          </p:cNvSpPr>
          <p:nvPr/>
        </p:nvSpPr>
        <p:spPr bwMode="auto">
          <a:xfrm flipH="1">
            <a:off x="3124200" y="2819400"/>
            <a:ext cx="228600" cy="533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38" name="Line 118"/>
          <p:cNvSpPr>
            <a:spLocks noChangeShapeType="1"/>
          </p:cNvSpPr>
          <p:nvPr/>
        </p:nvSpPr>
        <p:spPr bwMode="auto">
          <a:xfrm flipV="1">
            <a:off x="4876800" y="22860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39" name="Line 119"/>
          <p:cNvSpPr>
            <a:spLocks noChangeShapeType="1"/>
          </p:cNvSpPr>
          <p:nvPr/>
        </p:nvSpPr>
        <p:spPr bwMode="auto">
          <a:xfrm>
            <a:off x="4343400" y="3048000"/>
            <a:ext cx="4572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40" name="Line 120"/>
          <p:cNvSpPr>
            <a:spLocks noChangeShapeType="1"/>
          </p:cNvSpPr>
          <p:nvPr/>
        </p:nvSpPr>
        <p:spPr bwMode="auto">
          <a:xfrm>
            <a:off x="4876800" y="2514600"/>
            <a:ext cx="457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41" name="Line 121"/>
          <p:cNvSpPr>
            <a:spLocks noChangeShapeType="1"/>
          </p:cNvSpPr>
          <p:nvPr/>
        </p:nvSpPr>
        <p:spPr bwMode="auto">
          <a:xfrm flipH="1">
            <a:off x="6248400" y="2743200"/>
            <a:ext cx="4572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42" name="Line 122"/>
          <p:cNvSpPr>
            <a:spLocks noChangeShapeType="1"/>
          </p:cNvSpPr>
          <p:nvPr/>
        </p:nvSpPr>
        <p:spPr bwMode="auto">
          <a:xfrm flipV="1">
            <a:off x="4495800" y="2514600"/>
            <a:ext cx="3810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43" name="Line 123"/>
          <p:cNvSpPr>
            <a:spLocks noChangeShapeType="1"/>
          </p:cNvSpPr>
          <p:nvPr/>
        </p:nvSpPr>
        <p:spPr bwMode="auto">
          <a:xfrm>
            <a:off x="5257800" y="2286000"/>
            <a:ext cx="6096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44" name="Line 124"/>
          <p:cNvSpPr>
            <a:spLocks noChangeShapeType="1"/>
          </p:cNvSpPr>
          <p:nvPr/>
        </p:nvSpPr>
        <p:spPr bwMode="auto">
          <a:xfrm>
            <a:off x="5867400" y="2362200"/>
            <a:ext cx="4572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45" name="Line 125"/>
          <p:cNvSpPr>
            <a:spLocks noChangeShapeType="1"/>
          </p:cNvSpPr>
          <p:nvPr/>
        </p:nvSpPr>
        <p:spPr bwMode="auto">
          <a:xfrm>
            <a:off x="6324600" y="25146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46" name="Line 126"/>
          <p:cNvSpPr>
            <a:spLocks noChangeShapeType="1"/>
          </p:cNvSpPr>
          <p:nvPr/>
        </p:nvSpPr>
        <p:spPr bwMode="auto">
          <a:xfrm flipH="1" flipV="1">
            <a:off x="5791200" y="28194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47" name="Line 127"/>
          <p:cNvSpPr>
            <a:spLocks noChangeShapeType="1"/>
          </p:cNvSpPr>
          <p:nvPr/>
        </p:nvSpPr>
        <p:spPr bwMode="auto">
          <a:xfrm flipH="1" flipV="1">
            <a:off x="5334000" y="27432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48" name="Line 128"/>
          <p:cNvSpPr>
            <a:spLocks noChangeShapeType="1"/>
          </p:cNvSpPr>
          <p:nvPr/>
        </p:nvSpPr>
        <p:spPr bwMode="auto">
          <a:xfrm>
            <a:off x="4038600" y="2286000"/>
            <a:ext cx="381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49" name="Line 129"/>
          <p:cNvSpPr>
            <a:spLocks noChangeShapeType="1"/>
          </p:cNvSpPr>
          <p:nvPr/>
        </p:nvSpPr>
        <p:spPr bwMode="auto">
          <a:xfrm flipV="1">
            <a:off x="4419600" y="2057400"/>
            <a:ext cx="2286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50" name="Line 130"/>
          <p:cNvSpPr>
            <a:spLocks noChangeShapeType="1"/>
          </p:cNvSpPr>
          <p:nvPr/>
        </p:nvSpPr>
        <p:spPr bwMode="auto">
          <a:xfrm flipV="1">
            <a:off x="4648200" y="1752600"/>
            <a:ext cx="457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51" name="Line 131"/>
          <p:cNvSpPr>
            <a:spLocks noChangeShapeType="1"/>
          </p:cNvSpPr>
          <p:nvPr/>
        </p:nvSpPr>
        <p:spPr bwMode="auto">
          <a:xfrm>
            <a:off x="5105400" y="1752600"/>
            <a:ext cx="5334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52" name="Line 132"/>
          <p:cNvSpPr>
            <a:spLocks noChangeShapeType="1"/>
          </p:cNvSpPr>
          <p:nvPr/>
        </p:nvSpPr>
        <p:spPr bwMode="auto">
          <a:xfrm>
            <a:off x="5638800" y="1905000"/>
            <a:ext cx="6096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53" name="Line 133"/>
          <p:cNvSpPr>
            <a:spLocks noChangeShapeType="1"/>
          </p:cNvSpPr>
          <p:nvPr/>
        </p:nvSpPr>
        <p:spPr bwMode="auto">
          <a:xfrm>
            <a:off x="6248400" y="2057400"/>
            <a:ext cx="457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54" name="Line 134"/>
          <p:cNvSpPr>
            <a:spLocks noChangeShapeType="1"/>
          </p:cNvSpPr>
          <p:nvPr/>
        </p:nvSpPr>
        <p:spPr bwMode="auto">
          <a:xfrm>
            <a:off x="6705600" y="22860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55" name="Line 135"/>
          <p:cNvSpPr>
            <a:spLocks noChangeShapeType="1"/>
          </p:cNvSpPr>
          <p:nvPr/>
        </p:nvSpPr>
        <p:spPr bwMode="auto">
          <a:xfrm>
            <a:off x="3276600" y="2514600"/>
            <a:ext cx="76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56" name="Line 136"/>
          <p:cNvSpPr>
            <a:spLocks noChangeShapeType="1"/>
          </p:cNvSpPr>
          <p:nvPr/>
        </p:nvSpPr>
        <p:spPr bwMode="auto">
          <a:xfrm>
            <a:off x="1752600" y="35052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57" name="Line 137"/>
          <p:cNvSpPr>
            <a:spLocks noChangeShapeType="1"/>
          </p:cNvSpPr>
          <p:nvPr/>
        </p:nvSpPr>
        <p:spPr bwMode="auto">
          <a:xfrm>
            <a:off x="1752600" y="35052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58" name="Line 138"/>
          <p:cNvSpPr>
            <a:spLocks noChangeShapeType="1"/>
          </p:cNvSpPr>
          <p:nvPr/>
        </p:nvSpPr>
        <p:spPr bwMode="auto">
          <a:xfrm>
            <a:off x="2514600" y="37338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59" name="Line 139"/>
          <p:cNvSpPr>
            <a:spLocks noChangeShapeType="1"/>
          </p:cNvSpPr>
          <p:nvPr/>
        </p:nvSpPr>
        <p:spPr bwMode="auto">
          <a:xfrm>
            <a:off x="2895600" y="29718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60" name="Line 140"/>
          <p:cNvSpPr>
            <a:spLocks noChangeShapeType="1"/>
          </p:cNvSpPr>
          <p:nvPr/>
        </p:nvSpPr>
        <p:spPr bwMode="auto">
          <a:xfrm>
            <a:off x="3352800" y="2819400"/>
            <a:ext cx="304800" cy="8255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61" name="Line 141"/>
          <p:cNvSpPr>
            <a:spLocks noChangeShapeType="1"/>
          </p:cNvSpPr>
          <p:nvPr/>
        </p:nvSpPr>
        <p:spPr bwMode="auto">
          <a:xfrm flipV="1">
            <a:off x="2209800" y="3276600"/>
            <a:ext cx="3048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62" name="Line 142"/>
          <p:cNvSpPr>
            <a:spLocks noChangeShapeType="1"/>
          </p:cNvSpPr>
          <p:nvPr/>
        </p:nvSpPr>
        <p:spPr bwMode="auto">
          <a:xfrm flipH="1">
            <a:off x="2895600" y="2819400"/>
            <a:ext cx="4572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63" name="Line 143"/>
          <p:cNvSpPr>
            <a:spLocks noChangeShapeType="1"/>
          </p:cNvSpPr>
          <p:nvPr/>
        </p:nvSpPr>
        <p:spPr bwMode="auto">
          <a:xfrm flipH="1">
            <a:off x="3581400" y="28956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64" name="Line 144"/>
          <p:cNvSpPr>
            <a:spLocks noChangeShapeType="1"/>
          </p:cNvSpPr>
          <p:nvPr/>
        </p:nvSpPr>
        <p:spPr bwMode="auto">
          <a:xfrm>
            <a:off x="3352800" y="28194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65" name="Line 145"/>
          <p:cNvSpPr>
            <a:spLocks noChangeShapeType="1"/>
          </p:cNvSpPr>
          <p:nvPr/>
        </p:nvSpPr>
        <p:spPr bwMode="auto">
          <a:xfrm>
            <a:off x="2209800" y="35814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66" name="Line 146"/>
          <p:cNvSpPr>
            <a:spLocks noChangeShapeType="1"/>
          </p:cNvSpPr>
          <p:nvPr/>
        </p:nvSpPr>
        <p:spPr bwMode="auto">
          <a:xfrm flipV="1">
            <a:off x="2819400" y="36576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67" name="Line 147"/>
          <p:cNvSpPr>
            <a:spLocks noChangeShapeType="1"/>
          </p:cNvSpPr>
          <p:nvPr/>
        </p:nvSpPr>
        <p:spPr bwMode="auto">
          <a:xfrm flipV="1">
            <a:off x="2514600" y="35052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68" name="Line 148"/>
          <p:cNvSpPr>
            <a:spLocks noChangeShapeType="1"/>
          </p:cNvSpPr>
          <p:nvPr/>
        </p:nvSpPr>
        <p:spPr bwMode="auto">
          <a:xfrm flipV="1">
            <a:off x="3733800" y="2743200"/>
            <a:ext cx="3810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69" name="Line 149"/>
          <p:cNvSpPr>
            <a:spLocks noChangeShapeType="1"/>
          </p:cNvSpPr>
          <p:nvPr/>
        </p:nvSpPr>
        <p:spPr bwMode="auto">
          <a:xfrm>
            <a:off x="3276600" y="2438400"/>
            <a:ext cx="5334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70" name="Line 150"/>
          <p:cNvSpPr>
            <a:spLocks noChangeShapeType="1"/>
          </p:cNvSpPr>
          <p:nvPr/>
        </p:nvSpPr>
        <p:spPr bwMode="auto">
          <a:xfrm flipV="1">
            <a:off x="1905000" y="3581400"/>
            <a:ext cx="3048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71" name="Line 151"/>
          <p:cNvSpPr>
            <a:spLocks noChangeShapeType="1"/>
          </p:cNvSpPr>
          <p:nvPr/>
        </p:nvSpPr>
        <p:spPr bwMode="auto">
          <a:xfrm flipV="1">
            <a:off x="2362200" y="37338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72" name="Line 152"/>
          <p:cNvSpPr>
            <a:spLocks noChangeShapeType="1"/>
          </p:cNvSpPr>
          <p:nvPr/>
        </p:nvSpPr>
        <p:spPr bwMode="auto">
          <a:xfrm flipV="1">
            <a:off x="2971800" y="3886200"/>
            <a:ext cx="457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73" name="Line 153"/>
          <p:cNvSpPr>
            <a:spLocks noChangeShapeType="1"/>
          </p:cNvSpPr>
          <p:nvPr/>
        </p:nvSpPr>
        <p:spPr bwMode="auto">
          <a:xfrm flipH="1">
            <a:off x="3810000" y="32004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74" name="Line 154"/>
          <p:cNvSpPr>
            <a:spLocks noChangeShapeType="1"/>
          </p:cNvSpPr>
          <p:nvPr/>
        </p:nvSpPr>
        <p:spPr bwMode="auto">
          <a:xfrm flipV="1">
            <a:off x="3962400" y="2743200"/>
            <a:ext cx="1524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75" name="Line 155"/>
          <p:cNvSpPr>
            <a:spLocks noChangeShapeType="1"/>
          </p:cNvSpPr>
          <p:nvPr/>
        </p:nvSpPr>
        <p:spPr bwMode="auto">
          <a:xfrm flipH="1" flipV="1">
            <a:off x="4038600" y="22860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76" name="Line 156"/>
          <p:cNvSpPr>
            <a:spLocks noChangeShapeType="1"/>
          </p:cNvSpPr>
          <p:nvPr/>
        </p:nvSpPr>
        <p:spPr bwMode="auto">
          <a:xfrm>
            <a:off x="4419600" y="22860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77" name="Line 157"/>
          <p:cNvSpPr>
            <a:spLocks noChangeShapeType="1"/>
          </p:cNvSpPr>
          <p:nvPr/>
        </p:nvSpPr>
        <p:spPr bwMode="auto">
          <a:xfrm flipH="1">
            <a:off x="4114800" y="26670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78" name="Line 158"/>
          <p:cNvSpPr>
            <a:spLocks noChangeShapeType="1"/>
          </p:cNvSpPr>
          <p:nvPr/>
        </p:nvSpPr>
        <p:spPr bwMode="auto">
          <a:xfrm flipH="1">
            <a:off x="4343400" y="26670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79" name="Line 159"/>
          <p:cNvSpPr>
            <a:spLocks noChangeShapeType="1"/>
          </p:cNvSpPr>
          <p:nvPr/>
        </p:nvSpPr>
        <p:spPr bwMode="auto">
          <a:xfrm>
            <a:off x="4114800" y="27432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80" name="Line 160"/>
          <p:cNvSpPr>
            <a:spLocks noChangeShapeType="1"/>
          </p:cNvSpPr>
          <p:nvPr/>
        </p:nvSpPr>
        <p:spPr bwMode="auto">
          <a:xfrm flipV="1">
            <a:off x="3810000" y="34290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81" name="Line 161"/>
          <p:cNvSpPr>
            <a:spLocks noChangeShapeType="1"/>
          </p:cNvSpPr>
          <p:nvPr/>
        </p:nvSpPr>
        <p:spPr bwMode="auto">
          <a:xfrm flipV="1">
            <a:off x="3429000" y="35814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82" name="Line 162"/>
          <p:cNvSpPr>
            <a:spLocks noChangeShapeType="1"/>
          </p:cNvSpPr>
          <p:nvPr/>
        </p:nvSpPr>
        <p:spPr bwMode="auto">
          <a:xfrm flipV="1">
            <a:off x="3429000" y="3810000"/>
            <a:ext cx="5334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83" name="Line 163"/>
          <p:cNvSpPr>
            <a:spLocks noChangeShapeType="1"/>
          </p:cNvSpPr>
          <p:nvPr/>
        </p:nvSpPr>
        <p:spPr bwMode="auto">
          <a:xfrm>
            <a:off x="4648200" y="2057400"/>
            <a:ext cx="2286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84" name="Line 164"/>
          <p:cNvSpPr>
            <a:spLocks noChangeShapeType="1"/>
          </p:cNvSpPr>
          <p:nvPr/>
        </p:nvSpPr>
        <p:spPr bwMode="auto">
          <a:xfrm flipH="1">
            <a:off x="3352800" y="2209800"/>
            <a:ext cx="304800" cy="609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85" name="Line 165"/>
          <p:cNvSpPr>
            <a:spLocks noChangeShapeType="1"/>
          </p:cNvSpPr>
          <p:nvPr/>
        </p:nvSpPr>
        <p:spPr bwMode="auto">
          <a:xfrm>
            <a:off x="2819400" y="2590800"/>
            <a:ext cx="5334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86" name="Line 166"/>
          <p:cNvSpPr>
            <a:spLocks noChangeShapeType="1"/>
          </p:cNvSpPr>
          <p:nvPr/>
        </p:nvSpPr>
        <p:spPr bwMode="auto">
          <a:xfrm>
            <a:off x="2514600" y="3276600"/>
            <a:ext cx="304800" cy="609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87" name="Line 167"/>
          <p:cNvSpPr>
            <a:spLocks noChangeShapeType="1"/>
          </p:cNvSpPr>
          <p:nvPr/>
        </p:nvSpPr>
        <p:spPr bwMode="auto">
          <a:xfrm>
            <a:off x="1905000" y="2438400"/>
            <a:ext cx="457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88" name="Line 168"/>
          <p:cNvSpPr>
            <a:spLocks noChangeShapeType="1"/>
          </p:cNvSpPr>
          <p:nvPr/>
        </p:nvSpPr>
        <p:spPr bwMode="auto">
          <a:xfrm flipH="1">
            <a:off x="2362200" y="2209800"/>
            <a:ext cx="533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89" name="Line 169"/>
          <p:cNvSpPr>
            <a:spLocks noChangeShapeType="1"/>
          </p:cNvSpPr>
          <p:nvPr/>
        </p:nvSpPr>
        <p:spPr bwMode="auto">
          <a:xfrm flipH="1" flipV="1">
            <a:off x="2895600" y="2971800"/>
            <a:ext cx="685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90" name="Line 170"/>
          <p:cNvSpPr>
            <a:spLocks noChangeShapeType="1"/>
          </p:cNvSpPr>
          <p:nvPr/>
        </p:nvSpPr>
        <p:spPr bwMode="auto">
          <a:xfrm>
            <a:off x="5105400" y="1752600"/>
            <a:ext cx="152400" cy="533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91" name="Line 171"/>
          <p:cNvSpPr>
            <a:spLocks noChangeShapeType="1"/>
          </p:cNvSpPr>
          <p:nvPr/>
        </p:nvSpPr>
        <p:spPr bwMode="auto">
          <a:xfrm flipH="1">
            <a:off x="5867400" y="20574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92" name="Line 172"/>
          <p:cNvSpPr>
            <a:spLocks noChangeShapeType="1"/>
          </p:cNvSpPr>
          <p:nvPr/>
        </p:nvSpPr>
        <p:spPr bwMode="auto">
          <a:xfrm>
            <a:off x="5638800" y="1905000"/>
            <a:ext cx="2286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93" name="Line 173"/>
          <p:cNvSpPr>
            <a:spLocks noChangeShapeType="1"/>
          </p:cNvSpPr>
          <p:nvPr/>
        </p:nvSpPr>
        <p:spPr bwMode="auto">
          <a:xfrm>
            <a:off x="6248400" y="20574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94" name="Line 174"/>
          <p:cNvSpPr>
            <a:spLocks noChangeShapeType="1"/>
          </p:cNvSpPr>
          <p:nvPr/>
        </p:nvSpPr>
        <p:spPr bwMode="auto">
          <a:xfrm flipH="1">
            <a:off x="6324600" y="22860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2095" name="Line 175"/>
          <p:cNvSpPr>
            <a:spLocks noChangeShapeType="1"/>
          </p:cNvSpPr>
          <p:nvPr/>
        </p:nvSpPr>
        <p:spPr bwMode="auto">
          <a:xfrm>
            <a:off x="7086600" y="25146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96" name="Line 176"/>
          <p:cNvSpPr>
            <a:spLocks noChangeShapeType="1"/>
          </p:cNvSpPr>
          <p:nvPr/>
        </p:nvSpPr>
        <p:spPr bwMode="auto">
          <a:xfrm>
            <a:off x="6705600" y="27432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97" name="Line 177"/>
          <p:cNvSpPr>
            <a:spLocks noChangeShapeType="1"/>
          </p:cNvSpPr>
          <p:nvPr/>
        </p:nvSpPr>
        <p:spPr bwMode="auto">
          <a:xfrm flipH="1">
            <a:off x="7162800" y="28956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98" name="Line 178"/>
          <p:cNvSpPr>
            <a:spLocks noChangeShapeType="1"/>
          </p:cNvSpPr>
          <p:nvPr/>
        </p:nvSpPr>
        <p:spPr bwMode="auto">
          <a:xfrm flipH="1" flipV="1">
            <a:off x="6781800" y="31242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099" name="Line 179"/>
          <p:cNvSpPr>
            <a:spLocks noChangeShapeType="1"/>
          </p:cNvSpPr>
          <p:nvPr/>
        </p:nvSpPr>
        <p:spPr bwMode="auto">
          <a:xfrm flipH="1">
            <a:off x="5181600" y="27432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2100" name="Line 180"/>
          <p:cNvSpPr>
            <a:spLocks noChangeShapeType="1"/>
          </p:cNvSpPr>
          <p:nvPr/>
        </p:nvSpPr>
        <p:spPr bwMode="auto">
          <a:xfrm flipH="1">
            <a:off x="4800600" y="2514600"/>
            <a:ext cx="76200" cy="533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101" name="Line 181"/>
          <p:cNvSpPr>
            <a:spLocks noChangeShapeType="1"/>
          </p:cNvSpPr>
          <p:nvPr/>
        </p:nvSpPr>
        <p:spPr bwMode="auto">
          <a:xfrm>
            <a:off x="4495800" y="2667000"/>
            <a:ext cx="3048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102" name="Line 182"/>
          <p:cNvSpPr>
            <a:spLocks noChangeShapeType="1"/>
          </p:cNvSpPr>
          <p:nvPr/>
        </p:nvSpPr>
        <p:spPr bwMode="auto">
          <a:xfrm>
            <a:off x="5257800" y="22860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103" name="Line 183"/>
          <p:cNvSpPr>
            <a:spLocks noChangeShapeType="1"/>
          </p:cNvSpPr>
          <p:nvPr/>
        </p:nvSpPr>
        <p:spPr bwMode="auto">
          <a:xfrm flipH="1">
            <a:off x="5791200" y="23622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104" name="Line 184"/>
          <p:cNvSpPr>
            <a:spLocks noChangeShapeType="1"/>
          </p:cNvSpPr>
          <p:nvPr/>
        </p:nvSpPr>
        <p:spPr bwMode="auto">
          <a:xfrm flipH="1">
            <a:off x="6248400" y="25146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105" name="Line 185"/>
          <p:cNvSpPr>
            <a:spLocks noChangeShapeType="1"/>
          </p:cNvSpPr>
          <p:nvPr/>
        </p:nvSpPr>
        <p:spPr bwMode="auto">
          <a:xfrm>
            <a:off x="5791200" y="2819400"/>
            <a:ext cx="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106" name="Line 186"/>
          <p:cNvSpPr>
            <a:spLocks noChangeShapeType="1"/>
          </p:cNvSpPr>
          <p:nvPr/>
        </p:nvSpPr>
        <p:spPr bwMode="auto">
          <a:xfrm>
            <a:off x="4191000" y="3429000"/>
            <a:ext cx="381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107" name="Line 187"/>
          <p:cNvSpPr>
            <a:spLocks noChangeShapeType="1"/>
          </p:cNvSpPr>
          <p:nvPr/>
        </p:nvSpPr>
        <p:spPr bwMode="auto">
          <a:xfrm>
            <a:off x="4572000" y="3429000"/>
            <a:ext cx="381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108" name="Line 188"/>
          <p:cNvSpPr>
            <a:spLocks noChangeShapeType="1"/>
          </p:cNvSpPr>
          <p:nvPr/>
        </p:nvSpPr>
        <p:spPr bwMode="auto">
          <a:xfrm flipH="1">
            <a:off x="5410200" y="32004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109" name="Line 189"/>
          <p:cNvSpPr>
            <a:spLocks noChangeShapeType="1"/>
          </p:cNvSpPr>
          <p:nvPr/>
        </p:nvSpPr>
        <p:spPr bwMode="auto">
          <a:xfrm>
            <a:off x="5410200" y="35052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110" name="Line 190"/>
          <p:cNvSpPr>
            <a:spLocks noChangeShapeType="1"/>
          </p:cNvSpPr>
          <p:nvPr/>
        </p:nvSpPr>
        <p:spPr bwMode="auto">
          <a:xfrm flipH="1" flipV="1">
            <a:off x="5029200" y="4419600"/>
            <a:ext cx="2286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111" name="Line 191"/>
          <p:cNvSpPr>
            <a:spLocks noChangeShapeType="1"/>
          </p:cNvSpPr>
          <p:nvPr/>
        </p:nvSpPr>
        <p:spPr bwMode="auto">
          <a:xfrm flipH="1">
            <a:off x="1752600" y="32004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112" name="Line 192"/>
          <p:cNvSpPr>
            <a:spLocks noChangeShapeType="1"/>
          </p:cNvSpPr>
          <p:nvPr/>
        </p:nvSpPr>
        <p:spPr bwMode="auto">
          <a:xfrm>
            <a:off x="3657600" y="22098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113" name="Line 193"/>
          <p:cNvSpPr>
            <a:spLocks noChangeShapeType="1"/>
          </p:cNvSpPr>
          <p:nvPr/>
        </p:nvSpPr>
        <p:spPr bwMode="auto">
          <a:xfrm>
            <a:off x="2514600" y="32766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114" name="Line 194"/>
          <p:cNvSpPr>
            <a:spLocks noChangeShapeType="1"/>
          </p:cNvSpPr>
          <p:nvPr/>
        </p:nvSpPr>
        <p:spPr bwMode="auto">
          <a:xfrm>
            <a:off x="2819400" y="18288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115" name="Line 195"/>
          <p:cNvSpPr>
            <a:spLocks noChangeShapeType="1"/>
          </p:cNvSpPr>
          <p:nvPr/>
        </p:nvSpPr>
        <p:spPr bwMode="auto">
          <a:xfrm>
            <a:off x="2514600" y="2133600"/>
            <a:ext cx="3048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116" name="Line 196"/>
          <p:cNvSpPr>
            <a:spLocks noChangeShapeType="1"/>
          </p:cNvSpPr>
          <p:nvPr/>
        </p:nvSpPr>
        <p:spPr bwMode="auto">
          <a:xfrm flipV="1">
            <a:off x="2438400" y="1752600"/>
            <a:ext cx="3810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2117" name="Line 197"/>
          <p:cNvSpPr>
            <a:spLocks noChangeShapeType="1"/>
          </p:cNvSpPr>
          <p:nvPr/>
        </p:nvSpPr>
        <p:spPr bwMode="auto">
          <a:xfrm flipV="1">
            <a:off x="1905000" y="2133600"/>
            <a:ext cx="457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2118" name="Line 198"/>
          <p:cNvSpPr>
            <a:spLocks noChangeShapeType="1"/>
          </p:cNvSpPr>
          <p:nvPr/>
        </p:nvSpPr>
        <p:spPr bwMode="auto">
          <a:xfrm flipH="1">
            <a:off x="2362200" y="2209800"/>
            <a:ext cx="76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119" name="Line 199"/>
          <p:cNvSpPr>
            <a:spLocks noChangeShapeType="1"/>
          </p:cNvSpPr>
          <p:nvPr/>
        </p:nvSpPr>
        <p:spPr bwMode="auto">
          <a:xfrm>
            <a:off x="1981200" y="2438400"/>
            <a:ext cx="3048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120" name="Line 200"/>
          <p:cNvSpPr>
            <a:spLocks noChangeShapeType="1"/>
          </p:cNvSpPr>
          <p:nvPr/>
        </p:nvSpPr>
        <p:spPr bwMode="auto">
          <a:xfrm flipH="1">
            <a:off x="1752600" y="2514600"/>
            <a:ext cx="1524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2121" name="Line 201"/>
          <p:cNvSpPr>
            <a:spLocks noChangeShapeType="1"/>
          </p:cNvSpPr>
          <p:nvPr/>
        </p:nvSpPr>
        <p:spPr bwMode="auto">
          <a:xfrm>
            <a:off x="2895600" y="17526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122" name="Line 202"/>
          <p:cNvSpPr>
            <a:spLocks noChangeShapeType="1"/>
          </p:cNvSpPr>
          <p:nvPr/>
        </p:nvSpPr>
        <p:spPr bwMode="auto">
          <a:xfrm flipV="1">
            <a:off x="2895600" y="19812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2123" name="Line 203"/>
          <p:cNvSpPr>
            <a:spLocks noChangeShapeType="1"/>
          </p:cNvSpPr>
          <p:nvPr/>
        </p:nvSpPr>
        <p:spPr bwMode="auto">
          <a:xfrm>
            <a:off x="2895600" y="22098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2124" name="Line 204"/>
          <p:cNvSpPr>
            <a:spLocks noChangeShapeType="1"/>
          </p:cNvSpPr>
          <p:nvPr/>
        </p:nvSpPr>
        <p:spPr bwMode="auto">
          <a:xfrm flipH="1">
            <a:off x="2819400" y="2286000"/>
            <a:ext cx="76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125" name="Line 205"/>
          <p:cNvSpPr>
            <a:spLocks noChangeShapeType="1"/>
          </p:cNvSpPr>
          <p:nvPr/>
        </p:nvSpPr>
        <p:spPr bwMode="auto">
          <a:xfrm flipH="1">
            <a:off x="2895600" y="2438400"/>
            <a:ext cx="3810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2126" name="Line 206"/>
          <p:cNvSpPr>
            <a:spLocks noChangeShapeType="1"/>
          </p:cNvSpPr>
          <p:nvPr/>
        </p:nvSpPr>
        <p:spPr bwMode="auto">
          <a:xfrm flipV="1">
            <a:off x="1828800" y="2514600"/>
            <a:ext cx="457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127" name="Line 207"/>
          <p:cNvSpPr>
            <a:spLocks noChangeShapeType="1"/>
          </p:cNvSpPr>
          <p:nvPr/>
        </p:nvSpPr>
        <p:spPr bwMode="auto">
          <a:xfrm>
            <a:off x="2362200" y="2590800"/>
            <a:ext cx="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128" name="Line 208"/>
          <p:cNvSpPr>
            <a:spLocks noChangeShapeType="1"/>
          </p:cNvSpPr>
          <p:nvPr/>
        </p:nvSpPr>
        <p:spPr bwMode="auto">
          <a:xfrm>
            <a:off x="2438400" y="2514600"/>
            <a:ext cx="3048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2129" name="Line 209"/>
          <p:cNvSpPr>
            <a:spLocks noChangeShapeType="1"/>
          </p:cNvSpPr>
          <p:nvPr/>
        </p:nvSpPr>
        <p:spPr bwMode="auto">
          <a:xfrm flipV="1">
            <a:off x="2438400" y="26670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2130" name="Line 210"/>
          <p:cNvSpPr>
            <a:spLocks noChangeShapeType="1"/>
          </p:cNvSpPr>
          <p:nvPr/>
        </p:nvSpPr>
        <p:spPr bwMode="auto">
          <a:xfrm>
            <a:off x="1828800" y="28194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2131" name="Line 211"/>
          <p:cNvSpPr>
            <a:spLocks noChangeShapeType="1"/>
          </p:cNvSpPr>
          <p:nvPr/>
        </p:nvSpPr>
        <p:spPr bwMode="auto">
          <a:xfrm>
            <a:off x="3276600" y="2057400"/>
            <a:ext cx="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132" name="Line 212"/>
          <p:cNvSpPr>
            <a:spLocks noChangeShapeType="1"/>
          </p:cNvSpPr>
          <p:nvPr/>
        </p:nvSpPr>
        <p:spPr bwMode="auto">
          <a:xfrm>
            <a:off x="3352800" y="19812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2133" name="Line 213"/>
          <p:cNvSpPr>
            <a:spLocks noChangeShapeType="1"/>
          </p:cNvSpPr>
          <p:nvPr/>
        </p:nvSpPr>
        <p:spPr bwMode="auto">
          <a:xfrm flipV="1">
            <a:off x="3352800" y="22098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2134" name="Line 214"/>
          <p:cNvSpPr>
            <a:spLocks noChangeShapeType="1"/>
          </p:cNvSpPr>
          <p:nvPr/>
        </p:nvSpPr>
        <p:spPr bwMode="auto">
          <a:xfrm>
            <a:off x="2819400" y="2667000"/>
            <a:ext cx="76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135" name="Line 215"/>
          <p:cNvSpPr>
            <a:spLocks noChangeShapeType="1"/>
          </p:cNvSpPr>
          <p:nvPr/>
        </p:nvSpPr>
        <p:spPr bwMode="auto">
          <a:xfrm>
            <a:off x="2362200" y="2971800"/>
            <a:ext cx="1524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136" name="Line 216"/>
          <p:cNvSpPr>
            <a:spLocks noChangeShapeType="1"/>
          </p:cNvSpPr>
          <p:nvPr/>
        </p:nvSpPr>
        <p:spPr bwMode="auto">
          <a:xfrm>
            <a:off x="1752600" y="28194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2137" name="Line 217"/>
          <p:cNvSpPr>
            <a:spLocks noChangeShapeType="1"/>
          </p:cNvSpPr>
          <p:nvPr/>
        </p:nvSpPr>
        <p:spPr bwMode="auto">
          <a:xfrm>
            <a:off x="1981200" y="3200400"/>
            <a:ext cx="5334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2138" name="Line 218"/>
          <p:cNvSpPr>
            <a:spLocks noChangeShapeType="1"/>
          </p:cNvSpPr>
          <p:nvPr/>
        </p:nvSpPr>
        <p:spPr bwMode="auto">
          <a:xfrm flipV="1">
            <a:off x="1981200" y="28956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2139" name="Oval 219"/>
          <p:cNvSpPr>
            <a:spLocks noChangeArrowheads="1"/>
          </p:cNvSpPr>
          <p:nvPr/>
        </p:nvSpPr>
        <p:spPr bwMode="auto">
          <a:xfrm>
            <a:off x="1828800" y="2362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140" name="Oval 220"/>
          <p:cNvSpPr>
            <a:spLocks noChangeArrowheads="1"/>
          </p:cNvSpPr>
          <p:nvPr/>
        </p:nvSpPr>
        <p:spPr bwMode="auto">
          <a:xfrm>
            <a:off x="2286000" y="2438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141" name="Oval 221"/>
          <p:cNvSpPr>
            <a:spLocks noChangeArrowheads="1"/>
          </p:cNvSpPr>
          <p:nvPr/>
        </p:nvSpPr>
        <p:spPr bwMode="auto">
          <a:xfrm>
            <a:off x="1676400" y="2743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142" name="Oval 222"/>
          <p:cNvSpPr>
            <a:spLocks noChangeArrowheads="1"/>
          </p:cNvSpPr>
          <p:nvPr/>
        </p:nvSpPr>
        <p:spPr bwMode="auto">
          <a:xfrm>
            <a:off x="27432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143" name="Oval 223"/>
          <p:cNvSpPr>
            <a:spLocks noChangeArrowheads="1"/>
          </p:cNvSpPr>
          <p:nvPr/>
        </p:nvSpPr>
        <p:spPr bwMode="auto">
          <a:xfrm>
            <a:off x="2819400" y="2133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144" name="Oval 224"/>
          <p:cNvSpPr>
            <a:spLocks noChangeArrowheads="1"/>
          </p:cNvSpPr>
          <p:nvPr/>
        </p:nvSpPr>
        <p:spPr bwMode="auto">
          <a:xfrm>
            <a:off x="3200400" y="1905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145" name="Oval 225"/>
          <p:cNvSpPr>
            <a:spLocks noChangeArrowheads="1"/>
          </p:cNvSpPr>
          <p:nvPr/>
        </p:nvSpPr>
        <p:spPr bwMode="auto">
          <a:xfrm>
            <a:off x="2743200" y="2514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146" name="Oval 226"/>
          <p:cNvSpPr>
            <a:spLocks noChangeArrowheads="1"/>
          </p:cNvSpPr>
          <p:nvPr/>
        </p:nvSpPr>
        <p:spPr bwMode="auto">
          <a:xfrm>
            <a:off x="2286000" y="2819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147" name="Oval 227"/>
          <p:cNvSpPr>
            <a:spLocks noChangeArrowheads="1"/>
          </p:cNvSpPr>
          <p:nvPr/>
        </p:nvSpPr>
        <p:spPr bwMode="auto">
          <a:xfrm>
            <a:off x="2819400" y="2895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148" name="Oval 228"/>
          <p:cNvSpPr>
            <a:spLocks noChangeArrowheads="1"/>
          </p:cNvSpPr>
          <p:nvPr/>
        </p:nvSpPr>
        <p:spPr bwMode="auto">
          <a:xfrm>
            <a:off x="3200400" y="2362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149" name="Oval 229"/>
          <p:cNvSpPr>
            <a:spLocks noChangeArrowheads="1"/>
          </p:cNvSpPr>
          <p:nvPr/>
        </p:nvSpPr>
        <p:spPr bwMode="auto">
          <a:xfrm>
            <a:off x="1905000" y="3124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150" name="Oval 230"/>
          <p:cNvSpPr>
            <a:spLocks noChangeArrowheads="1"/>
          </p:cNvSpPr>
          <p:nvPr/>
        </p:nvSpPr>
        <p:spPr bwMode="auto">
          <a:xfrm>
            <a:off x="24384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151" name="Oval 231"/>
          <p:cNvSpPr>
            <a:spLocks noChangeArrowheads="1"/>
          </p:cNvSpPr>
          <p:nvPr/>
        </p:nvSpPr>
        <p:spPr bwMode="auto">
          <a:xfrm>
            <a:off x="3276600" y="2743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152" name="Oval 232"/>
          <p:cNvSpPr>
            <a:spLocks noChangeArrowheads="1"/>
          </p:cNvSpPr>
          <p:nvPr/>
        </p:nvSpPr>
        <p:spPr bwMode="auto">
          <a:xfrm>
            <a:off x="3581400" y="2133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153" name="Oval 233"/>
          <p:cNvSpPr>
            <a:spLocks noChangeArrowheads="1"/>
          </p:cNvSpPr>
          <p:nvPr/>
        </p:nvSpPr>
        <p:spPr bwMode="auto">
          <a:xfrm>
            <a:off x="2362200" y="2057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154" name="Oval 234"/>
          <p:cNvSpPr>
            <a:spLocks noChangeArrowheads="1"/>
          </p:cNvSpPr>
          <p:nvPr/>
        </p:nvSpPr>
        <p:spPr bwMode="auto">
          <a:xfrm>
            <a:off x="4572000" y="1981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155" name="Oval 235"/>
          <p:cNvSpPr>
            <a:spLocks noChangeArrowheads="1"/>
          </p:cNvSpPr>
          <p:nvPr/>
        </p:nvSpPr>
        <p:spPr bwMode="auto">
          <a:xfrm>
            <a:off x="50292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156" name="Oval 236"/>
          <p:cNvSpPr>
            <a:spLocks noChangeArrowheads="1"/>
          </p:cNvSpPr>
          <p:nvPr/>
        </p:nvSpPr>
        <p:spPr bwMode="auto">
          <a:xfrm>
            <a:off x="5562600" y="1828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157" name="Oval 237"/>
          <p:cNvSpPr>
            <a:spLocks noChangeArrowheads="1"/>
          </p:cNvSpPr>
          <p:nvPr/>
        </p:nvSpPr>
        <p:spPr bwMode="auto">
          <a:xfrm>
            <a:off x="5181600" y="2209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158" name="Oval 238"/>
          <p:cNvSpPr>
            <a:spLocks noChangeArrowheads="1"/>
          </p:cNvSpPr>
          <p:nvPr/>
        </p:nvSpPr>
        <p:spPr bwMode="auto">
          <a:xfrm>
            <a:off x="4800600" y="2438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159" name="Oval 239"/>
          <p:cNvSpPr>
            <a:spLocks noChangeArrowheads="1"/>
          </p:cNvSpPr>
          <p:nvPr/>
        </p:nvSpPr>
        <p:spPr bwMode="auto">
          <a:xfrm>
            <a:off x="5257800" y="2667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160" name="Oval 240"/>
          <p:cNvSpPr>
            <a:spLocks noChangeArrowheads="1"/>
          </p:cNvSpPr>
          <p:nvPr/>
        </p:nvSpPr>
        <p:spPr bwMode="auto">
          <a:xfrm>
            <a:off x="5791200" y="2286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161" name="Oval 241"/>
          <p:cNvSpPr>
            <a:spLocks noChangeArrowheads="1"/>
          </p:cNvSpPr>
          <p:nvPr/>
        </p:nvSpPr>
        <p:spPr bwMode="auto">
          <a:xfrm>
            <a:off x="4724400" y="2971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162" name="Oval 242"/>
          <p:cNvSpPr>
            <a:spLocks noChangeArrowheads="1"/>
          </p:cNvSpPr>
          <p:nvPr/>
        </p:nvSpPr>
        <p:spPr bwMode="auto">
          <a:xfrm>
            <a:off x="5715000" y="2743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163" name="Oval 243"/>
          <p:cNvSpPr>
            <a:spLocks noChangeArrowheads="1"/>
          </p:cNvSpPr>
          <p:nvPr/>
        </p:nvSpPr>
        <p:spPr bwMode="auto">
          <a:xfrm>
            <a:off x="5105400" y="3048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164" name="Oval 244"/>
          <p:cNvSpPr>
            <a:spLocks noChangeArrowheads="1"/>
          </p:cNvSpPr>
          <p:nvPr/>
        </p:nvSpPr>
        <p:spPr bwMode="auto">
          <a:xfrm>
            <a:off x="6172200" y="1981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165" name="Oval 245"/>
          <p:cNvSpPr>
            <a:spLocks noChangeArrowheads="1"/>
          </p:cNvSpPr>
          <p:nvPr/>
        </p:nvSpPr>
        <p:spPr bwMode="auto">
          <a:xfrm>
            <a:off x="6248400" y="2438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166" name="Oval 246"/>
          <p:cNvSpPr>
            <a:spLocks noChangeArrowheads="1"/>
          </p:cNvSpPr>
          <p:nvPr/>
        </p:nvSpPr>
        <p:spPr bwMode="auto">
          <a:xfrm>
            <a:off x="6629400" y="2209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167" name="Oval 247"/>
          <p:cNvSpPr>
            <a:spLocks noChangeArrowheads="1"/>
          </p:cNvSpPr>
          <p:nvPr/>
        </p:nvSpPr>
        <p:spPr bwMode="auto">
          <a:xfrm>
            <a:off x="6172200" y="2819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168" name="Oval 248"/>
          <p:cNvSpPr>
            <a:spLocks noChangeArrowheads="1"/>
          </p:cNvSpPr>
          <p:nvPr/>
        </p:nvSpPr>
        <p:spPr bwMode="auto">
          <a:xfrm>
            <a:off x="5715000" y="3124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169" name="Oval 249"/>
          <p:cNvSpPr>
            <a:spLocks noChangeArrowheads="1"/>
          </p:cNvSpPr>
          <p:nvPr/>
        </p:nvSpPr>
        <p:spPr bwMode="auto">
          <a:xfrm>
            <a:off x="62484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170" name="Oval 250"/>
          <p:cNvSpPr>
            <a:spLocks noChangeArrowheads="1"/>
          </p:cNvSpPr>
          <p:nvPr/>
        </p:nvSpPr>
        <p:spPr bwMode="auto">
          <a:xfrm>
            <a:off x="4419600" y="2590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171" name="Oval 251"/>
          <p:cNvSpPr>
            <a:spLocks noChangeArrowheads="1"/>
          </p:cNvSpPr>
          <p:nvPr/>
        </p:nvSpPr>
        <p:spPr bwMode="auto">
          <a:xfrm>
            <a:off x="4343400" y="2209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172" name="Oval 252"/>
          <p:cNvSpPr>
            <a:spLocks noChangeArrowheads="1"/>
          </p:cNvSpPr>
          <p:nvPr/>
        </p:nvSpPr>
        <p:spPr bwMode="auto">
          <a:xfrm>
            <a:off x="6629400" y="2667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173" name="Oval 253"/>
          <p:cNvSpPr>
            <a:spLocks noChangeArrowheads="1"/>
          </p:cNvSpPr>
          <p:nvPr/>
        </p:nvSpPr>
        <p:spPr bwMode="auto">
          <a:xfrm>
            <a:off x="4876800" y="3352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174" name="Oval 254"/>
          <p:cNvSpPr>
            <a:spLocks noChangeArrowheads="1"/>
          </p:cNvSpPr>
          <p:nvPr/>
        </p:nvSpPr>
        <p:spPr bwMode="auto">
          <a:xfrm>
            <a:off x="5334000" y="3429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175" name="Oval 255"/>
          <p:cNvSpPr>
            <a:spLocks noChangeArrowheads="1"/>
          </p:cNvSpPr>
          <p:nvPr/>
        </p:nvSpPr>
        <p:spPr bwMode="auto">
          <a:xfrm>
            <a:off x="5867400" y="3505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176" name="Oval 256"/>
          <p:cNvSpPr>
            <a:spLocks noChangeArrowheads="1"/>
          </p:cNvSpPr>
          <p:nvPr/>
        </p:nvSpPr>
        <p:spPr bwMode="auto">
          <a:xfrm>
            <a:off x="6477000" y="3581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177" name="Oval 257"/>
          <p:cNvSpPr>
            <a:spLocks noChangeArrowheads="1"/>
          </p:cNvSpPr>
          <p:nvPr/>
        </p:nvSpPr>
        <p:spPr bwMode="auto">
          <a:xfrm>
            <a:off x="6705600" y="3048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178" name="Oval 258"/>
          <p:cNvSpPr>
            <a:spLocks noChangeArrowheads="1"/>
          </p:cNvSpPr>
          <p:nvPr/>
        </p:nvSpPr>
        <p:spPr bwMode="auto">
          <a:xfrm>
            <a:off x="7010400" y="2438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179" name="Oval 259"/>
          <p:cNvSpPr>
            <a:spLocks noChangeArrowheads="1"/>
          </p:cNvSpPr>
          <p:nvPr/>
        </p:nvSpPr>
        <p:spPr bwMode="auto">
          <a:xfrm>
            <a:off x="7162800" y="2819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180" name="Oval 260"/>
          <p:cNvSpPr>
            <a:spLocks noChangeArrowheads="1"/>
          </p:cNvSpPr>
          <p:nvPr/>
        </p:nvSpPr>
        <p:spPr bwMode="auto">
          <a:xfrm>
            <a:off x="6934200" y="3429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181" name="Oval 261"/>
          <p:cNvSpPr>
            <a:spLocks noChangeArrowheads="1"/>
          </p:cNvSpPr>
          <p:nvPr/>
        </p:nvSpPr>
        <p:spPr bwMode="auto">
          <a:xfrm>
            <a:off x="5562600" y="3810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182" name="Oval 262"/>
          <p:cNvSpPr>
            <a:spLocks noChangeArrowheads="1"/>
          </p:cNvSpPr>
          <p:nvPr/>
        </p:nvSpPr>
        <p:spPr bwMode="auto">
          <a:xfrm>
            <a:off x="5105400" y="3733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183" name="Oval 263"/>
          <p:cNvSpPr>
            <a:spLocks noChangeArrowheads="1"/>
          </p:cNvSpPr>
          <p:nvPr/>
        </p:nvSpPr>
        <p:spPr bwMode="auto">
          <a:xfrm>
            <a:off x="4267200" y="2971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184" name="Oval 264"/>
          <p:cNvSpPr>
            <a:spLocks noChangeArrowheads="1"/>
          </p:cNvSpPr>
          <p:nvPr/>
        </p:nvSpPr>
        <p:spPr bwMode="auto">
          <a:xfrm>
            <a:off x="4495800" y="3352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185" name="Oval 265"/>
          <p:cNvSpPr>
            <a:spLocks noChangeArrowheads="1"/>
          </p:cNvSpPr>
          <p:nvPr/>
        </p:nvSpPr>
        <p:spPr bwMode="auto">
          <a:xfrm>
            <a:off x="6172200" y="3733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186" name="Oval 266"/>
          <p:cNvSpPr>
            <a:spLocks noChangeArrowheads="1"/>
          </p:cNvSpPr>
          <p:nvPr/>
        </p:nvSpPr>
        <p:spPr bwMode="auto">
          <a:xfrm>
            <a:off x="5867400" y="396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187" name="Oval 267"/>
          <p:cNvSpPr>
            <a:spLocks noChangeArrowheads="1"/>
          </p:cNvSpPr>
          <p:nvPr/>
        </p:nvSpPr>
        <p:spPr bwMode="auto">
          <a:xfrm>
            <a:off x="7086600" y="3124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188" name="Oval 268"/>
          <p:cNvSpPr>
            <a:spLocks noChangeArrowheads="1"/>
          </p:cNvSpPr>
          <p:nvPr/>
        </p:nvSpPr>
        <p:spPr bwMode="auto">
          <a:xfrm>
            <a:off x="6858000" y="3810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189" name="Oval 269"/>
          <p:cNvSpPr>
            <a:spLocks noChangeArrowheads="1"/>
          </p:cNvSpPr>
          <p:nvPr/>
        </p:nvSpPr>
        <p:spPr bwMode="auto">
          <a:xfrm>
            <a:off x="6477000" y="3886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190" name="Oval 270"/>
          <p:cNvSpPr>
            <a:spLocks noChangeArrowheads="1"/>
          </p:cNvSpPr>
          <p:nvPr/>
        </p:nvSpPr>
        <p:spPr bwMode="auto">
          <a:xfrm>
            <a:off x="5029200" y="4038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191" name="Oval 271"/>
          <p:cNvSpPr>
            <a:spLocks noChangeArrowheads="1"/>
          </p:cNvSpPr>
          <p:nvPr/>
        </p:nvSpPr>
        <p:spPr bwMode="auto">
          <a:xfrm>
            <a:off x="5562600" y="4191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192" name="Oval 272"/>
          <p:cNvSpPr>
            <a:spLocks noChangeArrowheads="1"/>
          </p:cNvSpPr>
          <p:nvPr/>
        </p:nvSpPr>
        <p:spPr bwMode="auto">
          <a:xfrm>
            <a:off x="5181600" y="4572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193" name="Oval 273"/>
          <p:cNvSpPr>
            <a:spLocks noChangeArrowheads="1"/>
          </p:cNvSpPr>
          <p:nvPr/>
        </p:nvSpPr>
        <p:spPr bwMode="auto">
          <a:xfrm>
            <a:off x="5334000" y="4953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194" name="Oval 274"/>
          <p:cNvSpPr>
            <a:spLocks noChangeArrowheads="1"/>
          </p:cNvSpPr>
          <p:nvPr/>
        </p:nvSpPr>
        <p:spPr bwMode="auto">
          <a:xfrm>
            <a:off x="5791200" y="4648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195" name="Oval 275"/>
          <p:cNvSpPr>
            <a:spLocks noChangeArrowheads="1"/>
          </p:cNvSpPr>
          <p:nvPr/>
        </p:nvSpPr>
        <p:spPr bwMode="auto">
          <a:xfrm>
            <a:off x="5715000" y="5105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196" name="Oval 276"/>
          <p:cNvSpPr>
            <a:spLocks noChangeArrowheads="1"/>
          </p:cNvSpPr>
          <p:nvPr/>
        </p:nvSpPr>
        <p:spPr bwMode="auto">
          <a:xfrm>
            <a:off x="6172200" y="4343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197" name="Oval 277"/>
          <p:cNvSpPr>
            <a:spLocks noChangeArrowheads="1"/>
          </p:cNvSpPr>
          <p:nvPr/>
        </p:nvSpPr>
        <p:spPr bwMode="auto">
          <a:xfrm>
            <a:off x="6248400" y="4800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198" name="Oval 278"/>
          <p:cNvSpPr>
            <a:spLocks noChangeArrowheads="1"/>
          </p:cNvSpPr>
          <p:nvPr/>
        </p:nvSpPr>
        <p:spPr bwMode="auto">
          <a:xfrm>
            <a:off x="6629400" y="4572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199" name="Oval 279"/>
          <p:cNvSpPr>
            <a:spLocks noChangeArrowheads="1"/>
          </p:cNvSpPr>
          <p:nvPr/>
        </p:nvSpPr>
        <p:spPr bwMode="auto">
          <a:xfrm>
            <a:off x="6172200" y="5181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200" name="Oval 280"/>
          <p:cNvSpPr>
            <a:spLocks noChangeArrowheads="1"/>
          </p:cNvSpPr>
          <p:nvPr/>
        </p:nvSpPr>
        <p:spPr bwMode="auto">
          <a:xfrm>
            <a:off x="6629400" y="5029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201" name="Oval 281"/>
          <p:cNvSpPr>
            <a:spLocks noChangeArrowheads="1"/>
          </p:cNvSpPr>
          <p:nvPr/>
        </p:nvSpPr>
        <p:spPr bwMode="auto">
          <a:xfrm>
            <a:off x="4114800" y="3352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202" name="Oval 282"/>
          <p:cNvSpPr>
            <a:spLocks noChangeArrowheads="1"/>
          </p:cNvSpPr>
          <p:nvPr/>
        </p:nvSpPr>
        <p:spPr bwMode="auto">
          <a:xfrm>
            <a:off x="3962400" y="2209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203" name="Oval 283"/>
          <p:cNvSpPr>
            <a:spLocks noChangeArrowheads="1"/>
          </p:cNvSpPr>
          <p:nvPr/>
        </p:nvSpPr>
        <p:spPr bwMode="auto">
          <a:xfrm>
            <a:off x="6553200" y="4191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204" name="Oval 284"/>
          <p:cNvSpPr>
            <a:spLocks noChangeArrowheads="1"/>
          </p:cNvSpPr>
          <p:nvPr/>
        </p:nvSpPr>
        <p:spPr bwMode="auto">
          <a:xfrm>
            <a:off x="4953000" y="4343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205" name="Oval 285"/>
          <p:cNvSpPr>
            <a:spLocks noChangeArrowheads="1"/>
          </p:cNvSpPr>
          <p:nvPr/>
        </p:nvSpPr>
        <p:spPr bwMode="auto">
          <a:xfrm>
            <a:off x="5486400" y="4495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206" name="Oval 286"/>
          <p:cNvSpPr>
            <a:spLocks noChangeArrowheads="1"/>
          </p:cNvSpPr>
          <p:nvPr/>
        </p:nvSpPr>
        <p:spPr bwMode="auto">
          <a:xfrm>
            <a:off x="2133600" y="3505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207" name="Oval 287"/>
          <p:cNvSpPr>
            <a:spLocks noChangeArrowheads="1"/>
          </p:cNvSpPr>
          <p:nvPr/>
        </p:nvSpPr>
        <p:spPr bwMode="auto">
          <a:xfrm>
            <a:off x="1676400" y="3429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208" name="Oval 288"/>
          <p:cNvSpPr>
            <a:spLocks noChangeArrowheads="1"/>
          </p:cNvSpPr>
          <p:nvPr/>
        </p:nvSpPr>
        <p:spPr bwMode="auto">
          <a:xfrm>
            <a:off x="2438400" y="3657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209" name="Oval 289"/>
          <p:cNvSpPr>
            <a:spLocks noChangeArrowheads="1"/>
          </p:cNvSpPr>
          <p:nvPr/>
        </p:nvSpPr>
        <p:spPr bwMode="auto">
          <a:xfrm>
            <a:off x="1828800" y="3810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210" name="Oval 290"/>
          <p:cNvSpPr>
            <a:spLocks noChangeArrowheads="1"/>
          </p:cNvSpPr>
          <p:nvPr/>
        </p:nvSpPr>
        <p:spPr bwMode="auto">
          <a:xfrm>
            <a:off x="3048000" y="3581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211" name="Oval 291"/>
          <p:cNvSpPr>
            <a:spLocks noChangeArrowheads="1"/>
          </p:cNvSpPr>
          <p:nvPr/>
        </p:nvSpPr>
        <p:spPr bwMode="auto">
          <a:xfrm>
            <a:off x="2286000" y="4038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212" name="Oval 292"/>
          <p:cNvSpPr>
            <a:spLocks noChangeArrowheads="1"/>
          </p:cNvSpPr>
          <p:nvPr/>
        </p:nvSpPr>
        <p:spPr bwMode="auto">
          <a:xfrm>
            <a:off x="3352800" y="3810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213" name="Oval 293"/>
          <p:cNvSpPr>
            <a:spLocks noChangeArrowheads="1"/>
          </p:cNvSpPr>
          <p:nvPr/>
        </p:nvSpPr>
        <p:spPr bwMode="auto">
          <a:xfrm>
            <a:off x="2895600" y="4114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214" name="Oval 294"/>
          <p:cNvSpPr>
            <a:spLocks noChangeArrowheads="1"/>
          </p:cNvSpPr>
          <p:nvPr/>
        </p:nvSpPr>
        <p:spPr bwMode="auto">
          <a:xfrm>
            <a:off x="3429000" y="4191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215" name="Oval 295"/>
          <p:cNvSpPr>
            <a:spLocks noChangeArrowheads="1"/>
          </p:cNvSpPr>
          <p:nvPr/>
        </p:nvSpPr>
        <p:spPr bwMode="auto">
          <a:xfrm>
            <a:off x="2514600" y="4419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216" name="Oval 296"/>
          <p:cNvSpPr>
            <a:spLocks noChangeArrowheads="1"/>
          </p:cNvSpPr>
          <p:nvPr/>
        </p:nvSpPr>
        <p:spPr bwMode="auto">
          <a:xfrm>
            <a:off x="3048000" y="4495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217" name="Oval 297"/>
          <p:cNvSpPr>
            <a:spLocks noChangeArrowheads="1"/>
          </p:cNvSpPr>
          <p:nvPr/>
        </p:nvSpPr>
        <p:spPr bwMode="auto">
          <a:xfrm>
            <a:off x="3657600" y="4572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218" name="Oval 298"/>
          <p:cNvSpPr>
            <a:spLocks noChangeArrowheads="1"/>
          </p:cNvSpPr>
          <p:nvPr/>
        </p:nvSpPr>
        <p:spPr bwMode="auto">
          <a:xfrm>
            <a:off x="2743200" y="4800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219" name="Oval 299"/>
          <p:cNvSpPr>
            <a:spLocks noChangeArrowheads="1"/>
          </p:cNvSpPr>
          <p:nvPr/>
        </p:nvSpPr>
        <p:spPr bwMode="auto">
          <a:xfrm>
            <a:off x="3352800" y="4724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220" name="Oval 300"/>
          <p:cNvSpPr>
            <a:spLocks noChangeArrowheads="1"/>
          </p:cNvSpPr>
          <p:nvPr/>
        </p:nvSpPr>
        <p:spPr bwMode="auto">
          <a:xfrm>
            <a:off x="3048000" y="4876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221" name="Oval 301"/>
          <p:cNvSpPr>
            <a:spLocks noChangeArrowheads="1"/>
          </p:cNvSpPr>
          <p:nvPr/>
        </p:nvSpPr>
        <p:spPr bwMode="auto">
          <a:xfrm>
            <a:off x="2743200" y="3810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222" name="Oval 302"/>
          <p:cNvSpPr>
            <a:spLocks noChangeArrowheads="1"/>
          </p:cNvSpPr>
          <p:nvPr/>
        </p:nvSpPr>
        <p:spPr bwMode="auto">
          <a:xfrm>
            <a:off x="3886200" y="3733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223" name="Oval 303"/>
          <p:cNvSpPr>
            <a:spLocks noChangeArrowheads="1"/>
          </p:cNvSpPr>
          <p:nvPr/>
        </p:nvSpPr>
        <p:spPr bwMode="auto">
          <a:xfrm>
            <a:off x="3810000" y="4114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224" name="Oval 304"/>
          <p:cNvSpPr>
            <a:spLocks noChangeArrowheads="1"/>
          </p:cNvSpPr>
          <p:nvPr/>
        </p:nvSpPr>
        <p:spPr bwMode="auto">
          <a:xfrm>
            <a:off x="4724400" y="3733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225" name="Oval 305"/>
          <p:cNvSpPr>
            <a:spLocks noChangeArrowheads="1"/>
          </p:cNvSpPr>
          <p:nvPr/>
        </p:nvSpPr>
        <p:spPr bwMode="auto">
          <a:xfrm>
            <a:off x="4267200" y="3657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226" name="Oval 306"/>
          <p:cNvSpPr>
            <a:spLocks noChangeArrowheads="1"/>
          </p:cNvSpPr>
          <p:nvPr/>
        </p:nvSpPr>
        <p:spPr bwMode="auto">
          <a:xfrm>
            <a:off x="4572000" y="4343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227" name="Oval 307"/>
          <p:cNvSpPr>
            <a:spLocks noChangeArrowheads="1"/>
          </p:cNvSpPr>
          <p:nvPr/>
        </p:nvSpPr>
        <p:spPr bwMode="auto">
          <a:xfrm>
            <a:off x="4419600" y="396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228" name="Oval 308"/>
          <p:cNvSpPr>
            <a:spLocks noChangeArrowheads="1"/>
          </p:cNvSpPr>
          <p:nvPr/>
        </p:nvSpPr>
        <p:spPr bwMode="auto">
          <a:xfrm>
            <a:off x="4191000" y="4114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229" name="Oval 309"/>
          <p:cNvSpPr>
            <a:spLocks noChangeArrowheads="1"/>
          </p:cNvSpPr>
          <p:nvPr/>
        </p:nvSpPr>
        <p:spPr bwMode="auto">
          <a:xfrm>
            <a:off x="3962400" y="4419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230" name="Oval 310"/>
          <p:cNvSpPr>
            <a:spLocks noChangeArrowheads="1"/>
          </p:cNvSpPr>
          <p:nvPr/>
        </p:nvSpPr>
        <p:spPr bwMode="auto">
          <a:xfrm>
            <a:off x="3048000" y="3276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231" name="Oval 311"/>
          <p:cNvSpPr>
            <a:spLocks noChangeArrowheads="1"/>
          </p:cNvSpPr>
          <p:nvPr/>
        </p:nvSpPr>
        <p:spPr bwMode="auto">
          <a:xfrm>
            <a:off x="3733800" y="2514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232" name="Oval 312"/>
          <p:cNvSpPr>
            <a:spLocks noChangeArrowheads="1"/>
          </p:cNvSpPr>
          <p:nvPr/>
        </p:nvSpPr>
        <p:spPr bwMode="auto">
          <a:xfrm>
            <a:off x="3505200" y="3124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233" name="Oval 313"/>
          <p:cNvSpPr>
            <a:spLocks noChangeArrowheads="1"/>
          </p:cNvSpPr>
          <p:nvPr/>
        </p:nvSpPr>
        <p:spPr bwMode="auto">
          <a:xfrm>
            <a:off x="3657600" y="2819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234" name="Oval 314"/>
          <p:cNvSpPr>
            <a:spLocks noChangeArrowheads="1"/>
          </p:cNvSpPr>
          <p:nvPr/>
        </p:nvSpPr>
        <p:spPr bwMode="auto">
          <a:xfrm>
            <a:off x="3886200" y="3124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235" name="Oval 315"/>
          <p:cNvSpPr>
            <a:spLocks noChangeArrowheads="1"/>
          </p:cNvSpPr>
          <p:nvPr/>
        </p:nvSpPr>
        <p:spPr bwMode="auto">
          <a:xfrm>
            <a:off x="4038600" y="2667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236" name="Oval 316"/>
          <p:cNvSpPr>
            <a:spLocks noChangeArrowheads="1"/>
          </p:cNvSpPr>
          <p:nvPr/>
        </p:nvSpPr>
        <p:spPr bwMode="auto">
          <a:xfrm>
            <a:off x="2743200" y="3429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237" name="Oval 317"/>
          <p:cNvSpPr>
            <a:spLocks noChangeArrowheads="1"/>
          </p:cNvSpPr>
          <p:nvPr/>
        </p:nvSpPr>
        <p:spPr bwMode="auto">
          <a:xfrm>
            <a:off x="3429000" y="3505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238" name="Oval 318"/>
          <p:cNvSpPr>
            <a:spLocks noChangeArrowheads="1"/>
          </p:cNvSpPr>
          <p:nvPr/>
        </p:nvSpPr>
        <p:spPr bwMode="auto">
          <a:xfrm>
            <a:off x="3733800" y="3429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239" name="Oval 319"/>
          <p:cNvSpPr>
            <a:spLocks noChangeArrowheads="1"/>
          </p:cNvSpPr>
          <p:nvPr/>
        </p:nvSpPr>
        <p:spPr bwMode="auto">
          <a:xfrm>
            <a:off x="3429000" y="3505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240" name="Line 320"/>
          <p:cNvSpPr>
            <a:spLocks noChangeShapeType="1"/>
          </p:cNvSpPr>
          <p:nvPr/>
        </p:nvSpPr>
        <p:spPr bwMode="auto">
          <a:xfrm>
            <a:off x="2895600" y="2971800"/>
            <a:ext cx="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241" name="Oval 321"/>
          <p:cNvSpPr>
            <a:spLocks noChangeArrowheads="1"/>
          </p:cNvSpPr>
          <p:nvPr/>
        </p:nvSpPr>
        <p:spPr bwMode="auto">
          <a:xfrm>
            <a:off x="5257800" y="4267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82242" name="Freeform 323"/>
          <p:cNvSpPr>
            <a:spLocks/>
          </p:cNvSpPr>
          <p:nvPr/>
        </p:nvSpPr>
        <p:spPr bwMode="auto">
          <a:xfrm>
            <a:off x="1282700" y="1347788"/>
            <a:ext cx="6338888" cy="4164012"/>
          </a:xfrm>
          <a:custGeom>
            <a:avLst/>
            <a:gdLst>
              <a:gd name="T0" fmla="*/ 2147483647 w 3993"/>
              <a:gd name="T1" fmla="*/ 927417440 h 2623"/>
              <a:gd name="T2" fmla="*/ 2147483647 w 3993"/>
              <a:gd name="T3" fmla="*/ 642638932 h 2623"/>
              <a:gd name="T4" fmla="*/ 2147483647 w 3993"/>
              <a:gd name="T5" fmla="*/ 569555230 h 2623"/>
              <a:gd name="T6" fmla="*/ 2147483647 w 3993"/>
              <a:gd name="T7" fmla="*/ 194051192 h 2623"/>
              <a:gd name="T8" fmla="*/ 1466731091 w 3993"/>
              <a:gd name="T9" fmla="*/ 120967490 h 2623"/>
              <a:gd name="T10" fmla="*/ 851813068 w 3993"/>
              <a:gd name="T11" fmla="*/ 478829650 h 2623"/>
              <a:gd name="T12" fmla="*/ 688003534 w 3993"/>
              <a:gd name="T13" fmla="*/ 657759862 h 2623"/>
              <a:gd name="T14" fmla="*/ 567036054 w 3993"/>
              <a:gd name="T15" fmla="*/ 884574011 h 2623"/>
              <a:gd name="T16" fmla="*/ 388104097 w 3993"/>
              <a:gd name="T17" fmla="*/ 1197073232 h 2623"/>
              <a:gd name="T18" fmla="*/ 282257552 w 3993"/>
              <a:gd name="T19" fmla="*/ 1406246892 h 2623"/>
              <a:gd name="T20" fmla="*/ 194052842 w 3993"/>
              <a:gd name="T21" fmla="*/ 1602818983 h 2623"/>
              <a:gd name="T22" fmla="*/ 27722520 w 3993"/>
              <a:gd name="T23" fmla="*/ 1930439531 h 2623"/>
              <a:gd name="T24" fmla="*/ 42843455 w 3993"/>
              <a:gd name="T25" fmla="*/ 2147483647 h 2623"/>
              <a:gd name="T26" fmla="*/ 194052842 w 3993"/>
              <a:gd name="T27" fmla="*/ 2147483647 h 2623"/>
              <a:gd name="T28" fmla="*/ 282257552 w 3993"/>
              <a:gd name="T29" fmla="*/ 2147483647 h 2623"/>
              <a:gd name="T30" fmla="*/ 642640729 w 3993"/>
              <a:gd name="T31" fmla="*/ 2147483647 h 2623"/>
              <a:gd name="T32" fmla="*/ 1076107731 w 3993"/>
              <a:gd name="T33" fmla="*/ 2147483647 h 2623"/>
              <a:gd name="T34" fmla="*/ 1691026151 w 3993"/>
              <a:gd name="T35" fmla="*/ 2147483647 h 2623"/>
              <a:gd name="T36" fmla="*/ 2147483647 w 3993"/>
              <a:gd name="T37" fmla="*/ 2147483647 h 2623"/>
              <a:gd name="T38" fmla="*/ 2147483647 w 3993"/>
              <a:gd name="T39" fmla="*/ 2147483647 h 2623"/>
              <a:gd name="T40" fmla="*/ 2147483647 w 3993"/>
              <a:gd name="T41" fmla="*/ 2147483647 h 2623"/>
              <a:gd name="T42" fmla="*/ 2147483647 w 3993"/>
              <a:gd name="T43" fmla="*/ 2147483647 h 2623"/>
              <a:gd name="T44" fmla="*/ 2147483647 w 3993"/>
              <a:gd name="T45" fmla="*/ 2147483647 h 2623"/>
              <a:gd name="T46" fmla="*/ 2147483647 w 3993"/>
              <a:gd name="T47" fmla="*/ 2147483647 h 2623"/>
              <a:gd name="T48" fmla="*/ 2147483647 w 3993"/>
              <a:gd name="T49" fmla="*/ 2147483647 h 2623"/>
              <a:gd name="T50" fmla="*/ 2147483647 w 3993"/>
              <a:gd name="T51" fmla="*/ 2147483647 h 2623"/>
              <a:gd name="T52" fmla="*/ 2147483647 w 3993"/>
              <a:gd name="T53" fmla="*/ 2147483647 h 2623"/>
              <a:gd name="T54" fmla="*/ 2147483647 w 3993"/>
              <a:gd name="T55" fmla="*/ 2147483647 h 2623"/>
              <a:gd name="T56" fmla="*/ 2147483647 w 3993"/>
              <a:gd name="T57" fmla="*/ 2147483647 h 2623"/>
              <a:gd name="T58" fmla="*/ 2147483647 w 3993"/>
              <a:gd name="T59" fmla="*/ 2147483647 h 2623"/>
              <a:gd name="T60" fmla="*/ 2147483647 w 3993"/>
              <a:gd name="T61" fmla="*/ 2147483647 h 2623"/>
              <a:gd name="T62" fmla="*/ 2147483647 w 3993"/>
              <a:gd name="T63" fmla="*/ 2147483647 h 2623"/>
              <a:gd name="T64" fmla="*/ 2147483647 w 3993"/>
              <a:gd name="T65" fmla="*/ 2147483647 h 2623"/>
              <a:gd name="T66" fmla="*/ 2147483647 w 3993"/>
              <a:gd name="T67" fmla="*/ 2147483647 h 2623"/>
              <a:gd name="T68" fmla="*/ 2147483647 w 3993"/>
              <a:gd name="T69" fmla="*/ 1706144941 h 2623"/>
              <a:gd name="T70" fmla="*/ 2147483647 w 3993"/>
              <a:gd name="T71" fmla="*/ 1512093402 h 2623"/>
              <a:gd name="T72" fmla="*/ 2147483647 w 3993"/>
              <a:gd name="T73" fmla="*/ 824090093 h 2623"/>
              <a:gd name="T74" fmla="*/ 2147483647 w 3993"/>
              <a:gd name="T75" fmla="*/ 584676161 h 2623"/>
              <a:gd name="T76" fmla="*/ 2147483647 w 3993"/>
              <a:gd name="T77" fmla="*/ 345260542 h 2623"/>
              <a:gd name="T78" fmla="*/ 2147483647 w 3993"/>
              <a:gd name="T79" fmla="*/ 224293101 h 2623"/>
              <a:gd name="T80" fmla="*/ 2147483647 w 3993"/>
              <a:gd name="T81" fmla="*/ 390623332 h 2623"/>
              <a:gd name="T82" fmla="*/ 2147483647 w 3993"/>
              <a:gd name="T83" fmla="*/ 630038951 h 2623"/>
              <a:gd name="T84" fmla="*/ 2147483647 w 3993"/>
              <a:gd name="T85" fmla="*/ 912296510 h 2623"/>
              <a:gd name="T86" fmla="*/ 2147483647 w 3993"/>
              <a:gd name="T87" fmla="*/ 972780230 h 2623"/>
              <a:gd name="T88" fmla="*/ 2147483647 w 3993"/>
              <a:gd name="T89" fmla="*/ 972780230 h 2623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3993"/>
              <a:gd name="T136" fmla="*/ 0 h 2623"/>
              <a:gd name="T137" fmla="*/ 3993 w 3993"/>
              <a:gd name="T138" fmla="*/ 2623 h 2623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3993" h="2623">
                <a:moveTo>
                  <a:pt x="1817" y="386"/>
                </a:moveTo>
                <a:cubicBezTo>
                  <a:pt x="1775" y="382"/>
                  <a:pt x="1753" y="378"/>
                  <a:pt x="1716" y="368"/>
                </a:cubicBezTo>
                <a:cubicBezTo>
                  <a:pt x="1670" y="336"/>
                  <a:pt x="1602" y="297"/>
                  <a:pt x="1549" y="279"/>
                </a:cubicBezTo>
                <a:lnTo>
                  <a:pt x="1496" y="255"/>
                </a:lnTo>
                <a:cubicBezTo>
                  <a:pt x="1496" y="255"/>
                  <a:pt x="1496" y="255"/>
                  <a:pt x="1496" y="255"/>
                </a:cubicBezTo>
                <a:cubicBezTo>
                  <a:pt x="1453" y="228"/>
                  <a:pt x="1474" y="236"/>
                  <a:pt x="1437" y="226"/>
                </a:cubicBezTo>
                <a:cubicBezTo>
                  <a:pt x="1389" y="194"/>
                  <a:pt x="1339" y="174"/>
                  <a:pt x="1288" y="149"/>
                </a:cubicBezTo>
                <a:cubicBezTo>
                  <a:pt x="1240" y="125"/>
                  <a:pt x="1192" y="91"/>
                  <a:pt x="1140" y="77"/>
                </a:cubicBezTo>
                <a:cubicBezTo>
                  <a:pt x="1070" y="32"/>
                  <a:pt x="1003" y="10"/>
                  <a:pt x="920" y="0"/>
                </a:cubicBezTo>
                <a:cubicBezTo>
                  <a:pt x="792" y="4"/>
                  <a:pt x="697" y="7"/>
                  <a:pt x="582" y="48"/>
                </a:cubicBezTo>
                <a:cubicBezTo>
                  <a:pt x="551" y="70"/>
                  <a:pt x="514" y="76"/>
                  <a:pt x="481" y="95"/>
                </a:cubicBezTo>
                <a:cubicBezTo>
                  <a:pt x="430" y="124"/>
                  <a:pt x="386" y="158"/>
                  <a:pt x="338" y="190"/>
                </a:cubicBezTo>
                <a:cubicBezTo>
                  <a:pt x="330" y="196"/>
                  <a:pt x="327" y="207"/>
                  <a:pt x="320" y="214"/>
                </a:cubicBezTo>
                <a:cubicBezTo>
                  <a:pt x="303" y="231"/>
                  <a:pt x="287" y="241"/>
                  <a:pt x="273" y="261"/>
                </a:cubicBezTo>
                <a:cubicBezTo>
                  <a:pt x="265" y="285"/>
                  <a:pt x="255" y="297"/>
                  <a:pt x="237" y="315"/>
                </a:cubicBezTo>
                <a:cubicBezTo>
                  <a:pt x="233" y="327"/>
                  <a:pt x="229" y="339"/>
                  <a:pt x="225" y="351"/>
                </a:cubicBezTo>
                <a:cubicBezTo>
                  <a:pt x="221" y="364"/>
                  <a:pt x="201" y="386"/>
                  <a:pt x="201" y="386"/>
                </a:cubicBezTo>
                <a:cubicBezTo>
                  <a:pt x="193" y="414"/>
                  <a:pt x="171" y="449"/>
                  <a:pt x="154" y="475"/>
                </a:cubicBezTo>
                <a:cubicBezTo>
                  <a:pt x="147" y="504"/>
                  <a:pt x="139" y="520"/>
                  <a:pt x="118" y="541"/>
                </a:cubicBezTo>
                <a:cubicBezTo>
                  <a:pt x="116" y="547"/>
                  <a:pt x="115" y="553"/>
                  <a:pt x="112" y="558"/>
                </a:cubicBezTo>
                <a:cubicBezTo>
                  <a:pt x="107" y="567"/>
                  <a:pt x="99" y="573"/>
                  <a:pt x="95" y="582"/>
                </a:cubicBezTo>
                <a:cubicBezTo>
                  <a:pt x="87" y="599"/>
                  <a:pt x="83" y="618"/>
                  <a:pt x="77" y="636"/>
                </a:cubicBezTo>
                <a:cubicBezTo>
                  <a:pt x="73" y="647"/>
                  <a:pt x="43" y="695"/>
                  <a:pt x="35" y="707"/>
                </a:cubicBezTo>
                <a:cubicBezTo>
                  <a:pt x="29" y="731"/>
                  <a:pt x="25" y="746"/>
                  <a:pt x="11" y="766"/>
                </a:cubicBezTo>
                <a:cubicBezTo>
                  <a:pt x="9" y="772"/>
                  <a:pt x="0" y="805"/>
                  <a:pt x="0" y="808"/>
                </a:cubicBezTo>
                <a:cubicBezTo>
                  <a:pt x="0" y="924"/>
                  <a:pt x="2" y="1042"/>
                  <a:pt x="17" y="1158"/>
                </a:cubicBezTo>
                <a:cubicBezTo>
                  <a:pt x="28" y="1245"/>
                  <a:pt x="14" y="1219"/>
                  <a:pt x="41" y="1259"/>
                </a:cubicBezTo>
                <a:cubicBezTo>
                  <a:pt x="52" y="1304"/>
                  <a:pt x="68" y="1351"/>
                  <a:pt x="77" y="1396"/>
                </a:cubicBezTo>
                <a:cubicBezTo>
                  <a:pt x="81" y="1416"/>
                  <a:pt x="89" y="1455"/>
                  <a:pt x="89" y="1455"/>
                </a:cubicBezTo>
                <a:cubicBezTo>
                  <a:pt x="94" y="1528"/>
                  <a:pt x="103" y="1602"/>
                  <a:pt x="112" y="1675"/>
                </a:cubicBezTo>
                <a:cubicBezTo>
                  <a:pt x="117" y="1711"/>
                  <a:pt x="135" y="1743"/>
                  <a:pt x="148" y="1776"/>
                </a:cubicBezTo>
                <a:cubicBezTo>
                  <a:pt x="181" y="1856"/>
                  <a:pt x="214" y="1931"/>
                  <a:pt x="255" y="2007"/>
                </a:cubicBezTo>
                <a:cubicBezTo>
                  <a:pt x="279" y="2051"/>
                  <a:pt x="310" y="2133"/>
                  <a:pt x="362" y="2150"/>
                </a:cubicBezTo>
                <a:cubicBezTo>
                  <a:pt x="385" y="2173"/>
                  <a:pt x="396" y="2193"/>
                  <a:pt x="427" y="2203"/>
                </a:cubicBezTo>
                <a:cubicBezTo>
                  <a:pt x="465" y="2241"/>
                  <a:pt x="518" y="2260"/>
                  <a:pt x="564" y="2286"/>
                </a:cubicBezTo>
                <a:cubicBezTo>
                  <a:pt x="600" y="2306"/>
                  <a:pt x="631" y="2333"/>
                  <a:pt x="671" y="2346"/>
                </a:cubicBezTo>
                <a:cubicBezTo>
                  <a:pt x="748" y="2400"/>
                  <a:pt x="836" y="2411"/>
                  <a:pt x="926" y="2429"/>
                </a:cubicBezTo>
                <a:cubicBezTo>
                  <a:pt x="988" y="2442"/>
                  <a:pt x="1047" y="2454"/>
                  <a:pt x="1110" y="2464"/>
                </a:cubicBezTo>
                <a:cubicBezTo>
                  <a:pt x="1241" y="2462"/>
                  <a:pt x="1372" y="2470"/>
                  <a:pt x="1502" y="2453"/>
                </a:cubicBezTo>
                <a:cubicBezTo>
                  <a:pt x="1526" y="2450"/>
                  <a:pt x="1535" y="2440"/>
                  <a:pt x="1555" y="2435"/>
                </a:cubicBezTo>
                <a:cubicBezTo>
                  <a:pt x="1648" y="2412"/>
                  <a:pt x="1741" y="2384"/>
                  <a:pt x="1834" y="2364"/>
                </a:cubicBezTo>
                <a:cubicBezTo>
                  <a:pt x="1840" y="2360"/>
                  <a:pt x="1846" y="2355"/>
                  <a:pt x="1852" y="2352"/>
                </a:cubicBezTo>
                <a:cubicBezTo>
                  <a:pt x="1858" y="2349"/>
                  <a:pt x="1864" y="2349"/>
                  <a:pt x="1870" y="2346"/>
                </a:cubicBezTo>
                <a:cubicBezTo>
                  <a:pt x="1895" y="2332"/>
                  <a:pt x="1915" y="2307"/>
                  <a:pt x="1941" y="2298"/>
                </a:cubicBezTo>
                <a:cubicBezTo>
                  <a:pt x="1992" y="2230"/>
                  <a:pt x="2025" y="2211"/>
                  <a:pt x="2108" y="2203"/>
                </a:cubicBezTo>
                <a:cubicBezTo>
                  <a:pt x="2118" y="2205"/>
                  <a:pt x="2153" y="2207"/>
                  <a:pt x="2167" y="2215"/>
                </a:cubicBezTo>
                <a:cubicBezTo>
                  <a:pt x="2202" y="2234"/>
                  <a:pt x="2223" y="2264"/>
                  <a:pt x="2256" y="2286"/>
                </a:cubicBezTo>
                <a:cubicBezTo>
                  <a:pt x="2278" y="2319"/>
                  <a:pt x="2303" y="2344"/>
                  <a:pt x="2327" y="2375"/>
                </a:cubicBezTo>
                <a:cubicBezTo>
                  <a:pt x="2336" y="2386"/>
                  <a:pt x="2339" y="2403"/>
                  <a:pt x="2351" y="2411"/>
                </a:cubicBezTo>
                <a:cubicBezTo>
                  <a:pt x="2379" y="2430"/>
                  <a:pt x="2415" y="2451"/>
                  <a:pt x="2446" y="2464"/>
                </a:cubicBezTo>
                <a:cubicBezTo>
                  <a:pt x="2463" y="2471"/>
                  <a:pt x="2483" y="2473"/>
                  <a:pt x="2500" y="2482"/>
                </a:cubicBezTo>
                <a:cubicBezTo>
                  <a:pt x="2727" y="2600"/>
                  <a:pt x="3011" y="2605"/>
                  <a:pt x="3260" y="2613"/>
                </a:cubicBezTo>
                <a:cubicBezTo>
                  <a:pt x="3476" y="2608"/>
                  <a:pt x="3439" y="2623"/>
                  <a:pt x="3551" y="2595"/>
                </a:cubicBezTo>
                <a:cubicBezTo>
                  <a:pt x="3568" y="2577"/>
                  <a:pt x="3572" y="2562"/>
                  <a:pt x="3586" y="2542"/>
                </a:cubicBezTo>
                <a:cubicBezTo>
                  <a:pt x="3590" y="2530"/>
                  <a:pt x="3594" y="2518"/>
                  <a:pt x="3598" y="2506"/>
                </a:cubicBezTo>
                <a:cubicBezTo>
                  <a:pt x="3600" y="2500"/>
                  <a:pt x="3604" y="2488"/>
                  <a:pt x="3604" y="2488"/>
                </a:cubicBezTo>
                <a:cubicBezTo>
                  <a:pt x="3600" y="2414"/>
                  <a:pt x="3592" y="2343"/>
                  <a:pt x="3586" y="2269"/>
                </a:cubicBezTo>
                <a:cubicBezTo>
                  <a:pt x="3588" y="2235"/>
                  <a:pt x="3589" y="2202"/>
                  <a:pt x="3592" y="2168"/>
                </a:cubicBezTo>
                <a:cubicBezTo>
                  <a:pt x="3599" y="2100"/>
                  <a:pt x="3629" y="2033"/>
                  <a:pt x="3646" y="1966"/>
                </a:cubicBezTo>
                <a:cubicBezTo>
                  <a:pt x="3661" y="1907"/>
                  <a:pt x="3674" y="1847"/>
                  <a:pt x="3687" y="1788"/>
                </a:cubicBezTo>
                <a:cubicBezTo>
                  <a:pt x="3695" y="1755"/>
                  <a:pt x="3690" y="1785"/>
                  <a:pt x="3705" y="1752"/>
                </a:cubicBezTo>
                <a:cubicBezTo>
                  <a:pt x="3721" y="1717"/>
                  <a:pt x="3728" y="1690"/>
                  <a:pt x="3747" y="1657"/>
                </a:cubicBezTo>
                <a:cubicBezTo>
                  <a:pt x="3752" y="1649"/>
                  <a:pt x="3773" y="1616"/>
                  <a:pt x="3782" y="1603"/>
                </a:cubicBezTo>
                <a:cubicBezTo>
                  <a:pt x="3786" y="1597"/>
                  <a:pt x="3794" y="1586"/>
                  <a:pt x="3794" y="1586"/>
                </a:cubicBezTo>
                <a:cubicBezTo>
                  <a:pt x="3804" y="1556"/>
                  <a:pt x="3818" y="1534"/>
                  <a:pt x="3836" y="1508"/>
                </a:cubicBezTo>
                <a:cubicBezTo>
                  <a:pt x="3846" y="1493"/>
                  <a:pt x="3851" y="1471"/>
                  <a:pt x="3859" y="1455"/>
                </a:cubicBezTo>
                <a:cubicBezTo>
                  <a:pt x="3872" y="1429"/>
                  <a:pt x="3889" y="1405"/>
                  <a:pt x="3901" y="1378"/>
                </a:cubicBezTo>
                <a:cubicBezTo>
                  <a:pt x="3924" y="1324"/>
                  <a:pt x="3935" y="1267"/>
                  <a:pt x="3954" y="1212"/>
                </a:cubicBezTo>
                <a:cubicBezTo>
                  <a:pt x="3977" y="1075"/>
                  <a:pt x="3993" y="932"/>
                  <a:pt x="3954" y="796"/>
                </a:cubicBezTo>
                <a:cubicBezTo>
                  <a:pt x="3943" y="758"/>
                  <a:pt x="3929" y="711"/>
                  <a:pt x="3907" y="677"/>
                </a:cubicBezTo>
                <a:cubicBezTo>
                  <a:pt x="3898" y="663"/>
                  <a:pt x="3889" y="648"/>
                  <a:pt x="3877" y="636"/>
                </a:cubicBezTo>
                <a:cubicBezTo>
                  <a:pt x="3865" y="624"/>
                  <a:pt x="3851" y="614"/>
                  <a:pt x="3842" y="600"/>
                </a:cubicBezTo>
                <a:cubicBezTo>
                  <a:pt x="3828" y="579"/>
                  <a:pt x="3807" y="540"/>
                  <a:pt x="3788" y="523"/>
                </a:cubicBezTo>
                <a:cubicBezTo>
                  <a:pt x="3696" y="443"/>
                  <a:pt x="3584" y="366"/>
                  <a:pt x="3467" y="327"/>
                </a:cubicBezTo>
                <a:cubicBezTo>
                  <a:pt x="3429" y="300"/>
                  <a:pt x="3375" y="284"/>
                  <a:pt x="3331" y="273"/>
                </a:cubicBezTo>
                <a:cubicBezTo>
                  <a:pt x="3278" y="260"/>
                  <a:pt x="3230" y="241"/>
                  <a:pt x="3176" y="232"/>
                </a:cubicBezTo>
                <a:cubicBezTo>
                  <a:pt x="3082" y="200"/>
                  <a:pt x="2978" y="186"/>
                  <a:pt x="2880" y="178"/>
                </a:cubicBezTo>
                <a:cubicBezTo>
                  <a:pt x="2837" y="164"/>
                  <a:pt x="2784" y="157"/>
                  <a:pt x="2743" y="137"/>
                </a:cubicBezTo>
                <a:cubicBezTo>
                  <a:pt x="2723" y="127"/>
                  <a:pt x="2706" y="117"/>
                  <a:pt x="2684" y="113"/>
                </a:cubicBezTo>
                <a:cubicBezTo>
                  <a:pt x="2578" y="92"/>
                  <a:pt x="2464" y="93"/>
                  <a:pt x="2357" y="89"/>
                </a:cubicBezTo>
                <a:cubicBezTo>
                  <a:pt x="2269" y="67"/>
                  <a:pt x="2186" y="85"/>
                  <a:pt x="2102" y="107"/>
                </a:cubicBezTo>
                <a:cubicBezTo>
                  <a:pt x="2080" y="122"/>
                  <a:pt x="2044" y="137"/>
                  <a:pt x="2024" y="155"/>
                </a:cubicBezTo>
                <a:cubicBezTo>
                  <a:pt x="1963" y="209"/>
                  <a:pt x="2012" y="175"/>
                  <a:pt x="1971" y="202"/>
                </a:cubicBezTo>
                <a:cubicBezTo>
                  <a:pt x="1957" y="223"/>
                  <a:pt x="1957" y="236"/>
                  <a:pt x="1935" y="250"/>
                </a:cubicBezTo>
                <a:cubicBezTo>
                  <a:pt x="1925" y="280"/>
                  <a:pt x="1902" y="321"/>
                  <a:pt x="1876" y="339"/>
                </a:cubicBezTo>
                <a:cubicBezTo>
                  <a:pt x="1863" y="377"/>
                  <a:pt x="1881" y="339"/>
                  <a:pt x="1852" y="362"/>
                </a:cubicBezTo>
                <a:cubicBezTo>
                  <a:pt x="1846" y="367"/>
                  <a:pt x="1846" y="377"/>
                  <a:pt x="1840" y="380"/>
                </a:cubicBezTo>
                <a:cubicBezTo>
                  <a:pt x="1829" y="385"/>
                  <a:pt x="1817" y="383"/>
                  <a:pt x="1805" y="386"/>
                </a:cubicBezTo>
                <a:cubicBezTo>
                  <a:pt x="1799" y="387"/>
                  <a:pt x="1781" y="392"/>
                  <a:pt x="1787" y="392"/>
                </a:cubicBezTo>
                <a:cubicBezTo>
                  <a:pt x="1797" y="392"/>
                  <a:pt x="1807" y="388"/>
                  <a:pt x="1817" y="386"/>
                </a:cubicBezTo>
                <a:close/>
              </a:path>
            </a:pathLst>
          </a:custGeom>
          <a:noFill/>
          <a:ln w="25400" cap="flat" cmpd="sng">
            <a:solidFill>
              <a:srgbClr val="008000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243" name="Text Box 324"/>
          <p:cNvSpPr txBox="1">
            <a:spLocks noChangeArrowheads="1"/>
          </p:cNvSpPr>
          <p:nvPr/>
        </p:nvSpPr>
        <p:spPr bwMode="auto">
          <a:xfrm>
            <a:off x="3979863" y="238125"/>
            <a:ext cx="4524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/>
              <a:t>Hierarchical clustering</a:t>
            </a:r>
          </a:p>
        </p:txBody>
      </p:sp>
      <p:sp>
        <p:nvSpPr>
          <p:cNvPr id="82244" name="Text Box 325"/>
          <p:cNvSpPr txBox="1">
            <a:spLocks noChangeArrowheads="1"/>
          </p:cNvSpPr>
          <p:nvPr/>
        </p:nvSpPr>
        <p:spPr bwMode="auto">
          <a:xfrm>
            <a:off x="169863" y="225425"/>
            <a:ext cx="37036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/>
              <a:t>General Approach: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921BA6-D0E5-4CA8-A87B-5A854EBC0D78}" type="slidenum">
              <a:rPr lang="en-US" altLang="en-US" smtClean="0"/>
              <a:pPr/>
              <a:t>28</a:t>
            </a:fld>
            <a:endParaRPr lang="en-US" altLang="en-US" smtClean="0"/>
          </a:p>
        </p:txBody>
      </p:sp>
      <p:grpSp>
        <p:nvGrpSpPr>
          <p:cNvPr id="82946" name="Group 324"/>
          <p:cNvGrpSpPr>
            <a:grpSpLocks/>
          </p:cNvGrpSpPr>
          <p:nvPr/>
        </p:nvGrpSpPr>
        <p:grpSpPr bwMode="auto">
          <a:xfrm>
            <a:off x="1676400" y="1676400"/>
            <a:ext cx="5638800" cy="3657600"/>
            <a:chOff x="1056" y="1056"/>
            <a:chExt cx="3552" cy="2304"/>
          </a:xfrm>
        </p:grpSpPr>
        <p:sp>
          <p:nvSpPr>
            <p:cNvPr id="82952" name="Line 4"/>
            <p:cNvSpPr>
              <a:spLocks noChangeShapeType="1"/>
            </p:cNvSpPr>
            <p:nvPr/>
          </p:nvSpPr>
          <p:spPr bwMode="auto">
            <a:xfrm flipH="1" flipV="1">
              <a:off x="2160" y="2448"/>
              <a:ext cx="528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2953" name="Line 5"/>
            <p:cNvSpPr>
              <a:spLocks noChangeShapeType="1"/>
            </p:cNvSpPr>
            <p:nvPr/>
          </p:nvSpPr>
          <p:spPr bwMode="auto">
            <a:xfrm flipH="1">
              <a:off x="3936" y="3072"/>
              <a:ext cx="48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2954" name="Line 6"/>
            <p:cNvSpPr>
              <a:spLocks noChangeShapeType="1"/>
            </p:cNvSpPr>
            <p:nvPr/>
          </p:nvSpPr>
          <p:spPr bwMode="auto">
            <a:xfrm flipV="1">
              <a:off x="2256" y="1728"/>
              <a:ext cx="336" cy="28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2955" name="Line 7"/>
            <p:cNvSpPr>
              <a:spLocks noChangeShapeType="1"/>
            </p:cNvSpPr>
            <p:nvPr/>
          </p:nvSpPr>
          <p:spPr bwMode="auto">
            <a:xfrm flipV="1">
              <a:off x="3024" y="2208"/>
              <a:ext cx="384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2956" name="Line 8"/>
            <p:cNvSpPr>
              <a:spLocks noChangeShapeType="1"/>
            </p:cNvSpPr>
            <p:nvPr/>
          </p:nvSpPr>
          <p:spPr bwMode="auto">
            <a:xfrm flipV="1">
              <a:off x="4224" y="1584"/>
              <a:ext cx="240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2957" name="Line 9"/>
            <p:cNvSpPr>
              <a:spLocks noChangeShapeType="1"/>
            </p:cNvSpPr>
            <p:nvPr/>
          </p:nvSpPr>
          <p:spPr bwMode="auto">
            <a:xfrm>
              <a:off x="2928" y="1296"/>
              <a:ext cx="432" cy="43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2958" name="Line 10"/>
            <p:cNvSpPr>
              <a:spLocks noChangeShapeType="1"/>
            </p:cNvSpPr>
            <p:nvPr/>
          </p:nvSpPr>
          <p:spPr bwMode="auto">
            <a:xfrm>
              <a:off x="3648" y="1776"/>
              <a:ext cx="336" cy="28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2959" name="Line 11"/>
            <p:cNvSpPr>
              <a:spLocks noChangeShapeType="1"/>
            </p:cNvSpPr>
            <p:nvPr/>
          </p:nvSpPr>
          <p:spPr bwMode="auto">
            <a:xfrm flipH="1">
              <a:off x="3648" y="1824"/>
              <a:ext cx="288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2960" name="Line 12"/>
            <p:cNvSpPr>
              <a:spLocks noChangeShapeType="1"/>
            </p:cNvSpPr>
            <p:nvPr/>
          </p:nvSpPr>
          <p:spPr bwMode="auto">
            <a:xfrm>
              <a:off x="3936" y="2400"/>
              <a:ext cx="0" cy="38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2961" name="Line 13"/>
            <p:cNvSpPr>
              <a:spLocks noChangeShapeType="1"/>
            </p:cNvSpPr>
            <p:nvPr/>
          </p:nvSpPr>
          <p:spPr bwMode="auto">
            <a:xfrm>
              <a:off x="3744" y="2544"/>
              <a:ext cx="432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2962" name="Line 14"/>
            <p:cNvSpPr>
              <a:spLocks noChangeShapeType="1"/>
            </p:cNvSpPr>
            <p:nvPr/>
          </p:nvSpPr>
          <p:spPr bwMode="auto">
            <a:xfrm>
              <a:off x="3984" y="3072"/>
              <a:ext cx="240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2963" name="Line 15"/>
            <p:cNvSpPr>
              <a:spLocks noChangeShapeType="1"/>
            </p:cNvSpPr>
            <p:nvPr/>
          </p:nvSpPr>
          <p:spPr bwMode="auto">
            <a:xfrm>
              <a:off x="3696" y="2976"/>
              <a:ext cx="240" cy="33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2964" name="Line 16"/>
            <p:cNvSpPr>
              <a:spLocks noChangeShapeType="1"/>
            </p:cNvSpPr>
            <p:nvPr/>
          </p:nvSpPr>
          <p:spPr bwMode="auto">
            <a:xfrm flipH="1">
              <a:off x="3648" y="3072"/>
              <a:ext cx="336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2965" name="Line 17"/>
            <p:cNvSpPr>
              <a:spLocks noChangeShapeType="1"/>
            </p:cNvSpPr>
            <p:nvPr/>
          </p:nvSpPr>
          <p:spPr bwMode="auto">
            <a:xfrm>
              <a:off x="1968" y="2880"/>
              <a:ext cx="192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2966" name="Line 18"/>
            <p:cNvSpPr>
              <a:spLocks noChangeShapeType="1"/>
            </p:cNvSpPr>
            <p:nvPr/>
          </p:nvSpPr>
          <p:spPr bwMode="auto">
            <a:xfrm flipH="1" flipV="1">
              <a:off x="1872" y="2640"/>
              <a:ext cx="480" cy="28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2967" name="Line 19"/>
            <p:cNvSpPr>
              <a:spLocks noChangeShapeType="1"/>
            </p:cNvSpPr>
            <p:nvPr/>
          </p:nvSpPr>
          <p:spPr bwMode="auto">
            <a:xfrm>
              <a:off x="2160" y="2448"/>
              <a:ext cx="48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2968" name="Line 20"/>
            <p:cNvSpPr>
              <a:spLocks noChangeShapeType="1"/>
            </p:cNvSpPr>
            <p:nvPr/>
          </p:nvSpPr>
          <p:spPr bwMode="auto">
            <a:xfrm flipH="1" flipV="1">
              <a:off x="3936" y="1824"/>
              <a:ext cx="48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2969" name="Line 21"/>
            <p:cNvSpPr>
              <a:spLocks noChangeShapeType="1"/>
            </p:cNvSpPr>
            <p:nvPr/>
          </p:nvSpPr>
          <p:spPr bwMode="auto">
            <a:xfrm>
              <a:off x="1488" y="2592"/>
              <a:ext cx="144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2970" name="Line 22"/>
            <p:cNvSpPr>
              <a:spLocks noChangeShapeType="1"/>
            </p:cNvSpPr>
            <p:nvPr/>
          </p:nvSpPr>
          <p:spPr bwMode="auto">
            <a:xfrm>
              <a:off x="1632" y="2832"/>
              <a:ext cx="144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2971" name="Line 23"/>
            <p:cNvSpPr>
              <a:spLocks noChangeShapeType="1"/>
            </p:cNvSpPr>
            <p:nvPr/>
          </p:nvSpPr>
          <p:spPr bwMode="auto">
            <a:xfrm>
              <a:off x="1776" y="3072"/>
              <a:ext cx="192" cy="4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2972" name="Line 24"/>
            <p:cNvSpPr>
              <a:spLocks noChangeShapeType="1"/>
            </p:cNvSpPr>
            <p:nvPr/>
          </p:nvSpPr>
          <p:spPr bwMode="auto">
            <a:xfrm flipV="1">
              <a:off x="2160" y="2928"/>
              <a:ext cx="192" cy="9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2973" name="Line 25"/>
            <p:cNvSpPr>
              <a:spLocks noChangeShapeType="1"/>
            </p:cNvSpPr>
            <p:nvPr/>
          </p:nvSpPr>
          <p:spPr bwMode="auto">
            <a:xfrm flipV="1">
              <a:off x="2352" y="2832"/>
              <a:ext cx="192" cy="9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2974" name="Line 26"/>
            <p:cNvSpPr>
              <a:spLocks noChangeShapeType="1"/>
            </p:cNvSpPr>
            <p:nvPr/>
          </p:nvSpPr>
          <p:spPr bwMode="auto">
            <a:xfrm flipV="1">
              <a:off x="2544" y="2784"/>
              <a:ext cx="384" cy="4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2975" name="Line 27"/>
            <p:cNvSpPr>
              <a:spLocks noChangeShapeType="1"/>
            </p:cNvSpPr>
            <p:nvPr/>
          </p:nvSpPr>
          <p:spPr bwMode="auto">
            <a:xfrm>
              <a:off x="2928" y="2784"/>
              <a:ext cx="24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2976" name="Line 28"/>
            <p:cNvSpPr>
              <a:spLocks noChangeShapeType="1"/>
            </p:cNvSpPr>
            <p:nvPr/>
          </p:nvSpPr>
          <p:spPr bwMode="auto">
            <a:xfrm flipH="1">
              <a:off x="3648" y="2976"/>
              <a:ext cx="48" cy="28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2977" name="Line 29"/>
            <p:cNvSpPr>
              <a:spLocks noChangeShapeType="1"/>
            </p:cNvSpPr>
            <p:nvPr/>
          </p:nvSpPr>
          <p:spPr bwMode="auto">
            <a:xfrm flipV="1">
              <a:off x="4368" y="2160"/>
              <a:ext cx="48" cy="28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978" name="Line 30"/>
            <p:cNvSpPr>
              <a:spLocks noChangeShapeType="1"/>
            </p:cNvSpPr>
            <p:nvPr/>
          </p:nvSpPr>
          <p:spPr bwMode="auto">
            <a:xfrm flipH="1">
              <a:off x="4416" y="2016"/>
              <a:ext cx="96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2979" name="Line 31"/>
            <p:cNvSpPr>
              <a:spLocks noChangeShapeType="1"/>
            </p:cNvSpPr>
            <p:nvPr/>
          </p:nvSpPr>
          <p:spPr bwMode="auto">
            <a:xfrm flipH="1">
              <a:off x="4176" y="2448"/>
              <a:ext cx="192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2980" name="Line 32"/>
            <p:cNvSpPr>
              <a:spLocks noChangeShapeType="1"/>
            </p:cNvSpPr>
            <p:nvPr/>
          </p:nvSpPr>
          <p:spPr bwMode="auto">
            <a:xfrm>
              <a:off x="4176" y="2688"/>
              <a:ext cx="48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2981" name="Line 33"/>
            <p:cNvSpPr>
              <a:spLocks noChangeShapeType="1"/>
            </p:cNvSpPr>
            <p:nvPr/>
          </p:nvSpPr>
          <p:spPr bwMode="auto">
            <a:xfrm>
              <a:off x="4224" y="2928"/>
              <a:ext cx="0" cy="28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2982" name="Line 34"/>
            <p:cNvSpPr>
              <a:spLocks noChangeShapeType="1"/>
            </p:cNvSpPr>
            <p:nvPr/>
          </p:nvSpPr>
          <p:spPr bwMode="auto">
            <a:xfrm>
              <a:off x="3648" y="2016"/>
              <a:ext cx="96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2983" name="Line 35"/>
            <p:cNvSpPr>
              <a:spLocks noChangeShapeType="1"/>
            </p:cNvSpPr>
            <p:nvPr/>
          </p:nvSpPr>
          <p:spPr bwMode="auto">
            <a:xfrm flipH="1">
              <a:off x="3552" y="2256"/>
              <a:ext cx="192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2984" name="Line 36"/>
            <p:cNvSpPr>
              <a:spLocks noChangeShapeType="1"/>
            </p:cNvSpPr>
            <p:nvPr/>
          </p:nvSpPr>
          <p:spPr bwMode="auto">
            <a:xfrm flipV="1">
              <a:off x="2208" y="2217"/>
              <a:ext cx="144" cy="39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2985" name="Line 37"/>
            <p:cNvSpPr>
              <a:spLocks noChangeShapeType="1"/>
            </p:cNvSpPr>
            <p:nvPr/>
          </p:nvSpPr>
          <p:spPr bwMode="auto">
            <a:xfrm flipV="1">
              <a:off x="1776" y="2112"/>
              <a:ext cx="192" cy="9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2986" name="Line 38"/>
            <p:cNvSpPr>
              <a:spLocks noChangeShapeType="1"/>
            </p:cNvSpPr>
            <p:nvPr/>
          </p:nvSpPr>
          <p:spPr bwMode="auto">
            <a:xfrm>
              <a:off x="1776" y="2448"/>
              <a:ext cx="96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2987" name="Line 39"/>
            <p:cNvSpPr>
              <a:spLocks noChangeShapeType="1"/>
            </p:cNvSpPr>
            <p:nvPr/>
          </p:nvSpPr>
          <p:spPr bwMode="auto">
            <a:xfrm flipV="1">
              <a:off x="1968" y="2256"/>
              <a:ext cx="240" cy="4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2988" name="Line 40"/>
            <p:cNvSpPr>
              <a:spLocks noChangeShapeType="1"/>
            </p:cNvSpPr>
            <p:nvPr/>
          </p:nvSpPr>
          <p:spPr bwMode="auto">
            <a:xfrm>
              <a:off x="1968" y="2304"/>
              <a:ext cx="192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2989" name="Line 41"/>
            <p:cNvSpPr>
              <a:spLocks noChangeShapeType="1"/>
            </p:cNvSpPr>
            <p:nvPr/>
          </p:nvSpPr>
          <p:spPr bwMode="auto">
            <a:xfrm>
              <a:off x="1872" y="2640"/>
              <a:ext cx="96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2990" name="Line 42"/>
            <p:cNvSpPr>
              <a:spLocks noChangeShapeType="1"/>
            </p:cNvSpPr>
            <p:nvPr/>
          </p:nvSpPr>
          <p:spPr bwMode="auto">
            <a:xfrm flipV="1">
              <a:off x="4128" y="2208"/>
              <a:ext cx="288" cy="9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2991" name="Line 43"/>
            <p:cNvSpPr>
              <a:spLocks noChangeShapeType="1"/>
            </p:cNvSpPr>
            <p:nvPr/>
          </p:nvSpPr>
          <p:spPr bwMode="auto">
            <a:xfrm flipV="1">
              <a:off x="1632" y="2640"/>
              <a:ext cx="240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2992" name="Line 44"/>
            <p:cNvSpPr>
              <a:spLocks noChangeShapeType="1"/>
            </p:cNvSpPr>
            <p:nvPr/>
          </p:nvSpPr>
          <p:spPr bwMode="auto">
            <a:xfrm flipV="1">
              <a:off x="1440" y="2448"/>
              <a:ext cx="336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2993" name="Line 45"/>
            <p:cNvSpPr>
              <a:spLocks noChangeShapeType="1"/>
            </p:cNvSpPr>
            <p:nvPr/>
          </p:nvSpPr>
          <p:spPr bwMode="auto">
            <a:xfrm>
              <a:off x="1200" y="2448"/>
              <a:ext cx="288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2994" name="Line 46"/>
            <p:cNvSpPr>
              <a:spLocks noChangeShapeType="1"/>
            </p:cNvSpPr>
            <p:nvPr/>
          </p:nvSpPr>
          <p:spPr bwMode="auto">
            <a:xfrm flipH="1">
              <a:off x="1776" y="2880"/>
              <a:ext cx="192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2995" name="Line 47"/>
            <p:cNvSpPr>
              <a:spLocks noChangeShapeType="1"/>
            </p:cNvSpPr>
            <p:nvPr/>
          </p:nvSpPr>
          <p:spPr bwMode="auto">
            <a:xfrm>
              <a:off x="1968" y="2880"/>
              <a:ext cx="0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2996" name="Line 48"/>
            <p:cNvSpPr>
              <a:spLocks noChangeShapeType="1"/>
            </p:cNvSpPr>
            <p:nvPr/>
          </p:nvSpPr>
          <p:spPr bwMode="auto">
            <a:xfrm flipH="1">
              <a:off x="1968" y="2688"/>
              <a:ext cx="240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2997" name="Line 49"/>
            <p:cNvSpPr>
              <a:spLocks noChangeShapeType="1"/>
            </p:cNvSpPr>
            <p:nvPr/>
          </p:nvSpPr>
          <p:spPr bwMode="auto">
            <a:xfrm flipH="1" flipV="1">
              <a:off x="2208" y="2688"/>
              <a:ext cx="144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2998" name="Line 50"/>
            <p:cNvSpPr>
              <a:spLocks noChangeShapeType="1"/>
            </p:cNvSpPr>
            <p:nvPr/>
          </p:nvSpPr>
          <p:spPr bwMode="auto">
            <a:xfrm flipV="1">
              <a:off x="2208" y="2640"/>
              <a:ext cx="240" cy="4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2999" name="Line 51"/>
            <p:cNvSpPr>
              <a:spLocks noChangeShapeType="1"/>
            </p:cNvSpPr>
            <p:nvPr/>
          </p:nvSpPr>
          <p:spPr bwMode="auto">
            <a:xfrm flipH="1">
              <a:off x="2448" y="2400"/>
              <a:ext cx="48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00" name="Line 52"/>
            <p:cNvSpPr>
              <a:spLocks noChangeShapeType="1"/>
            </p:cNvSpPr>
            <p:nvPr/>
          </p:nvSpPr>
          <p:spPr bwMode="auto">
            <a:xfrm>
              <a:off x="4272" y="1968"/>
              <a:ext cx="144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01" name="Line 53"/>
            <p:cNvSpPr>
              <a:spLocks noChangeShapeType="1"/>
            </p:cNvSpPr>
            <p:nvPr/>
          </p:nvSpPr>
          <p:spPr bwMode="auto">
            <a:xfrm>
              <a:off x="2448" y="2640"/>
              <a:ext cx="24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02" name="Line 54"/>
            <p:cNvSpPr>
              <a:spLocks noChangeShapeType="1"/>
            </p:cNvSpPr>
            <p:nvPr/>
          </p:nvSpPr>
          <p:spPr bwMode="auto">
            <a:xfrm>
              <a:off x="2448" y="2640"/>
              <a:ext cx="96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03" name="Line 55"/>
            <p:cNvSpPr>
              <a:spLocks noChangeShapeType="1"/>
            </p:cNvSpPr>
            <p:nvPr/>
          </p:nvSpPr>
          <p:spPr bwMode="auto">
            <a:xfrm>
              <a:off x="2688" y="2640"/>
              <a:ext cx="240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04" name="Line 56"/>
            <p:cNvSpPr>
              <a:spLocks noChangeShapeType="1"/>
            </p:cNvSpPr>
            <p:nvPr/>
          </p:nvSpPr>
          <p:spPr bwMode="auto">
            <a:xfrm>
              <a:off x="3024" y="2400"/>
              <a:ext cx="24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05" name="Line 57"/>
            <p:cNvSpPr>
              <a:spLocks noChangeShapeType="1"/>
            </p:cNvSpPr>
            <p:nvPr/>
          </p:nvSpPr>
          <p:spPr bwMode="auto">
            <a:xfrm>
              <a:off x="3264" y="2400"/>
              <a:ext cx="288" cy="4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06" name="Line 58"/>
            <p:cNvSpPr>
              <a:spLocks noChangeShapeType="1"/>
            </p:cNvSpPr>
            <p:nvPr/>
          </p:nvSpPr>
          <p:spPr bwMode="auto">
            <a:xfrm>
              <a:off x="3552" y="2448"/>
              <a:ext cx="192" cy="9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07" name="Line 59"/>
            <p:cNvSpPr>
              <a:spLocks noChangeShapeType="1"/>
            </p:cNvSpPr>
            <p:nvPr/>
          </p:nvSpPr>
          <p:spPr bwMode="auto">
            <a:xfrm flipV="1">
              <a:off x="3744" y="2400"/>
              <a:ext cx="192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08" name="Line 60"/>
            <p:cNvSpPr>
              <a:spLocks noChangeShapeType="1"/>
            </p:cNvSpPr>
            <p:nvPr/>
          </p:nvSpPr>
          <p:spPr bwMode="auto">
            <a:xfrm flipV="1">
              <a:off x="3936" y="2304"/>
              <a:ext cx="192" cy="9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09" name="Line 61"/>
            <p:cNvSpPr>
              <a:spLocks noChangeShapeType="1"/>
            </p:cNvSpPr>
            <p:nvPr/>
          </p:nvSpPr>
          <p:spPr bwMode="auto">
            <a:xfrm flipH="1">
              <a:off x="3408" y="2928"/>
              <a:ext cx="96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10" name="Line 62"/>
            <p:cNvSpPr>
              <a:spLocks noChangeShapeType="1"/>
            </p:cNvSpPr>
            <p:nvPr/>
          </p:nvSpPr>
          <p:spPr bwMode="auto">
            <a:xfrm>
              <a:off x="3120" y="2160"/>
              <a:ext cx="288" cy="4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11" name="Line 63"/>
            <p:cNvSpPr>
              <a:spLocks noChangeShapeType="1"/>
            </p:cNvSpPr>
            <p:nvPr/>
          </p:nvSpPr>
          <p:spPr bwMode="auto">
            <a:xfrm flipH="1">
              <a:off x="3984" y="1920"/>
              <a:ext cx="288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12" name="Line 64"/>
            <p:cNvSpPr>
              <a:spLocks noChangeShapeType="1"/>
            </p:cNvSpPr>
            <p:nvPr/>
          </p:nvSpPr>
          <p:spPr bwMode="auto">
            <a:xfrm>
              <a:off x="3648" y="2016"/>
              <a:ext cx="336" cy="4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13" name="Line 65"/>
            <p:cNvSpPr>
              <a:spLocks noChangeShapeType="1"/>
            </p:cNvSpPr>
            <p:nvPr/>
          </p:nvSpPr>
          <p:spPr bwMode="auto">
            <a:xfrm>
              <a:off x="3120" y="2160"/>
              <a:ext cx="144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14" name="Line 66"/>
            <p:cNvSpPr>
              <a:spLocks noChangeShapeType="1"/>
            </p:cNvSpPr>
            <p:nvPr/>
          </p:nvSpPr>
          <p:spPr bwMode="auto">
            <a:xfrm flipV="1">
              <a:off x="3264" y="2208"/>
              <a:ext cx="144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15" name="Line 67"/>
            <p:cNvSpPr>
              <a:spLocks noChangeShapeType="1"/>
            </p:cNvSpPr>
            <p:nvPr/>
          </p:nvSpPr>
          <p:spPr bwMode="auto">
            <a:xfrm flipH="1">
              <a:off x="3744" y="2064"/>
              <a:ext cx="240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16" name="Line 68"/>
            <p:cNvSpPr>
              <a:spLocks noChangeShapeType="1"/>
            </p:cNvSpPr>
            <p:nvPr/>
          </p:nvSpPr>
          <p:spPr bwMode="auto">
            <a:xfrm>
              <a:off x="3984" y="2064"/>
              <a:ext cx="144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17" name="Line 69"/>
            <p:cNvSpPr>
              <a:spLocks noChangeShapeType="1"/>
            </p:cNvSpPr>
            <p:nvPr/>
          </p:nvSpPr>
          <p:spPr bwMode="auto">
            <a:xfrm>
              <a:off x="3744" y="2256"/>
              <a:ext cx="192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18" name="Line 70"/>
            <p:cNvSpPr>
              <a:spLocks noChangeShapeType="1"/>
            </p:cNvSpPr>
            <p:nvPr/>
          </p:nvSpPr>
          <p:spPr bwMode="auto">
            <a:xfrm flipV="1">
              <a:off x="3360" y="2688"/>
              <a:ext cx="192" cy="4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19" name="Line 71"/>
            <p:cNvSpPr>
              <a:spLocks noChangeShapeType="1"/>
            </p:cNvSpPr>
            <p:nvPr/>
          </p:nvSpPr>
          <p:spPr bwMode="auto">
            <a:xfrm flipV="1">
              <a:off x="3312" y="2736"/>
              <a:ext cx="48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20" name="Line 72"/>
            <p:cNvSpPr>
              <a:spLocks noChangeShapeType="1"/>
            </p:cNvSpPr>
            <p:nvPr/>
          </p:nvSpPr>
          <p:spPr bwMode="auto">
            <a:xfrm flipH="1">
              <a:off x="3504" y="2688"/>
              <a:ext cx="48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21" name="Line 73"/>
            <p:cNvSpPr>
              <a:spLocks noChangeShapeType="1"/>
            </p:cNvSpPr>
            <p:nvPr/>
          </p:nvSpPr>
          <p:spPr bwMode="auto">
            <a:xfrm>
              <a:off x="3504" y="2880"/>
              <a:ext cx="192" cy="9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22" name="Line 74"/>
            <p:cNvSpPr>
              <a:spLocks noChangeShapeType="1"/>
            </p:cNvSpPr>
            <p:nvPr/>
          </p:nvSpPr>
          <p:spPr bwMode="auto">
            <a:xfrm>
              <a:off x="3936" y="2400"/>
              <a:ext cx="192" cy="9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23" name="Line 75"/>
            <p:cNvSpPr>
              <a:spLocks noChangeShapeType="1"/>
            </p:cNvSpPr>
            <p:nvPr/>
          </p:nvSpPr>
          <p:spPr bwMode="auto">
            <a:xfrm>
              <a:off x="3744" y="2544"/>
              <a:ext cx="192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24" name="Line 76"/>
            <p:cNvSpPr>
              <a:spLocks noChangeShapeType="1"/>
            </p:cNvSpPr>
            <p:nvPr/>
          </p:nvSpPr>
          <p:spPr bwMode="auto">
            <a:xfrm flipV="1">
              <a:off x="3696" y="2784"/>
              <a:ext cx="240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25" name="Line 77"/>
            <p:cNvSpPr>
              <a:spLocks noChangeShapeType="1"/>
            </p:cNvSpPr>
            <p:nvPr/>
          </p:nvSpPr>
          <p:spPr bwMode="auto">
            <a:xfrm flipH="1">
              <a:off x="3312" y="2880"/>
              <a:ext cx="192" cy="4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26" name="Line 78"/>
            <p:cNvSpPr>
              <a:spLocks noChangeShapeType="1"/>
            </p:cNvSpPr>
            <p:nvPr/>
          </p:nvSpPr>
          <p:spPr bwMode="auto">
            <a:xfrm>
              <a:off x="3408" y="3168"/>
              <a:ext cx="240" cy="9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27" name="Line 79"/>
            <p:cNvSpPr>
              <a:spLocks noChangeShapeType="1"/>
            </p:cNvSpPr>
            <p:nvPr/>
          </p:nvSpPr>
          <p:spPr bwMode="auto">
            <a:xfrm>
              <a:off x="3696" y="2976"/>
              <a:ext cx="288" cy="9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28" name="Line 80"/>
            <p:cNvSpPr>
              <a:spLocks noChangeShapeType="1"/>
            </p:cNvSpPr>
            <p:nvPr/>
          </p:nvSpPr>
          <p:spPr bwMode="auto">
            <a:xfrm>
              <a:off x="3936" y="2784"/>
              <a:ext cx="48" cy="28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29" name="Line 81"/>
            <p:cNvSpPr>
              <a:spLocks noChangeShapeType="1"/>
            </p:cNvSpPr>
            <p:nvPr/>
          </p:nvSpPr>
          <p:spPr bwMode="auto">
            <a:xfrm flipV="1">
              <a:off x="3936" y="2688"/>
              <a:ext cx="240" cy="9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3030" name="Line 82"/>
            <p:cNvSpPr>
              <a:spLocks noChangeShapeType="1"/>
            </p:cNvSpPr>
            <p:nvPr/>
          </p:nvSpPr>
          <p:spPr bwMode="auto">
            <a:xfrm>
              <a:off x="4128" y="2496"/>
              <a:ext cx="48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31" name="Line 83"/>
            <p:cNvSpPr>
              <a:spLocks noChangeShapeType="1"/>
            </p:cNvSpPr>
            <p:nvPr/>
          </p:nvSpPr>
          <p:spPr bwMode="auto">
            <a:xfrm flipV="1">
              <a:off x="4128" y="2448"/>
              <a:ext cx="240" cy="4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32" name="Line 84"/>
            <p:cNvSpPr>
              <a:spLocks noChangeShapeType="1"/>
            </p:cNvSpPr>
            <p:nvPr/>
          </p:nvSpPr>
          <p:spPr bwMode="auto">
            <a:xfrm flipH="1">
              <a:off x="3936" y="3216"/>
              <a:ext cx="288" cy="9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33" name="Line 85"/>
            <p:cNvSpPr>
              <a:spLocks noChangeShapeType="1"/>
            </p:cNvSpPr>
            <p:nvPr/>
          </p:nvSpPr>
          <p:spPr bwMode="auto">
            <a:xfrm flipH="1" flipV="1">
              <a:off x="3648" y="3264"/>
              <a:ext cx="288" cy="4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34" name="Line 86"/>
            <p:cNvSpPr>
              <a:spLocks noChangeShapeType="1"/>
            </p:cNvSpPr>
            <p:nvPr/>
          </p:nvSpPr>
          <p:spPr bwMode="auto">
            <a:xfrm flipH="1" flipV="1">
              <a:off x="3312" y="2928"/>
              <a:ext cx="96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35" name="Line 87"/>
            <p:cNvSpPr>
              <a:spLocks noChangeShapeType="1"/>
            </p:cNvSpPr>
            <p:nvPr/>
          </p:nvSpPr>
          <p:spPr bwMode="auto">
            <a:xfrm>
              <a:off x="2400" y="2208"/>
              <a:ext cx="96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36" name="Line 88"/>
            <p:cNvSpPr>
              <a:spLocks noChangeShapeType="1"/>
            </p:cNvSpPr>
            <p:nvPr/>
          </p:nvSpPr>
          <p:spPr bwMode="auto">
            <a:xfrm>
              <a:off x="1776" y="2208"/>
              <a:ext cx="192" cy="9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37" name="Line 89"/>
            <p:cNvSpPr>
              <a:spLocks noChangeShapeType="1"/>
            </p:cNvSpPr>
            <p:nvPr/>
          </p:nvSpPr>
          <p:spPr bwMode="auto">
            <a:xfrm flipV="1">
              <a:off x="2208" y="2016"/>
              <a:ext cx="48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38" name="Line 90"/>
            <p:cNvSpPr>
              <a:spLocks noChangeShapeType="1"/>
            </p:cNvSpPr>
            <p:nvPr/>
          </p:nvSpPr>
          <p:spPr bwMode="auto">
            <a:xfrm>
              <a:off x="1968" y="2112"/>
              <a:ext cx="240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39" name="Line 91"/>
            <p:cNvSpPr>
              <a:spLocks noChangeShapeType="1"/>
            </p:cNvSpPr>
            <p:nvPr/>
          </p:nvSpPr>
          <p:spPr bwMode="auto">
            <a:xfrm>
              <a:off x="2256" y="2016"/>
              <a:ext cx="144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40" name="Line 92"/>
            <p:cNvSpPr>
              <a:spLocks noChangeShapeType="1"/>
            </p:cNvSpPr>
            <p:nvPr/>
          </p:nvSpPr>
          <p:spPr bwMode="auto">
            <a:xfrm>
              <a:off x="2640" y="2160"/>
              <a:ext cx="96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41" name="Line 93"/>
            <p:cNvSpPr>
              <a:spLocks noChangeShapeType="1"/>
            </p:cNvSpPr>
            <p:nvPr/>
          </p:nvSpPr>
          <p:spPr bwMode="auto">
            <a:xfrm flipV="1">
              <a:off x="2496" y="2352"/>
              <a:ext cx="240" cy="4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42" name="Line 94"/>
            <p:cNvSpPr>
              <a:spLocks noChangeShapeType="1"/>
            </p:cNvSpPr>
            <p:nvPr/>
          </p:nvSpPr>
          <p:spPr bwMode="auto">
            <a:xfrm flipV="1">
              <a:off x="2736" y="2160"/>
              <a:ext cx="144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43" name="Line 95"/>
            <p:cNvSpPr>
              <a:spLocks noChangeShapeType="1"/>
            </p:cNvSpPr>
            <p:nvPr/>
          </p:nvSpPr>
          <p:spPr bwMode="auto">
            <a:xfrm>
              <a:off x="2880" y="2160"/>
              <a:ext cx="144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44" name="Line 96"/>
            <p:cNvSpPr>
              <a:spLocks noChangeShapeType="1"/>
            </p:cNvSpPr>
            <p:nvPr/>
          </p:nvSpPr>
          <p:spPr bwMode="auto">
            <a:xfrm flipV="1">
              <a:off x="2688" y="2544"/>
              <a:ext cx="144" cy="9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45" name="Line 97"/>
            <p:cNvSpPr>
              <a:spLocks noChangeShapeType="1"/>
            </p:cNvSpPr>
            <p:nvPr/>
          </p:nvSpPr>
          <p:spPr bwMode="auto">
            <a:xfrm>
              <a:off x="2736" y="2304"/>
              <a:ext cx="96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46" name="Line 98"/>
            <p:cNvSpPr>
              <a:spLocks noChangeShapeType="1"/>
            </p:cNvSpPr>
            <p:nvPr/>
          </p:nvSpPr>
          <p:spPr bwMode="auto">
            <a:xfrm flipV="1">
              <a:off x="2832" y="2400"/>
              <a:ext cx="192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47" name="Line 99"/>
            <p:cNvSpPr>
              <a:spLocks noChangeShapeType="1"/>
            </p:cNvSpPr>
            <p:nvPr/>
          </p:nvSpPr>
          <p:spPr bwMode="auto">
            <a:xfrm flipV="1">
              <a:off x="3216" y="2400"/>
              <a:ext cx="48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48" name="Line 100"/>
            <p:cNvSpPr>
              <a:spLocks noChangeShapeType="1"/>
            </p:cNvSpPr>
            <p:nvPr/>
          </p:nvSpPr>
          <p:spPr bwMode="auto">
            <a:xfrm flipH="1">
              <a:off x="2928" y="2400"/>
              <a:ext cx="96" cy="38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49" name="Line 101"/>
            <p:cNvSpPr>
              <a:spLocks noChangeShapeType="1"/>
            </p:cNvSpPr>
            <p:nvPr/>
          </p:nvSpPr>
          <p:spPr bwMode="auto">
            <a:xfrm flipH="1">
              <a:off x="3168" y="2592"/>
              <a:ext cx="48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50" name="Line 102"/>
            <p:cNvSpPr>
              <a:spLocks noChangeShapeType="1"/>
            </p:cNvSpPr>
            <p:nvPr/>
          </p:nvSpPr>
          <p:spPr bwMode="auto">
            <a:xfrm>
              <a:off x="3216" y="2592"/>
              <a:ext cx="144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51" name="Line 103"/>
            <p:cNvSpPr>
              <a:spLocks noChangeShapeType="1"/>
            </p:cNvSpPr>
            <p:nvPr/>
          </p:nvSpPr>
          <p:spPr bwMode="auto">
            <a:xfrm flipV="1">
              <a:off x="3552" y="2448"/>
              <a:ext cx="0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52" name="Line 104"/>
            <p:cNvSpPr>
              <a:spLocks noChangeShapeType="1"/>
            </p:cNvSpPr>
            <p:nvPr/>
          </p:nvSpPr>
          <p:spPr bwMode="auto">
            <a:xfrm flipV="1">
              <a:off x="3552" y="2544"/>
              <a:ext cx="192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53" name="Line 105"/>
            <p:cNvSpPr>
              <a:spLocks noChangeShapeType="1"/>
            </p:cNvSpPr>
            <p:nvPr/>
          </p:nvSpPr>
          <p:spPr bwMode="auto">
            <a:xfrm flipV="1">
              <a:off x="1968" y="3024"/>
              <a:ext cx="192" cy="9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54" name="Line 106"/>
            <p:cNvSpPr>
              <a:spLocks noChangeShapeType="1"/>
            </p:cNvSpPr>
            <p:nvPr/>
          </p:nvSpPr>
          <p:spPr bwMode="auto">
            <a:xfrm flipH="1">
              <a:off x="2640" y="1920"/>
              <a:ext cx="96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55" name="Line 107"/>
            <p:cNvSpPr>
              <a:spLocks noChangeShapeType="1"/>
            </p:cNvSpPr>
            <p:nvPr/>
          </p:nvSpPr>
          <p:spPr bwMode="auto">
            <a:xfrm>
              <a:off x="3024" y="1920"/>
              <a:ext cx="240" cy="4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56" name="Line 108"/>
            <p:cNvSpPr>
              <a:spLocks noChangeShapeType="1"/>
            </p:cNvSpPr>
            <p:nvPr/>
          </p:nvSpPr>
          <p:spPr bwMode="auto">
            <a:xfrm>
              <a:off x="3264" y="1968"/>
              <a:ext cx="384" cy="4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57" name="Line 109"/>
            <p:cNvSpPr>
              <a:spLocks noChangeShapeType="1"/>
            </p:cNvSpPr>
            <p:nvPr/>
          </p:nvSpPr>
          <p:spPr bwMode="auto">
            <a:xfrm>
              <a:off x="3024" y="1872"/>
              <a:ext cx="96" cy="28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58" name="Line 110"/>
            <p:cNvSpPr>
              <a:spLocks noChangeShapeType="1"/>
            </p:cNvSpPr>
            <p:nvPr/>
          </p:nvSpPr>
          <p:spPr bwMode="auto">
            <a:xfrm>
              <a:off x="2736" y="1920"/>
              <a:ext cx="144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3059" name="Line 111"/>
            <p:cNvSpPr>
              <a:spLocks noChangeShapeType="1"/>
            </p:cNvSpPr>
            <p:nvPr/>
          </p:nvSpPr>
          <p:spPr bwMode="auto">
            <a:xfrm flipH="1">
              <a:off x="2880" y="1920"/>
              <a:ext cx="144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60" name="Line 112"/>
            <p:cNvSpPr>
              <a:spLocks noChangeShapeType="1"/>
            </p:cNvSpPr>
            <p:nvPr/>
          </p:nvSpPr>
          <p:spPr bwMode="auto">
            <a:xfrm flipH="1">
              <a:off x="3120" y="1968"/>
              <a:ext cx="144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61" name="Line 113"/>
            <p:cNvSpPr>
              <a:spLocks noChangeShapeType="1"/>
            </p:cNvSpPr>
            <p:nvPr/>
          </p:nvSpPr>
          <p:spPr bwMode="auto">
            <a:xfrm>
              <a:off x="3264" y="1968"/>
              <a:ext cx="144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62" name="Line 114"/>
            <p:cNvSpPr>
              <a:spLocks noChangeShapeType="1"/>
            </p:cNvSpPr>
            <p:nvPr/>
          </p:nvSpPr>
          <p:spPr bwMode="auto">
            <a:xfrm flipV="1">
              <a:off x="1584" y="1872"/>
              <a:ext cx="240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63" name="Line 115"/>
            <p:cNvSpPr>
              <a:spLocks noChangeShapeType="1"/>
            </p:cNvSpPr>
            <p:nvPr/>
          </p:nvSpPr>
          <p:spPr bwMode="auto">
            <a:xfrm>
              <a:off x="2304" y="1392"/>
              <a:ext cx="96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64" name="Line 116"/>
            <p:cNvSpPr>
              <a:spLocks noChangeShapeType="1"/>
            </p:cNvSpPr>
            <p:nvPr/>
          </p:nvSpPr>
          <p:spPr bwMode="auto">
            <a:xfrm>
              <a:off x="2400" y="1632"/>
              <a:ext cx="192" cy="9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65" name="Line 117"/>
            <p:cNvSpPr>
              <a:spLocks noChangeShapeType="1"/>
            </p:cNvSpPr>
            <p:nvPr/>
          </p:nvSpPr>
          <p:spPr bwMode="auto">
            <a:xfrm>
              <a:off x="2352" y="1824"/>
              <a:ext cx="144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66" name="Line 118"/>
            <p:cNvSpPr>
              <a:spLocks noChangeShapeType="1"/>
            </p:cNvSpPr>
            <p:nvPr/>
          </p:nvSpPr>
          <p:spPr bwMode="auto">
            <a:xfrm flipH="1">
              <a:off x="2496" y="1920"/>
              <a:ext cx="240" cy="9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67" name="Line 119"/>
            <p:cNvSpPr>
              <a:spLocks noChangeShapeType="1"/>
            </p:cNvSpPr>
            <p:nvPr/>
          </p:nvSpPr>
          <p:spPr bwMode="auto">
            <a:xfrm flipH="1">
              <a:off x="1968" y="1776"/>
              <a:ext cx="144" cy="33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68" name="Line 120"/>
            <p:cNvSpPr>
              <a:spLocks noChangeShapeType="1"/>
            </p:cNvSpPr>
            <p:nvPr/>
          </p:nvSpPr>
          <p:spPr bwMode="auto">
            <a:xfrm flipV="1">
              <a:off x="3072" y="1440"/>
              <a:ext cx="240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69" name="Line 121"/>
            <p:cNvSpPr>
              <a:spLocks noChangeShapeType="1"/>
            </p:cNvSpPr>
            <p:nvPr/>
          </p:nvSpPr>
          <p:spPr bwMode="auto">
            <a:xfrm>
              <a:off x="2736" y="1920"/>
              <a:ext cx="288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70" name="Line 122"/>
            <p:cNvSpPr>
              <a:spLocks noChangeShapeType="1"/>
            </p:cNvSpPr>
            <p:nvPr/>
          </p:nvSpPr>
          <p:spPr bwMode="auto">
            <a:xfrm>
              <a:off x="3072" y="1584"/>
              <a:ext cx="288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71" name="Line 123"/>
            <p:cNvSpPr>
              <a:spLocks noChangeShapeType="1"/>
            </p:cNvSpPr>
            <p:nvPr/>
          </p:nvSpPr>
          <p:spPr bwMode="auto">
            <a:xfrm flipH="1">
              <a:off x="3936" y="1728"/>
              <a:ext cx="288" cy="9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72" name="Line 124"/>
            <p:cNvSpPr>
              <a:spLocks noChangeShapeType="1"/>
            </p:cNvSpPr>
            <p:nvPr/>
          </p:nvSpPr>
          <p:spPr bwMode="auto">
            <a:xfrm flipV="1">
              <a:off x="2832" y="1584"/>
              <a:ext cx="240" cy="9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73" name="Line 125"/>
            <p:cNvSpPr>
              <a:spLocks noChangeShapeType="1"/>
            </p:cNvSpPr>
            <p:nvPr/>
          </p:nvSpPr>
          <p:spPr bwMode="auto">
            <a:xfrm>
              <a:off x="3312" y="1440"/>
              <a:ext cx="384" cy="4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74" name="Line 126"/>
            <p:cNvSpPr>
              <a:spLocks noChangeShapeType="1"/>
            </p:cNvSpPr>
            <p:nvPr/>
          </p:nvSpPr>
          <p:spPr bwMode="auto">
            <a:xfrm>
              <a:off x="3696" y="1488"/>
              <a:ext cx="288" cy="9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75" name="Line 127"/>
            <p:cNvSpPr>
              <a:spLocks noChangeShapeType="1"/>
            </p:cNvSpPr>
            <p:nvPr/>
          </p:nvSpPr>
          <p:spPr bwMode="auto">
            <a:xfrm>
              <a:off x="3984" y="1584"/>
              <a:ext cx="240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76" name="Line 128"/>
            <p:cNvSpPr>
              <a:spLocks noChangeShapeType="1"/>
            </p:cNvSpPr>
            <p:nvPr/>
          </p:nvSpPr>
          <p:spPr bwMode="auto">
            <a:xfrm flipH="1" flipV="1">
              <a:off x="3648" y="1776"/>
              <a:ext cx="288" cy="4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77" name="Line 129"/>
            <p:cNvSpPr>
              <a:spLocks noChangeShapeType="1"/>
            </p:cNvSpPr>
            <p:nvPr/>
          </p:nvSpPr>
          <p:spPr bwMode="auto">
            <a:xfrm flipH="1" flipV="1">
              <a:off x="3360" y="1728"/>
              <a:ext cx="288" cy="4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78" name="Line 130"/>
            <p:cNvSpPr>
              <a:spLocks noChangeShapeType="1"/>
            </p:cNvSpPr>
            <p:nvPr/>
          </p:nvSpPr>
          <p:spPr bwMode="auto">
            <a:xfrm>
              <a:off x="2544" y="1440"/>
              <a:ext cx="24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79" name="Line 131"/>
            <p:cNvSpPr>
              <a:spLocks noChangeShapeType="1"/>
            </p:cNvSpPr>
            <p:nvPr/>
          </p:nvSpPr>
          <p:spPr bwMode="auto">
            <a:xfrm flipV="1">
              <a:off x="2784" y="1296"/>
              <a:ext cx="144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80" name="Line 132"/>
            <p:cNvSpPr>
              <a:spLocks noChangeShapeType="1"/>
            </p:cNvSpPr>
            <p:nvPr/>
          </p:nvSpPr>
          <p:spPr bwMode="auto">
            <a:xfrm flipV="1">
              <a:off x="2928" y="1104"/>
              <a:ext cx="288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81" name="Line 133"/>
            <p:cNvSpPr>
              <a:spLocks noChangeShapeType="1"/>
            </p:cNvSpPr>
            <p:nvPr/>
          </p:nvSpPr>
          <p:spPr bwMode="auto">
            <a:xfrm>
              <a:off x="3216" y="1104"/>
              <a:ext cx="336" cy="9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82" name="Line 134"/>
            <p:cNvSpPr>
              <a:spLocks noChangeShapeType="1"/>
            </p:cNvSpPr>
            <p:nvPr/>
          </p:nvSpPr>
          <p:spPr bwMode="auto">
            <a:xfrm>
              <a:off x="3552" y="1200"/>
              <a:ext cx="384" cy="9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83" name="Line 135"/>
            <p:cNvSpPr>
              <a:spLocks noChangeShapeType="1"/>
            </p:cNvSpPr>
            <p:nvPr/>
          </p:nvSpPr>
          <p:spPr bwMode="auto">
            <a:xfrm>
              <a:off x="3936" y="1296"/>
              <a:ext cx="288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84" name="Line 136"/>
            <p:cNvSpPr>
              <a:spLocks noChangeShapeType="1"/>
            </p:cNvSpPr>
            <p:nvPr/>
          </p:nvSpPr>
          <p:spPr bwMode="auto">
            <a:xfrm>
              <a:off x="4224" y="1440"/>
              <a:ext cx="240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85" name="Line 137"/>
            <p:cNvSpPr>
              <a:spLocks noChangeShapeType="1"/>
            </p:cNvSpPr>
            <p:nvPr/>
          </p:nvSpPr>
          <p:spPr bwMode="auto">
            <a:xfrm>
              <a:off x="2064" y="1584"/>
              <a:ext cx="48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86" name="Line 138"/>
            <p:cNvSpPr>
              <a:spLocks noChangeShapeType="1"/>
            </p:cNvSpPr>
            <p:nvPr/>
          </p:nvSpPr>
          <p:spPr bwMode="auto">
            <a:xfrm>
              <a:off x="1104" y="2208"/>
              <a:ext cx="96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87" name="Line 139"/>
            <p:cNvSpPr>
              <a:spLocks noChangeShapeType="1"/>
            </p:cNvSpPr>
            <p:nvPr/>
          </p:nvSpPr>
          <p:spPr bwMode="auto">
            <a:xfrm>
              <a:off x="1104" y="2208"/>
              <a:ext cx="288" cy="4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88" name="Line 140"/>
            <p:cNvSpPr>
              <a:spLocks noChangeShapeType="1"/>
            </p:cNvSpPr>
            <p:nvPr/>
          </p:nvSpPr>
          <p:spPr bwMode="auto">
            <a:xfrm>
              <a:off x="1584" y="2352"/>
              <a:ext cx="192" cy="9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89" name="Line 141"/>
            <p:cNvSpPr>
              <a:spLocks noChangeShapeType="1"/>
            </p:cNvSpPr>
            <p:nvPr/>
          </p:nvSpPr>
          <p:spPr bwMode="auto">
            <a:xfrm>
              <a:off x="1824" y="1872"/>
              <a:ext cx="144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90" name="Line 142"/>
            <p:cNvSpPr>
              <a:spLocks noChangeShapeType="1"/>
            </p:cNvSpPr>
            <p:nvPr/>
          </p:nvSpPr>
          <p:spPr bwMode="auto">
            <a:xfrm>
              <a:off x="2112" y="1776"/>
              <a:ext cx="192" cy="5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91" name="Line 143"/>
            <p:cNvSpPr>
              <a:spLocks noChangeShapeType="1"/>
            </p:cNvSpPr>
            <p:nvPr/>
          </p:nvSpPr>
          <p:spPr bwMode="auto">
            <a:xfrm flipV="1">
              <a:off x="1392" y="2064"/>
              <a:ext cx="192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92" name="Line 144"/>
            <p:cNvSpPr>
              <a:spLocks noChangeShapeType="1"/>
            </p:cNvSpPr>
            <p:nvPr/>
          </p:nvSpPr>
          <p:spPr bwMode="auto">
            <a:xfrm flipH="1">
              <a:off x="1824" y="1776"/>
              <a:ext cx="288" cy="9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93" name="Line 145"/>
            <p:cNvSpPr>
              <a:spLocks noChangeShapeType="1"/>
            </p:cNvSpPr>
            <p:nvPr/>
          </p:nvSpPr>
          <p:spPr bwMode="auto">
            <a:xfrm flipH="1">
              <a:off x="2256" y="1824"/>
              <a:ext cx="96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94" name="Line 146"/>
            <p:cNvSpPr>
              <a:spLocks noChangeShapeType="1"/>
            </p:cNvSpPr>
            <p:nvPr/>
          </p:nvSpPr>
          <p:spPr bwMode="auto">
            <a:xfrm>
              <a:off x="2112" y="1776"/>
              <a:ext cx="144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95" name="Line 147"/>
            <p:cNvSpPr>
              <a:spLocks noChangeShapeType="1"/>
            </p:cNvSpPr>
            <p:nvPr/>
          </p:nvSpPr>
          <p:spPr bwMode="auto">
            <a:xfrm>
              <a:off x="1392" y="2256"/>
              <a:ext cx="192" cy="9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96" name="Line 148"/>
            <p:cNvSpPr>
              <a:spLocks noChangeShapeType="1"/>
            </p:cNvSpPr>
            <p:nvPr/>
          </p:nvSpPr>
          <p:spPr bwMode="auto">
            <a:xfrm flipV="1">
              <a:off x="1776" y="2304"/>
              <a:ext cx="192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97" name="Line 149"/>
            <p:cNvSpPr>
              <a:spLocks noChangeShapeType="1"/>
            </p:cNvSpPr>
            <p:nvPr/>
          </p:nvSpPr>
          <p:spPr bwMode="auto">
            <a:xfrm flipV="1">
              <a:off x="1584" y="2208"/>
              <a:ext cx="192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98" name="Line 150"/>
            <p:cNvSpPr>
              <a:spLocks noChangeShapeType="1"/>
            </p:cNvSpPr>
            <p:nvPr/>
          </p:nvSpPr>
          <p:spPr bwMode="auto">
            <a:xfrm flipV="1">
              <a:off x="2352" y="1728"/>
              <a:ext cx="240" cy="9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099" name="Line 151"/>
            <p:cNvSpPr>
              <a:spLocks noChangeShapeType="1"/>
            </p:cNvSpPr>
            <p:nvPr/>
          </p:nvSpPr>
          <p:spPr bwMode="auto">
            <a:xfrm>
              <a:off x="2064" y="1536"/>
              <a:ext cx="336" cy="9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100" name="Line 152"/>
            <p:cNvSpPr>
              <a:spLocks noChangeShapeType="1"/>
            </p:cNvSpPr>
            <p:nvPr/>
          </p:nvSpPr>
          <p:spPr bwMode="auto">
            <a:xfrm flipV="1">
              <a:off x="1200" y="2256"/>
              <a:ext cx="192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101" name="Line 153"/>
            <p:cNvSpPr>
              <a:spLocks noChangeShapeType="1"/>
            </p:cNvSpPr>
            <p:nvPr/>
          </p:nvSpPr>
          <p:spPr bwMode="auto">
            <a:xfrm flipV="1">
              <a:off x="1488" y="2352"/>
              <a:ext cx="96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102" name="Line 154"/>
            <p:cNvSpPr>
              <a:spLocks noChangeShapeType="1"/>
            </p:cNvSpPr>
            <p:nvPr/>
          </p:nvSpPr>
          <p:spPr bwMode="auto">
            <a:xfrm flipV="1">
              <a:off x="1872" y="2448"/>
              <a:ext cx="288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103" name="Line 155"/>
            <p:cNvSpPr>
              <a:spLocks noChangeShapeType="1"/>
            </p:cNvSpPr>
            <p:nvPr/>
          </p:nvSpPr>
          <p:spPr bwMode="auto">
            <a:xfrm flipH="1">
              <a:off x="2400" y="2016"/>
              <a:ext cx="96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104" name="Line 156"/>
            <p:cNvSpPr>
              <a:spLocks noChangeShapeType="1"/>
            </p:cNvSpPr>
            <p:nvPr/>
          </p:nvSpPr>
          <p:spPr bwMode="auto">
            <a:xfrm flipV="1">
              <a:off x="2496" y="1728"/>
              <a:ext cx="96" cy="28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105" name="Line 157"/>
            <p:cNvSpPr>
              <a:spLocks noChangeShapeType="1"/>
            </p:cNvSpPr>
            <p:nvPr/>
          </p:nvSpPr>
          <p:spPr bwMode="auto">
            <a:xfrm flipH="1" flipV="1">
              <a:off x="2544" y="1440"/>
              <a:ext cx="48" cy="28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106" name="Line 158"/>
            <p:cNvSpPr>
              <a:spLocks noChangeShapeType="1"/>
            </p:cNvSpPr>
            <p:nvPr/>
          </p:nvSpPr>
          <p:spPr bwMode="auto">
            <a:xfrm>
              <a:off x="2784" y="1440"/>
              <a:ext cx="48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107" name="Line 159"/>
            <p:cNvSpPr>
              <a:spLocks noChangeShapeType="1"/>
            </p:cNvSpPr>
            <p:nvPr/>
          </p:nvSpPr>
          <p:spPr bwMode="auto">
            <a:xfrm flipH="1">
              <a:off x="2592" y="1680"/>
              <a:ext cx="240" cy="4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108" name="Line 160"/>
            <p:cNvSpPr>
              <a:spLocks noChangeShapeType="1"/>
            </p:cNvSpPr>
            <p:nvPr/>
          </p:nvSpPr>
          <p:spPr bwMode="auto">
            <a:xfrm flipH="1">
              <a:off x="2736" y="1680"/>
              <a:ext cx="96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109" name="Line 161"/>
            <p:cNvSpPr>
              <a:spLocks noChangeShapeType="1"/>
            </p:cNvSpPr>
            <p:nvPr/>
          </p:nvSpPr>
          <p:spPr bwMode="auto">
            <a:xfrm>
              <a:off x="2592" y="1728"/>
              <a:ext cx="144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110" name="Line 162"/>
            <p:cNvSpPr>
              <a:spLocks noChangeShapeType="1"/>
            </p:cNvSpPr>
            <p:nvPr/>
          </p:nvSpPr>
          <p:spPr bwMode="auto">
            <a:xfrm flipV="1">
              <a:off x="2400" y="2160"/>
              <a:ext cx="240" cy="4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111" name="Line 163"/>
            <p:cNvSpPr>
              <a:spLocks noChangeShapeType="1"/>
            </p:cNvSpPr>
            <p:nvPr/>
          </p:nvSpPr>
          <p:spPr bwMode="auto">
            <a:xfrm flipV="1">
              <a:off x="2160" y="2256"/>
              <a:ext cx="48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112" name="Line 164"/>
            <p:cNvSpPr>
              <a:spLocks noChangeShapeType="1"/>
            </p:cNvSpPr>
            <p:nvPr/>
          </p:nvSpPr>
          <p:spPr bwMode="auto">
            <a:xfrm flipV="1">
              <a:off x="2160" y="2400"/>
              <a:ext cx="336" cy="4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113" name="Line 165"/>
            <p:cNvSpPr>
              <a:spLocks noChangeShapeType="1"/>
            </p:cNvSpPr>
            <p:nvPr/>
          </p:nvSpPr>
          <p:spPr bwMode="auto">
            <a:xfrm>
              <a:off x="2928" y="1296"/>
              <a:ext cx="144" cy="28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114" name="Line 166"/>
            <p:cNvSpPr>
              <a:spLocks noChangeShapeType="1"/>
            </p:cNvSpPr>
            <p:nvPr/>
          </p:nvSpPr>
          <p:spPr bwMode="auto">
            <a:xfrm flipH="1">
              <a:off x="2112" y="1392"/>
              <a:ext cx="192" cy="38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115" name="Line 167"/>
            <p:cNvSpPr>
              <a:spLocks noChangeShapeType="1"/>
            </p:cNvSpPr>
            <p:nvPr/>
          </p:nvSpPr>
          <p:spPr bwMode="auto">
            <a:xfrm>
              <a:off x="1776" y="1632"/>
              <a:ext cx="336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116" name="Line 168"/>
            <p:cNvSpPr>
              <a:spLocks noChangeShapeType="1"/>
            </p:cNvSpPr>
            <p:nvPr/>
          </p:nvSpPr>
          <p:spPr bwMode="auto">
            <a:xfrm>
              <a:off x="1584" y="2064"/>
              <a:ext cx="192" cy="38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117" name="Line 169"/>
            <p:cNvSpPr>
              <a:spLocks noChangeShapeType="1"/>
            </p:cNvSpPr>
            <p:nvPr/>
          </p:nvSpPr>
          <p:spPr bwMode="auto">
            <a:xfrm>
              <a:off x="1200" y="1536"/>
              <a:ext cx="288" cy="28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118" name="Line 170"/>
            <p:cNvSpPr>
              <a:spLocks noChangeShapeType="1"/>
            </p:cNvSpPr>
            <p:nvPr/>
          </p:nvSpPr>
          <p:spPr bwMode="auto">
            <a:xfrm flipH="1">
              <a:off x="1488" y="1392"/>
              <a:ext cx="336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119" name="Line 171"/>
            <p:cNvSpPr>
              <a:spLocks noChangeShapeType="1"/>
            </p:cNvSpPr>
            <p:nvPr/>
          </p:nvSpPr>
          <p:spPr bwMode="auto">
            <a:xfrm flipH="1" flipV="1">
              <a:off x="1824" y="1872"/>
              <a:ext cx="432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120" name="Line 172"/>
            <p:cNvSpPr>
              <a:spLocks noChangeShapeType="1"/>
            </p:cNvSpPr>
            <p:nvPr/>
          </p:nvSpPr>
          <p:spPr bwMode="auto">
            <a:xfrm>
              <a:off x="3216" y="1104"/>
              <a:ext cx="96" cy="33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121" name="Line 173"/>
            <p:cNvSpPr>
              <a:spLocks noChangeShapeType="1"/>
            </p:cNvSpPr>
            <p:nvPr/>
          </p:nvSpPr>
          <p:spPr bwMode="auto">
            <a:xfrm flipH="1">
              <a:off x="3696" y="1296"/>
              <a:ext cx="240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122" name="Line 174"/>
            <p:cNvSpPr>
              <a:spLocks noChangeShapeType="1"/>
            </p:cNvSpPr>
            <p:nvPr/>
          </p:nvSpPr>
          <p:spPr bwMode="auto">
            <a:xfrm>
              <a:off x="3552" y="1200"/>
              <a:ext cx="144" cy="28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123" name="Line 175"/>
            <p:cNvSpPr>
              <a:spLocks noChangeShapeType="1"/>
            </p:cNvSpPr>
            <p:nvPr/>
          </p:nvSpPr>
          <p:spPr bwMode="auto">
            <a:xfrm>
              <a:off x="3936" y="1296"/>
              <a:ext cx="48" cy="28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124" name="Line 176"/>
            <p:cNvSpPr>
              <a:spLocks noChangeShapeType="1"/>
            </p:cNvSpPr>
            <p:nvPr/>
          </p:nvSpPr>
          <p:spPr bwMode="auto">
            <a:xfrm flipH="1">
              <a:off x="3984" y="1440"/>
              <a:ext cx="240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3125" name="Line 177"/>
            <p:cNvSpPr>
              <a:spLocks noChangeShapeType="1"/>
            </p:cNvSpPr>
            <p:nvPr/>
          </p:nvSpPr>
          <p:spPr bwMode="auto">
            <a:xfrm>
              <a:off x="4464" y="1584"/>
              <a:ext cx="96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126" name="Line 178"/>
            <p:cNvSpPr>
              <a:spLocks noChangeShapeType="1"/>
            </p:cNvSpPr>
            <p:nvPr/>
          </p:nvSpPr>
          <p:spPr bwMode="auto">
            <a:xfrm>
              <a:off x="4224" y="1728"/>
              <a:ext cx="48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127" name="Line 179"/>
            <p:cNvSpPr>
              <a:spLocks noChangeShapeType="1"/>
            </p:cNvSpPr>
            <p:nvPr/>
          </p:nvSpPr>
          <p:spPr bwMode="auto">
            <a:xfrm flipH="1">
              <a:off x="4512" y="1824"/>
              <a:ext cx="48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128" name="Line 180"/>
            <p:cNvSpPr>
              <a:spLocks noChangeShapeType="1"/>
            </p:cNvSpPr>
            <p:nvPr/>
          </p:nvSpPr>
          <p:spPr bwMode="auto">
            <a:xfrm flipH="1" flipV="1">
              <a:off x="4272" y="1968"/>
              <a:ext cx="240" cy="4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129" name="Line 181"/>
            <p:cNvSpPr>
              <a:spLocks noChangeShapeType="1"/>
            </p:cNvSpPr>
            <p:nvPr/>
          </p:nvSpPr>
          <p:spPr bwMode="auto">
            <a:xfrm flipH="1">
              <a:off x="3264" y="1728"/>
              <a:ext cx="96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3130" name="Line 182"/>
            <p:cNvSpPr>
              <a:spLocks noChangeShapeType="1"/>
            </p:cNvSpPr>
            <p:nvPr/>
          </p:nvSpPr>
          <p:spPr bwMode="auto">
            <a:xfrm flipH="1">
              <a:off x="3024" y="1584"/>
              <a:ext cx="48" cy="33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131" name="Line 183"/>
            <p:cNvSpPr>
              <a:spLocks noChangeShapeType="1"/>
            </p:cNvSpPr>
            <p:nvPr/>
          </p:nvSpPr>
          <p:spPr bwMode="auto">
            <a:xfrm>
              <a:off x="2832" y="1680"/>
              <a:ext cx="192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132" name="Line 184"/>
            <p:cNvSpPr>
              <a:spLocks noChangeShapeType="1"/>
            </p:cNvSpPr>
            <p:nvPr/>
          </p:nvSpPr>
          <p:spPr bwMode="auto">
            <a:xfrm>
              <a:off x="3312" y="1440"/>
              <a:ext cx="48" cy="28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133" name="Line 185"/>
            <p:cNvSpPr>
              <a:spLocks noChangeShapeType="1"/>
            </p:cNvSpPr>
            <p:nvPr/>
          </p:nvSpPr>
          <p:spPr bwMode="auto">
            <a:xfrm flipH="1">
              <a:off x="3648" y="1488"/>
              <a:ext cx="48" cy="28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134" name="Line 186"/>
            <p:cNvSpPr>
              <a:spLocks noChangeShapeType="1"/>
            </p:cNvSpPr>
            <p:nvPr/>
          </p:nvSpPr>
          <p:spPr bwMode="auto">
            <a:xfrm flipH="1">
              <a:off x="3936" y="1584"/>
              <a:ext cx="48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135" name="Line 187"/>
            <p:cNvSpPr>
              <a:spLocks noChangeShapeType="1"/>
            </p:cNvSpPr>
            <p:nvPr/>
          </p:nvSpPr>
          <p:spPr bwMode="auto">
            <a:xfrm>
              <a:off x="3648" y="1776"/>
              <a:ext cx="0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136" name="Line 188"/>
            <p:cNvSpPr>
              <a:spLocks noChangeShapeType="1"/>
            </p:cNvSpPr>
            <p:nvPr/>
          </p:nvSpPr>
          <p:spPr bwMode="auto">
            <a:xfrm>
              <a:off x="2640" y="2160"/>
              <a:ext cx="24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137" name="Line 189"/>
            <p:cNvSpPr>
              <a:spLocks noChangeShapeType="1"/>
            </p:cNvSpPr>
            <p:nvPr/>
          </p:nvSpPr>
          <p:spPr bwMode="auto">
            <a:xfrm>
              <a:off x="2880" y="2160"/>
              <a:ext cx="24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138" name="Line 190"/>
            <p:cNvSpPr>
              <a:spLocks noChangeShapeType="1"/>
            </p:cNvSpPr>
            <p:nvPr/>
          </p:nvSpPr>
          <p:spPr bwMode="auto">
            <a:xfrm flipH="1">
              <a:off x="3408" y="2016"/>
              <a:ext cx="240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139" name="Line 191"/>
            <p:cNvSpPr>
              <a:spLocks noChangeShapeType="1"/>
            </p:cNvSpPr>
            <p:nvPr/>
          </p:nvSpPr>
          <p:spPr bwMode="auto">
            <a:xfrm>
              <a:off x="3408" y="2208"/>
              <a:ext cx="144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140" name="Line 192"/>
            <p:cNvSpPr>
              <a:spLocks noChangeShapeType="1"/>
            </p:cNvSpPr>
            <p:nvPr/>
          </p:nvSpPr>
          <p:spPr bwMode="auto">
            <a:xfrm flipH="1" flipV="1">
              <a:off x="3168" y="2784"/>
              <a:ext cx="144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141" name="Line 193"/>
            <p:cNvSpPr>
              <a:spLocks noChangeShapeType="1"/>
            </p:cNvSpPr>
            <p:nvPr/>
          </p:nvSpPr>
          <p:spPr bwMode="auto">
            <a:xfrm flipH="1">
              <a:off x="1104" y="2016"/>
              <a:ext cx="144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142" name="Line 194"/>
            <p:cNvSpPr>
              <a:spLocks noChangeShapeType="1"/>
            </p:cNvSpPr>
            <p:nvPr/>
          </p:nvSpPr>
          <p:spPr bwMode="auto">
            <a:xfrm>
              <a:off x="2304" y="1392"/>
              <a:ext cx="240" cy="4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143" name="Line 195"/>
            <p:cNvSpPr>
              <a:spLocks noChangeShapeType="1"/>
            </p:cNvSpPr>
            <p:nvPr/>
          </p:nvSpPr>
          <p:spPr bwMode="auto">
            <a:xfrm>
              <a:off x="1584" y="2064"/>
              <a:ext cx="192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144" name="Line 196"/>
            <p:cNvSpPr>
              <a:spLocks noChangeShapeType="1"/>
            </p:cNvSpPr>
            <p:nvPr/>
          </p:nvSpPr>
          <p:spPr bwMode="auto">
            <a:xfrm>
              <a:off x="1776" y="1152"/>
              <a:ext cx="48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145" name="Line 197"/>
            <p:cNvSpPr>
              <a:spLocks noChangeShapeType="1"/>
            </p:cNvSpPr>
            <p:nvPr/>
          </p:nvSpPr>
          <p:spPr bwMode="auto">
            <a:xfrm>
              <a:off x="1584" y="1344"/>
              <a:ext cx="192" cy="4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146" name="Line 198"/>
            <p:cNvSpPr>
              <a:spLocks noChangeShapeType="1"/>
            </p:cNvSpPr>
            <p:nvPr/>
          </p:nvSpPr>
          <p:spPr bwMode="auto">
            <a:xfrm flipV="1">
              <a:off x="1536" y="1104"/>
              <a:ext cx="240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3147" name="Line 199"/>
            <p:cNvSpPr>
              <a:spLocks noChangeShapeType="1"/>
            </p:cNvSpPr>
            <p:nvPr/>
          </p:nvSpPr>
          <p:spPr bwMode="auto">
            <a:xfrm flipV="1">
              <a:off x="1200" y="1344"/>
              <a:ext cx="288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3148" name="Line 200"/>
            <p:cNvSpPr>
              <a:spLocks noChangeShapeType="1"/>
            </p:cNvSpPr>
            <p:nvPr/>
          </p:nvSpPr>
          <p:spPr bwMode="auto">
            <a:xfrm flipH="1">
              <a:off x="1488" y="1392"/>
              <a:ext cx="48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149" name="Line 201"/>
            <p:cNvSpPr>
              <a:spLocks noChangeShapeType="1"/>
            </p:cNvSpPr>
            <p:nvPr/>
          </p:nvSpPr>
          <p:spPr bwMode="auto">
            <a:xfrm>
              <a:off x="1248" y="1536"/>
              <a:ext cx="192" cy="4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150" name="Line 202"/>
            <p:cNvSpPr>
              <a:spLocks noChangeShapeType="1"/>
            </p:cNvSpPr>
            <p:nvPr/>
          </p:nvSpPr>
          <p:spPr bwMode="auto">
            <a:xfrm flipH="1">
              <a:off x="1104" y="1584"/>
              <a:ext cx="96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3151" name="Line 203"/>
            <p:cNvSpPr>
              <a:spLocks noChangeShapeType="1"/>
            </p:cNvSpPr>
            <p:nvPr/>
          </p:nvSpPr>
          <p:spPr bwMode="auto">
            <a:xfrm>
              <a:off x="1824" y="1104"/>
              <a:ext cx="192" cy="9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152" name="Line 204"/>
            <p:cNvSpPr>
              <a:spLocks noChangeShapeType="1"/>
            </p:cNvSpPr>
            <p:nvPr/>
          </p:nvSpPr>
          <p:spPr bwMode="auto">
            <a:xfrm flipV="1">
              <a:off x="1824" y="1248"/>
              <a:ext cx="192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3153" name="Line 205"/>
            <p:cNvSpPr>
              <a:spLocks noChangeShapeType="1"/>
            </p:cNvSpPr>
            <p:nvPr/>
          </p:nvSpPr>
          <p:spPr bwMode="auto">
            <a:xfrm>
              <a:off x="1824" y="1392"/>
              <a:ext cx="240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3154" name="Line 206"/>
            <p:cNvSpPr>
              <a:spLocks noChangeShapeType="1"/>
            </p:cNvSpPr>
            <p:nvPr/>
          </p:nvSpPr>
          <p:spPr bwMode="auto">
            <a:xfrm flipH="1">
              <a:off x="1776" y="1440"/>
              <a:ext cx="48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155" name="Line 207"/>
            <p:cNvSpPr>
              <a:spLocks noChangeShapeType="1"/>
            </p:cNvSpPr>
            <p:nvPr/>
          </p:nvSpPr>
          <p:spPr bwMode="auto">
            <a:xfrm flipH="1">
              <a:off x="1824" y="1536"/>
              <a:ext cx="240" cy="9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3156" name="Line 208"/>
            <p:cNvSpPr>
              <a:spLocks noChangeShapeType="1"/>
            </p:cNvSpPr>
            <p:nvPr/>
          </p:nvSpPr>
          <p:spPr bwMode="auto">
            <a:xfrm flipV="1">
              <a:off x="1152" y="1584"/>
              <a:ext cx="288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157" name="Line 209"/>
            <p:cNvSpPr>
              <a:spLocks noChangeShapeType="1"/>
            </p:cNvSpPr>
            <p:nvPr/>
          </p:nvSpPr>
          <p:spPr bwMode="auto">
            <a:xfrm>
              <a:off x="1488" y="1632"/>
              <a:ext cx="0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158" name="Line 210"/>
            <p:cNvSpPr>
              <a:spLocks noChangeShapeType="1"/>
            </p:cNvSpPr>
            <p:nvPr/>
          </p:nvSpPr>
          <p:spPr bwMode="auto">
            <a:xfrm>
              <a:off x="1536" y="1584"/>
              <a:ext cx="192" cy="4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3159" name="Line 211"/>
            <p:cNvSpPr>
              <a:spLocks noChangeShapeType="1"/>
            </p:cNvSpPr>
            <p:nvPr/>
          </p:nvSpPr>
          <p:spPr bwMode="auto">
            <a:xfrm flipV="1">
              <a:off x="1536" y="1680"/>
              <a:ext cx="192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3160" name="Line 212"/>
            <p:cNvSpPr>
              <a:spLocks noChangeShapeType="1"/>
            </p:cNvSpPr>
            <p:nvPr/>
          </p:nvSpPr>
          <p:spPr bwMode="auto">
            <a:xfrm>
              <a:off x="1152" y="1776"/>
              <a:ext cx="288" cy="4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3161" name="Line 213"/>
            <p:cNvSpPr>
              <a:spLocks noChangeShapeType="1"/>
            </p:cNvSpPr>
            <p:nvPr/>
          </p:nvSpPr>
          <p:spPr bwMode="auto">
            <a:xfrm>
              <a:off x="2064" y="1296"/>
              <a:ext cx="0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162" name="Line 214"/>
            <p:cNvSpPr>
              <a:spLocks noChangeShapeType="1"/>
            </p:cNvSpPr>
            <p:nvPr/>
          </p:nvSpPr>
          <p:spPr bwMode="auto">
            <a:xfrm>
              <a:off x="2112" y="1248"/>
              <a:ext cx="192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3163" name="Line 215"/>
            <p:cNvSpPr>
              <a:spLocks noChangeShapeType="1"/>
            </p:cNvSpPr>
            <p:nvPr/>
          </p:nvSpPr>
          <p:spPr bwMode="auto">
            <a:xfrm flipV="1">
              <a:off x="2112" y="1392"/>
              <a:ext cx="192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3164" name="Line 216"/>
            <p:cNvSpPr>
              <a:spLocks noChangeShapeType="1"/>
            </p:cNvSpPr>
            <p:nvPr/>
          </p:nvSpPr>
          <p:spPr bwMode="auto">
            <a:xfrm>
              <a:off x="1776" y="1680"/>
              <a:ext cx="48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165" name="Line 217"/>
            <p:cNvSpPr>
              <a:spLocks noChangeShapeType="1"/>
            </p:cNvSpPr>
            <p:nvPr/>
          </p:nvSpPr>
          <p:spPr bwMode="auto">
            <a:xfrm>
              <a:off x="1488" y="1872"/>
              <a:ext cx="96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166" name="Line 218"/>
            <p:cNvSpPr>
              <a:spLocks noChangeShapeType="1"/>
            </p:cNvSpPr>
            <p:nvPr/>
          </p:nvSpPr>
          <p:spPr bwMode="auto">
            <a:xfrm>
              <a:off x="1104" y="1776"/>
              <a:ext cx="144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3167" name="Line 219"/>
            <p:cNvSpPr>
              <a:spLocks noChangeShapeType="1"/>
            </p:cNvSpPr>
            <p:nvPr/>
          </p:nvSpPr>
          <p:spPr bwMode="auto">
            <a:xfrm>
              <a:off x="1248" y="2016"/>
              <a:ext cx="336" cy="4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3168" name="Line 220"/>
            <p:cNvSpPr>
              <a:spLocks noChangeShapeType="1"/>
            </p:cNvSpPr>
            <p:nvPr/>
          </p:nvSpPr>
          <p:spPr bwMode="auto">
            <a:xfrm flipV="1">
              <a:off x="1248" y="1824"/>
              <a:ext cx="240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3169" name="Oval 221"/>
            <p:cNvSpPr>
              <a:spLocks noChangeArrowheads="1"/>
            </p:cNvSpPr>
            <p:nvPr/>
          </p:nvSpPr>
          <p:spPr bwMode="auto">
            <a:xfrm>
              <a:off x="1152" y="148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170" name="Oval 222"/>
            <p:cNvSpPr>
              <a:spLocks noChangeArrowheads="1"/>
            </p:cNvSpPr>
            <p:nvPr/>
          </p:nvSpPr>
          <p:spPr bwMode="auto">
            <a:xfrm>
              <a:off x="1440" y="153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171" name="Oval 223"/>
            <p:cNvSpPr>
              <a:spLocks noChangeArrowheads="1"/>
            </p:cNvSpPr>
            <p:nvPr/>
          </p:nvSpPr>
          <p:spPr bwMode="auto">
            <a:xfrm>
              <a:off x="1056" y="172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172" name="Oval 224"/>
            <p:cNvSpPr>
              <a:spLocks noChangeArrowheads="1"/>
            </p:cNvSpPr>
            <p:nvPr/>
          </p:nvSpPr>
          <p:spPr bwMode="auto">
            <a:xfrm>
              <a:off x="1728" y="105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173" name="Oval 225"/>
            <p:cNvSpPr>
              <a:spLocks noChangeArrowheads="1"/>
            </p:cNvSpPr>
            <p:nvPr/>
          </p:nvSpPr>
          <p:spPr bwMode="auto">
            <a:xfrm>
              <a:off x="1776" y="134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174" name="Oval 226"/>
            <p:cNvSpPr>
              <a:spLocks noChangeArrowheads="1"/>
            </p:cNvSpPr>
            <p:nvPr/>
          </p:nvSpPr>
          <p:spPr bwMode="auto">
            <a:xfrm>
              <a:off x="2016" y="120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175" name="Oval 227"/>
            <p:cNvSpPr>
              <a:spLocks noChangeArrowheads="1"/>
            </p:cNvSpPr>
            <p:nvPr/>
          </p:nvSpPr>
          <p:spPr bwMode="auto">
            <a:xfrm>
              <a:off x="1728" y="158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176" name="Oval 228"/>
            <p:cNvSpPr>
              <a:spLocks noChangeArrowheads="1"/>
            </p:cNvSpPr>
            <p:nvPr/>
          </p:nvSpPr>
          <p:spPr bwMode="auto">
            <a:xfrm>
              <a:off x="1440" y="177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177" name="Oval 229"/>
            <p:cNvSpPr>
              <a:spLocks noChangeArrowheads="1"/>
            </p:cNvSpPr>
            <p:nvPr/>
          </p:nvSpPr>
          <p:spPr bwMode="auto">
            <a:xfrm>
              <a:off x="1776" y="182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178" name="Oval 230"/>
            <p:cNvSpPr>
              <a:spLocks noChangeArrowheads="1"/>
            </p:cNvSpPr>
            <p:nvPr/>
          </p:nvSpPr>
          <p:spPr bwMode="auto">
            <a:xfrm>
              <a:off x="2016" y="148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179" name="Oval 231"/>
            <p:cNvSpPr>
              <a:spLocks noChangeArrowheads="1"/>
            </p:cNvSpPr>
            <p:nvPr/>
          </p:nvSpPr>
          <p:spPr bwMode="auto">
            <a:xfrm>
              <a:off x="1200" y="196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180" name="Oval 232"/>
            <p:cNvSpPr>
              <a:spLocks noChangeArrowheads="1"/>
            </p:cNvSpPr>
            <p:nvPr/>
          </p:nvSpPr>
          <p:spPr bwMode="auto">
            <a:xfrm>
              <a:off x="1536" y="201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181" name="Oval 233"/>
            <p:cNvSpPr>
              <a:spLocks noChangeArrowheads="1"/>
            </p:cNvSpPr>
            <p:nvPr/>
          </p:nvSpPr>
          <p:spPr bwMode="auto">
            <a:xfrm>
              <a:off x="2064" y="172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182" name="Oval 234"/>
            <p:cNvSpPr>
              <a:spLocks noChangeArrowheads="1"/>
            </p:cNvSpPr>
            <p:nvPr/>
          </p:nvSpPr>
          <p:spPr bwMode="auto">
            <a:xfrm>
              <a:off x="2256" y="134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183" name="Oval 235"/>
            <p:cNvSpPr>
              <a:spLocks noChangeArrowheads="1"/>
            </p:cNvSpPr>
            <p:nvPr/>
          </p:nvSpPr>
          <p:spPr bwMode="auto">
            <a:xfrm>
              <a:off x="1488" y="129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184" name="Oval 236"/>
            <p:cNvSpPr>
              <a:spLocks noChangeArrowheads="1"/>
            </p:cNvSpPr>
            <p:nvPr/>
          </p:nvSpPr>
          <p:spPr bwMode="auto">
            <a:xfrm>
              <a:off x="2880" y="124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185" name="Oval 237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186" name="Oval 238"/>
            <p:cNvSpPr>
              <a:spLocks noChangeArrowheads="1"/>
            </p:cNvSpPr>
            <p:nvPr/>
          </p:nvSpPr>
          <p:spPr bwMode="auto">
            <a:xfrm>
              <a:off x="3504" y="1152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187" name="Oval 239"/>
            <p:cNvSpPr>
              <a:spLocks noChangeArrowheads="1"/>
            </p:cNvSpPr>
            <p:nvPr/>
          </p:nvSpPr>
          <p:spPr bwMode="auto">
            <a:xfrm>
              <a:off x="3264" y="1392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188" name="Oval 240"/>
            <p:cNvSpPr>
              <a:spLocks noChangeArrowheads="1"/>
            </p:cNvSpPr>
            <p:nvPr/>
          </p:nvSpPr>
          <p:spPr bwMode="auto">
            <a:xfrm>
              <a:off x="3024" y="153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189" name="Oval 241"/>
            <p:cNvSpPr>
              <a:spLocks noChangeArrowheads="1"/>
            </p:cNvSpPr>
            <p:nvPr/>
          </p:nvSpPr>
          <p:spPr bwMode="auto">
            <a:xfrm>
              <a:off x="3312" y="168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190" name="Oval 242"/>
            <p:cNvSpPr>
              <a:spLocks noChangeArrowheads="1"/>
            </p:cNvSpPr>
            <p:nvPr/>
          </p:nvSpPr>
          <p:spPr bwMode="auto">
            <a:xfrm>
              <a:off x="3648" y="144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191" name="Oval 243"/>
            <p:cNvSpPr>
              <a:spLocks noChangeArrowheads="1"/>
            </p:cNvSpPr>
            <p:nvPr/>
          </p:nvSpPr>
          <p:spPr bwMode="auto">
            <a:xfrm>
              <a:off x="2976" y="1872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192" name="Oval 244"/>
            <p:cNvSpPr>
              <a:spLocks noChangeArrowheads="1"/>
            </p:cNvSpPr>
            <p:nvPr/>
          </p:nvSpPr>
          <p:spPr bwMode="auto">
            <a:xfrm>
              <a:off x="3600" y="172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193" name="Oval 245"/>
            <p:cNvSpPr>
              <a:spLocks noChangeArrowheads="1"/>
            </p:cNvSpPr>
            <p:nvPr/>
          </p:nvSpPr>
          <p:spPr bwMode="auto">
            <a:xfrm>
              <a:off x="3216" y="192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194" name="Oval 246"/>
            <p:cNvSpPr>
              <a:spLocks noChangeArrowheads="1"/>
            </p:cNvSpPr>
            <p:nvPr/>
          </p:nvSpPr>
          <p:spPr bwMode="auto">
            <a:xfrm>
              <a:off x="3888" y="124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195" name="Oval 247"/>
            <p:cNvSpPr>
              <a:spLocks noChangeArrowheads="1"/>
            </p:cNvSpPr>
            <p:nvPr/>
          </p:nvSpPr>
          <p:spPr bwMode="auto">
            <a:xfrm>
              <a:off x="3936" y="153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196" name="Oval 248"/>
            <p:cNvSpPr>
              <a:spLocks noChangeArrowheads="1"/>
            </p:cNvSpPr>
            <p:nvPr/>
          </p:nvSpPr>
          <p:spPr bwMode="auto">
            <a:xfrm>
              <a:off x="4176" y="1392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197" name="Oval 249"/>
            <p:cNvSpPr>
              <a:spLocks noChangeArrowheads="1"/>
            </p:cNvSpPr>
            <p:nvPr/>
          </p:nvSpPr>
          <p:spPr bwMode="auto">
            <a:xfrm>
              <a:off x="3888" y="177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198" name="Oval 250"/>
            <p:cNvSpPr>
              <a:spLocks noChangeArrowheads="1"/>
            </p:cNvSpPr>
            <p:nvPr/>
          </p:nvSpPr>
          <p:spPr bwMode="auto">
            <a:xfrm>
              <a:off x="3600" y="196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199" name="Oval 251"/>
            <p:cNvSpPr>
              <a:spLocks noChangeArrowheads="1"/>
            </p:cNvSpPr>
            <p:nvPr/>
          </p:nvSpPr>
          <p:spPr bwMode="auto">
            <a:xfrm>
              <a:off x="3936" y="201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00" name="Oval 252"/>
            <p:cNvSpPr>
              <a:spLocks noChangeArrowheads="1"/>
            </p:cNvSpPr>
            <p:nvPr/>
          </p:nvSpPr>
          <p:spPr bwMode="auto">
            <a:xfrm>
              <a:off x="2784" y="1632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01" name="Oval 253"/>
            <p:cNvSpPr>
              <a:spLocks noChangeArrowheads="1"/>
            </p:cNvSpPr>
            <p:nvPr/>
          </p:nvSpPr>
          <p:spPr bwMode="auto">
            <a:xfrm>
              <a:off x="2736" y="1392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02" name="Oval 254"/>
            <p:cNvSpPr>
              <a:spLocks noChangeArrowheads="1"/>
            </p:cNvSpPr>
            <p:nvPr/>
          </p:nvSpPr>
          <p:spPr bwMode="auto">
            <a:xfrm>
              <a:off x="4176" y="168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03" name="Oval 255"/>
            <p:cNvSpPr>
              <a:spLocks noChangeArrowheads="1"/>
            </p:cNvSpPr>
            <p:nvPr/>
          </p:nvSpPr>
          <p:spPr bwMode="auto">
            <a:xfrm>
              <a:off x="3072" y="2112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04" name="Oval 256"/>
            <p:cNvSpPr>
              <a:spLocks noChangeArrowheads="1"/>
            </p:cNvSpPr>
            <p:nvPr/>
          </p:nvSpPr>
          <p:spPr bwMode="auto">
            <a:xfrm>
              <a:off x="3360" y="216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05" name="Oval 257"/>
            <p:cNvSpPr>
              <a:spLocks noChangeArrowheads="1"/>
            </p:cNvSpPr>
            <p:nvPr/>
          </p:nvSpPr>
          <p:spPr bwMode="auto">
            <a:xfrm>
              <a:off x="3696" y="220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06" name="Oval 258"/>
            <p:cNvSpPr>
              <a:spLocks noChangeArrowheads="1"/>
            </p:cNvSpPr>
            <p:nvPr/>
          </p:nvSpPr>
          <p:spPr bwMode="auto">
            <a:xfrm>
              <a:off x="4080" y="225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07" name="Oval 259"/>
            <p:cNvSpPr>
              <a:spLocks noChangeArrowheads="1"/>
            </p:cNvSpPr>
            <p:nvPr/>
          </p:nvSpPr>
          <p:spPr bwMode="auto">
            <a:xfrm>
              <a:off x="4224" y="192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08" name="Oval 260"/>
            <p:cNvSpPr>
              <a:spLocks noChangeArrowheads="1"/>
            </p:cNvSpPr>
            <p:nvPr/>
          </p:nvSpPr>
          <p:spPr bwMode="auto">
            <a:xfrm>
              <a:off x="4416" y="153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09" name="Oval 261"/>
            <p:cNvSpPr>
              <a:spLocks noChangeArrowheads="1"/>
            </p:cNvSpPr>
            <p:nvPr/>
          </p:nvSpPr>
          <p:spPr bwMode="auto">
            <a:xfrm>
              <a:off x="4512" y="177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10" name="Oval 262"/>
            <p:cNvSpPr>
              <a:spLocks noChangeArrowheads="1"/>
            </p:cNvSpPr>
            <p:nvPr/>
          </p:nvSpPr>
          <p:spPr bwMode="auto">
            <a:xfrm>
              <a:off x="4368" y="216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11" name="Oval 263"/>
            <p:cNvSpPr>
              <a:spLocks noChangeArrowheads="1"/>
            </p:cNvSpPr>
            <p:nvPr/>
          </p:nvSpPr>
          <p:spPr bwMode="auto">
            <a:xfrm>
              <a:off x="3504" y="240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12" name="Oval 264"/>
            <p:cNvSpPr>
              <a:spLocks noChangeArrowheads="1"/>
            </p:cNvSpPr>
            <p:nvPr/>
          </p:nvSpPr>
          <p:spPr bwMode="auto">
            <a:xfrm>
              <a:off x="3216" y="2352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13" name="Oval 265"/>
            <p:cNvSpPr>
              <a:spLocks noChangeArrowheads="1"/>
            </p:cNvSpPr>
            <p:nvPr/>
          </p:nvSpPr>
          <p:spPr bwMode="auto">
            <a:xfrm>
              <a:off x="2688" y="1872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14" name="Oval 266"/>
            <p:cNvSpPr>
              <a:spLocks noChangeArrowheads="1"/>
            </p:cNvSpPr>
            <p:nvPr/>
          </p:nvSpPr>
          <p:spPr bwMode="auto">
            <a:xfrm>
              <a:off x="2832" y="2112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15" name="Oval 267"/>
            <p:cNvSpPr>
              <a:spLocks noChangeArrowheads="1"/>
            </p:cNvSpPr>
            <p:nvPr/>
          </p:nvSpPr>
          <p:spPr bwMode="auto">
            <a:xfrm>
              <a:off x="3888" y="2352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16" name="Oval 268"/>
            <p:cNvSpPr>
              <a:spLocks noChangeArrowheads="1"/>
            </p:cNvSpPr>
            <p:nvPr/>
          </p:nvSpPr>
          <p:spPr bwMode="auto">
            <a:xfrm>
              <a:off x="3696" y="249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17" name="Oval 269"/>
            <p:cNvSpPr>
              <a:spLocks noChangeArrowheads="1"/>
            </p:cNvSpPr>
            <p:nvPr/>
          </p:nvSpPr>
          <p:spPr bwMode="auto">
            <a:xfrm>
              <a:off x="4464" y="196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18" name="Oval 270"/>
            <p:cNvSpPr>
              <a:spLocks noChangeArrowheads="1"/>
            </p:cNvSpPr>
            <p:nvPr/>
          </p:nvSpPr>
          <p:spPr bwMode="auto">
            <a:xfrm>
              <a:off x="4320" y="240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19" name="Oval 271"/>
            <p:cNvSpPr>
              <a:spLocks noChangeArrowheads="1"/>
            </p:cNvSpPr>
            <p:nvPr/>
          </p:nvSpPr>
          <p:spPr bwMode="auto">
            <a:xfrm>
              <a:off x="4080" y="244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20" name="Oval 272"/>
            <p:cNvSpPr>
              <a:spLocks noChangeArrowheads="1"/>
            </p:cNvSpPr>
            <p:nvPr/>
          </p:nvSpPr>
          <p:spPr bwMode="auto">
            <a:xfrm>
              <a:off x="3168" y="254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21" name="Oval 273"/>
            <p:cNvSpPr>
              <a:spLocks noChangeArrowheads="1"/>
            </p:cNvSpPr>
            <p:nvPr/>
          </p:nvSpPr>
          <p:spPr bwMode="auto">
            <a:xfrm>
              <a:off x="3504" y="264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22" name="Oval 274"/>
            <p:cNvSpPr>
              <a:spLocks noChangeArrowheads="1"/>
            </p:cNvSpPr>
            <p:nvPr/>
          </p:nvSpPr>
          <p:spPr bwMode="auto">
            <a:xfrm>
              <a:off x="3264" y="288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23" name="Oval 275"/>
            <p:cNvSpPr>
              <a:spLocks noChangeArrowheads="1"/>
            </p:cNvSpPr>
            <p:nvPr/>
          </p:nvSpPr>
          <p:spPr bwMode="auto">
            <a:xfrm>
              <a:off x="3360" y="312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24" name="Oval 276"/>
            <p:cNvSpPr>
              <a:spLocks noChangeArrowheads="1"/>
            </p:cNvSpPr>
            <p:nvPr/>
          </p:nvSpPr>
          <p:spPr bwMode="auto">
            <a:xfrm>
              <a:off x="3648" y="292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25" name="Oval 277"/>
            <p:cNvSpPr>
              <a:spLocks noChangeArrowheads="1"/>
            </p:cNvSpPr>
            <p:nvPr/>
          </p:nvSpPr>
          <p:spPr bwMode="auto">
            <a:xfrm>
              <a:off x="3600" y="321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26" name="Oval 278"/>
            <p:cNvSpPr>
              <a:spLocks noChangeArrowheads="1"/>
            </p:cNvSpPr>
            <p:nvPr/>
          </p:nvSpPr>
          <p:spPr bwMode="auto">
            <a:xfrm>
              <a:off x="3888" y="273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27" name="Oval 279"/>
            <p:cNvSpPr>
              <a:spLocks noChangeArrowheads="1"/>
            </p:cNvSpPr>
            <p:nvPr/>
          </p:nvSpPr>
          <p:spPr bwMode="auto">
            <a:xfrm>
              <a:off x="3936" y="302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28" name="Oval 280"/>
            <p:cNvSpPr>
              <a:spLocks noChangeArrowheads="1"/>
            </p:cNvSpPr>
            <p:nvPr/>
          </p:nvSpPr>
          <p:spPr bwMode="auto">
            <a:xfrm>
              <a:off x="4176" y="288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29" name="Oval 281"/>
            <p:cNvSpPr>
              <a:spLocks noChangeArrowheads="1"/>
            </p:cNvSpPr>
            <p:nvPr/>
          </p:nvSpPr>
          <p:spPr bwMode="auto">
            <a:xfrm>
              <a:off x="3888" y="326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30" name="Oval 282"/>
            <p:cNvSpPr>
              <a:spLocks noChangeArrowheads="1"/>
            </p:cNvSpPr>
            <p:nvPr/>
          </p:nvSpPr>
          <p:spPr bwMode="auto">
            <a:xfrm>
              <a:off x="4176" y="316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31" name="Oval 283"/>
            <p:cNvSpPr>
              <a:spLocks noChangeArrowheads="1"/>
            </p:cNvSpPr>
            <p:nvPr/>
          </p:nvSpPr>
          <p:spPr bwMode="auto">
            <a:xfrm>
              <a:off x="2592" y="2112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32" name="Oval 284"/>
            <p:cNvSpPr>
              <a:spLocks noChangeArrowheads="1"/>
            </p:cNvSpPr>
            <p:nvPr/>
          </p:nvSpPr>
          <p:spPr bwMode="auto">
            <a:xfrm>
              <a:off x="2496" y="1392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33" name="Oval 285"/>
            <p:cNvSpPr>
              <a:spLocks noChangeArrowheads="1"/>
            </p:cNvSpPr>
            <p:nvPr/>
          </p:nvSpPr>
          <p:spPr bwMode="auto">
            <a:xfrm>
              <a:off x="4128" y="264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34" name="Oval 286"/>
            <p:cNvSpPr>
              <a:spLocks noChangeArrowheads="1"/>
            </p:cNvSpPr>
            <p:nvPr/>
          </p:nvSpPr>
          <p:spPr bwMode="auto">
            <a:xfrm>
              <a:off x="3120" y="273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35" name="Oval 287"/>
            <p:cNvSpPr>
              <a:spLocks noChangeArrowheads="1"/>
            </p:cNvSpPr>
            <p:nvPr/>
          </p:nvSpPr>
          <p:spPr bwMode="auto">
            <a:xfrm>
              <a:off x="3456" y="2832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36" name="Oval 288"/>
            <p:cNvSpPr>
              <a:spLocks noChangeArrowheads="1"/>
            </p:cNvSpPr>
            <p:nvPr/>
          </p:nvSpPr>
          <p:spPr bwMode="auto">
            <a:xfrm>
              <a:off x="1344" y="220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37" name="Oval 289"/>
            <p:cNvSpPr>
              <a:spLocks noChangeArrowheads="1"/>
            </p:cNvSpPr>
            <p:nvPr/>
          </p:nvSpPr>
          <p:spPr bwMode="auto">
            <a:xfrm>
              <a:off x="1056" y="216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38" name="Oval 290"/>
            <p:cNvSpPr>
              <a:spLocks noChangeArrowheads="1"/>
            </p:cNvSpPr>
            <p:nvPr/>
          </p:nvSpPr>
          <p:spPr bwMode="auto">
            <a:xfrm>
              <a:off x="1536" y="230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39" name="Oval 291"/>
            <p:cNvSpPr>
              <a:spLocks noChangeArrowheads="1"/>
            </p:cNvSpPr>
            <p:nvPr/>
          </p:nvSpPr>
          <p:spPr bwMode="auto">
            <a:xfrm>
              <a:off x="1152" y="240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40" name="Oval 292"/>
            <p:cNvSpPr>
              <a:spLocks noChangeArrowheads="1"/>
            </p:cNvSpPr>
            <p:nvPr/>
          </p:nvSpPr>
          <p:spPr bwMode="auto">
            <a:xfrm>
              <a:off x="1920" y="225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41" name="Oval 293"/>
            <p:cNvSpPr>
              <a:spLocks noChangeArrowheads="1"/>
            </p:cNvSpPr>
            <p:nvPr/>
          </p:nvSpPr>
          <p:spPr bwMode="auto">
            <a:xfrm>
              <a:off x="1440" y="254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42" name="Oval 294"/>
            <p:cNvSpPr>
              <a:spLocks noChangeArrowheads="1"/>
            </p:cNvSpPr>
            <p:nvPr/>
          </p:nvSpPr>
          <p:spPr bwMode="auto">
            <a:xfrm>
              <a:off x="2112" y="240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43" name="Oval 295"/>
            <p:cNvSpPr>
              <a:spLocks noChangeArrowheads="1"/>
            </p:cNvSpPr>
            <p:nvPr/>
          </p:nvSpPr>
          <p:spPr bwMode="auto">
            <a:xfrm>
              <a:off x="1824" y="2592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44" name="Oval 296"/>
            <p:cNvSpPr>
              <a:spLocks noChangeArrowheads="1"/>
            </p:cNvSpPr>
            <p:nvPr/>
          </p:nvSpPr>
          <p:spPr bwMode="auto">
            <a:xfrm>
              <a:off x="2160" y="264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45" name="Oval 297"/>
            <p:cNvSpPr>
              <a:spLocks noChangeArrowheads="1"/>
            </p:cNvSpPr>
            <p:nvPr/>
          </p:nvSpPr>
          <p:spPr bwMode="auto">
            <a:xfrm>
              <a:off x="1584" y="278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46" name="Oval 298"/>
            <p:cNvSpPr>
              <a:spLocks noChangeArrowheads="1"/>
            </p:cNvSpPr>
            <p:nvPr/>
          </p:nvSpPr>
          <p:spPr bwMode="auto">
            <a:xfrm>
              <a:off x="1920" y="2832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47" name="Oval 299"/>
            <p:cNvSpPr>
              <a:spLocks noChangeArrowheads="1"/>
            </p:cNvSpPr>
            <p:nvPr/>
          </p:nvSpPr>
          <p:spPr bwMode="auto">
            <a:xfrm>
              <a:off x="2304" y="288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48" name="Oval 300"/>
            <p:cNvSpPr>
              <a:spLocks noChangeArrowheads="1"/>
            </p:cNvSpPr>
            <p:nvPr/>
          </p:nvSpPr>
          <p:spPr bwMode="auto">
            <a:xfrm>
              <a:off x="1728" y="302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49" name="Oval 301"/>
            <p:cNvSpPr>
              <a:spLocks noChangeArrowheads="1"/>
            </p:cNvSpPr>
            <p:nvPr/>
          </p:nvSpPr>
          <p:spPr bwMode="auto">
            <a:xfrm>
              <a:off x="2112" y="297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50" name="Oval 302"/>
            <p:cNvSpPr>
              <a:spLocks noChangeArrowheads="1"/>
            </p:cNvSpPr>
            <p:nvPr/>
          </p:nvSpPr>
          <p:spPr bwMode="auto">
            <a:xfrm>
              <a:off x="1920" y="3072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51" name="Oval 303"/>
            <p:cNvSpPr>
              <a:spLocks noChangeArrowheads="1"/>
            </p:cNvSpPr>
            <p:nvPr/>
          </p:nvSpPr>
          <p:spPr bwMode="auto">
            <a:xfrm>
              <a:off x="1728" y="240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52" name="Oval 304"/>
            <p:cNvSpPr>
              <a:spLocks noChangeArrowheads="1"/>
            </p:cNvSpPr>
            <p:nvPr/>
          </p:nvSpPr>
          <p:spPr bwMode="auto">
            <a:xfrm>
              <a:off x="2448" y="2352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53" name="Oval 305"/>
            <p:cNvSpPr>
              <a:spLocks noChangeArrowheads="1"/>
            </p:cNvSpPr>
            <p:nvPr/>
          </p:nvSpPr>
          <p:spPr bwMode="auto">
            <a:xfrm>
              <a:off x="2400" y="2592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54" name="Oval 306"/>
            <p:cNvSpPr>
              <a:spLocks noChangeArrowheads="1"/>
            </p:cNvSpPr>
            <p:nvPr/>
          </p:nvSpPr>
          <p:spPr bwMode="auto">
            <a:xfrm>
              <a:off x="2976" y="2352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55" name="Oval 307"/>
            <p:cNvSpPr>
              <a:spLocks noChangeArrowheads="1"/>
            </p:cNvSpPr>
            <p:nvPr/>
          </p:nvSpPr>
          <p:spPr bwMode="auto">
            <a:xfrm>
              <a:off x="2688" y="230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56" name="Oval 308"/>
            <p:cNvSpPr>
              <a:spLocks noChangeArrowheads="1"/>
            </p:cNvSpPr>
            <p:nvPr/>
          </p:nvSpPr>
          <p:spPr bwMode="auto">
            <a:xfrm>
              <a:off x="2880" y="273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57" name="Oval 309"/>
            <p:cNvSpPr>
              <a:spLocks noChangeArrowheads="1"/>
            </p:cNvSpPr>
            <p:nvPr/>
          </p:nvSpPr>
          <p:spPr bwMode="auto">
            <a:xfrm>
              <a:off x="2784" y="249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58" name="Oval 310"/>
            <p:cNvSpPr>
              <a:spLocks noChangeArrowheads="1"/>
            </p:cNvSpPr>
            <p:nvPr/>
          </p:nvSpPr>
          <p:spPr bwMode="auto">
            <a:xfrm>
              <a:off x="2640" y="2592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59" name="Oval 311"/>
            <p:cNvSpPr>
              <a:spLocks noChangeArrowheads="1"/>
            </p:cNvSpPr>
            <p:nvPr/>
          </p:nvSpPr>
          <p:spPr bwMode="auto">
            <a:xfrm>
              <a:off x="2496" y="278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60" name="Oval 312"/>
            <p:cNvSpPr>
              <a:spLocks noChangeArrowheads="1"/>
            </p:cNvSpPr>
            <p:nvPr/>
          </p:nvSpPr>
          <p:spPr bwMode="auto">
            <a:xfrm>
              <a:off x="1920" y="206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61" name="Oval 313"/>
            <p:cNvSpPr>
              <a:spLocks noChangeArrowheads="1"/>
            </p:cNvSpPr>
            <p:nvPr/>
          </p:nvSpPr>
          <p:spPr bwMode="auto">
            <a:xfrm>
              <a:off x="2352" y="158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62" name="Oval 314"/>
            <p:cNvSpPr>
              <a:spLocks noChangeArrowheads="1"/>
            </p:cNvSpPr>
            <p:nvPr/>
          </p:nvSpPr>
          <p:spPr bwMode="auto">
            <a:xfrm>
              <a:off x="2208" y="196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63" name="Oval 315"/>
            <p:cNvSpPr>
              <a:spLocks noChangeArrowheads="1"/>
            </p:cNvSpPr>
            <p:nvPr/>
          </p:nvSpPr>
          <p:spPr bwMode="auto">
            <a:xfrm>
              <a:off x="2304" y="177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64" name="Oval 316"/>
            <p:cNvSpPr>
              <a:spLocks noChangeArrowheads="1"/>
            </p:cNvSpPr>
            <p:nvPr/>
          </p:nvSpPr>
          <p:spPr bwMode="auto">
            <a:xfrm>
              <a:off x="2448" y="196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65" name="Oval 317"/>
            <p:cNvSpPr>
              <a:spLocks noChangeArrowheads="1"/>
            </p:cNvSpPr>
            <p:nvPr/>
          </p:nvSpPr>
          <p:spPr bwMode="auto">
            <a:xfrm>
              <a:off x="2544" y="168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66" name="Oval 318"/>
            <p:cNvSpPr>
              <a:spLocks noChangeArrowheads="1"/>
            </p:cNvSpPr>
            <p:nvPr/>
          </p:nvSpPr>
          <p:spPr bwMode="auto">
            <a:xfrm>
              <a:off x="1728" y="216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67" name="Oval 319"/>
            <p:cNvSpPr>
              <a:spLocks noChangeArrowheads="1"/>
            </p:cNvSpPr>
            <p:nvPr/>
          </p:nvSpPr>
          <p:spPr bwMode="auto">
            <a:xfrm>
              <a:off x="2160" y="220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68" name="Oval 320"/>
            <p:cNvSpPr>
              <a:spLocks noChangeArrowheads="1"/>
            </p:cNvSpPr>
            <p:nvPr/>
          </p:nvSpPr>
          <p:spPr bwMode="auto">
            <a:xfrm>
              <a:off x="2352" y="216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69" name="Oval 321"/>
            <p:cNvSpPr>
              <a:spLocks noChangeArrowheads="1"/>
            </p:cNvSpPr>
            <p:nvPr/>
          </p:nvSpPr>
          <p:spPr bwMode="auto">
            <a:xfrm>
              <a:off x="2160" y="220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3270" name="Line 322"/>
            <p:cNvSpPr>
              <a:spLocks noChangeShapeType="1"/>
            </p:cNvSpPr>
            <p:nvPr/>
          </p:nvSpPr>
          <p:spPr bwMode="auto">
            <a:xfrm>
              <a:off x="1824" y="1872"/>
              <a:ext cx="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271" name="Oval 323"/>
            <p:cNvSpPr>
              <a:spLocks noChangeArrowheads="1"/>
            </p:cNvSpPr>
            <p:nvPr/>
          </p:nvSpPr>
          <p:spPr bwMode="auto">
            <a:xfrm>
              <a:off x="3312" y="268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</p:grpSp>
      <p:sp>
        <p:nvSpPr>
          <p:cNvPr id="82947" name="Freeform 325"/>
          <p:cNvSpPr>
            <a:spLocks/>
          </p:cNvSpPr>
          <p:nvPr/>
        </p:nvSpPr>
        <p:spPr bwMode="auto">
          <a:xfrm>
            <a:off x="1447800" y="1479550"/>
            <a:ext cx="3152775" cy="3757613"/>
          </a:xfrm>
          <a:custGeom>
            <a:avLst/>
            <a:gdLst>
              <a:gd name="T0" fmla="*/ 2147483647 w 2033"/>
              <a:gd name="T1" fmla="*/ 869454854 h 2367"/>
              <a:gd name="T2" fmla="*/ 2147483647 w 2033"/>
              <a:gd name="T3" fmla="*/ 778729056 h 2367"/>
              <a:gd name="T4" fmla="*/ 2147483647 w 2033"/>
              <a:gd name="T5" fmla="*/ 493950685 h 2367"/>
              <a:gd name="T6" fmla="*/ 2147483647 w 2033"/>
              <a:gd name="T7" fmla="*/ 239415670 h 2367"/>
              <a:gd name="T8" fmla="*/ 1962462394 w 2033"/>
              <a:gd name="T9" fmla="*/ 0 h 2367"/>
              <a:gd name="T10" fmla="*/ 1447796812 w 2033"/>
              <a:gd name="T11" fmla="*/ 120967516 h 2367"/>
              <a:gd name="T12" fmla="*/ 1233753992 w 2033"/>
              <a:gd name="T13" fmla="*/ 254536603 h 2367"/>
              <a:gd name="T14" fmla="*/ 921106722 w 2033"/>
              <a:gd name="T15" fmla="*/ 463708819 h 2367"/>
              <a:gd name="T16" fmla="*/ 663774706 w 2033"/>
              <a:gd name="T17" fmla="*/ 718245323 h 2367"/>
              <a:gd name="T18" fmla="*/ 420871518 w 2033"/>
              <a:gd name="T19" fmla="*/ 1166831621 h 2367"/>
              <a:gd name="T20" fmla="*/ 233283680 w 2033"/>
              <a:gd name="T21" fmla="*/ 1496972791 h 2367"/>
              <a:gd name="T22" fmla="*/ 120248998 w 2033"/>
              <a:gd name="T23" fmla="*/ 2036286475 h 2367"/>
              <a:gd name="T24" fmla="*/ 206828601 w 2033"/>
              <a:gd name="T25" fmla="*/ 2147483647 h 2367"/>
              <a:gd name="T26" fmla="*/ 377582419 w 2033"/>
              <a:gd name="T27" fmla="*/ 2147483647 h 2367"/>
              <a:gd name="T28" fmla="*/ 548334784 w 2033"/>
              <a:gd name="T29" fmla="*/ 2147483647 h 2367"/>
              <a:gd name="T30" fmla="*/ 634914338 w 2033"/>
              <a:gd name="T31" fmla="*/ 2147483647 h 2367"/>
              <a:gd name="T32" fmla="*/ 1077430357 w 2033"/>
              <a:gd name="T33" fmla="*/ 2147483647 h 2367"/>
              <a:gd name="T34" fmla="*/ 1291473177 w 2033"/>
              <a:gd name="T35" fmla="*/ 2147483647 h 2367"/>
              <a:gd name="T36" fmla="*/ 1548806550 w 2033"/>
              <a:gd name="T37" fmla="*/ 2147483647 h 2367"/>
              <a:gd name="T38" fmla="*/ 1847024023 w 2033"/>
              <a:gd name="T39" fmla="*/ 2147483647 h 2367"/>
              <a:gd name="T40" fmla="*/ 2063472132 w 2033"/>
              <a:gd name="T41" fmla="*/ 2147483647 h 2367"/>
              <a:gd name="T42" fmla="*/ 2147483647 w 2033"/>
              <a:gd name="T43" fmla="*/ 2147483647 h 2367"/>
              <a:gd name="T44" fmla="*/ 2147483647 w 2033"/>
              <a:gd name="T45" fmla="*/ 2147483647 h 2367"/>
              <a:gd name="T46" fmla="*/ 2147483647 w 2033"/>
              <a:gd name="T47" fmla="*/ 2147483647 h 2367"/>
              <a:gd name="T48" fmla="*/ 2147483647 w 2033"/>
              <a:gd name="T49" fmla="*/ 2147483647 h 2367"/>
              <a:gd name="T50" fmla="*/ 2147483647 w 2033"/>
              <a:gd name="T51" fmla="*/ 2147483647 h 2367"/>
              <a:gd name="T52" fmla="*/ 2147483647 w 2033"/>
              <a:gd name="T53" fmla="*/ 2147483647 h 2367"/>
              <a:gd name="T54" fmla="*/ 2147483647 w 2033"/>
              <a:gd name="T55" fmla="*/ 2147483647 h 2367"/>
              <a:gd name="T56" fmla="*/ 2147483647 w 2033"/>
              <a:gd name="T57" fmla="*/ 1975802741 h 2367"/>
              <a:gd name="T58" fmla="*/ 2147483647 w 2033"/>
              <a:gd name="T59" fmla="*/ 1842235291 h 2367"/>
              <a:gd name="T60" fmla="*/ 2147483647 w 2033"/>
              <a:gd name="T61" fmla="*/ 1512093724 h 2367"/>
              <a:gd name="T62" fmla="*/ 2147483647 w 2033"/>
              <a:gd name="T63" fmla="*/ 1139110703 h 2367"/>
              <a:gd name="T64" fmla="*/ 2147483647 w 2033"/>
              <a:gd name="T65" fmla="*/ 987901371 h 2367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2033"/>
              <a:gd name="T100" fmla="*/ 0 h 2367"/>
              <a:gd name="T101" fmla="*/ 2033 w 2033"/>
              <a:gd name="T102" fmla="*/ 2367 h 2367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2033" h="2367">
                <a:moveTo>
                  <a:pt x="1719" y="374"/>
                </a:moveTo>
                <a:cubicBezTo>
                  <a:pt x="1655" y="369"/>
                  <a:pt x="1602" y="371"/>
                  <a:pt x="1546" y="345"/>
                </a:cubicBezTo>
                <a:cubicBezTo>
                  <a:pt x="1528" y="337"/>
                  <a:pt x="1511" y="329"/>
                  <a:pt x="1493" y="321"/>
                </a:cubicBezTo>
                <a:cubicBezTo>
                  <a:pt x="1481" y="316"/>
                  <a:pt x="1457" y="309"/>
                  <a:pt x="1457" y="309"/>
                </a:cubicBezTo>
                <a:cubicBezTo>
                  <a:pt x="1424" y="286"/>
                  <a:pt x="1388" y="263"/>
                  <a:pt x="1350" y="250"/>
                </a:cubicBezTo>
                <a:cubicBezTo>
                  <a:pt x="1321" y="229"/>
                  <a:pt x="1289" y="207"/>
                  <a:pt x="1255" y="196"/>
                </a:cubicBezTo>
                <a:cubicBezTo>
                  <a:pt x="1224" y="174"/>
                  <a:pt x="1197" y="152"/>
                  <a:pt x="1160" y="143"/>
                </a:cubicBezTo>
                <a:cubicBezTo>
                  <a:pt x="1132" y="124"/>
                  <a:pt x="1104" y="106"/>
                  <a:pt x="1071" y="95"/>
                </a:cubicBezTo>
                <a:cubicBezTo>
                  <a:pt x="1044" y="76"/>
                  <a:pt x="1007" y="58"/>
                  <a:pt x="976" y="48"/>
                </a:cubicBezTo>
                <a:cubicBezTo>
                  <a:pt x="934" y="18"/>
                  <a:pt x="867" y="9"/>
                  <a:pt x="816" y="0"/>
                </a:cubicBezTo>
                <a:cubicBezTo>
                  <a:pt x="768" y="2"/>
                  <a:pt x="670" y="3"/>
                  <a:pt x="620" y="36"/>
                </a:cubicBezTo>
                <a:cubicBezTo>
                  <a:pt x="614" y="40"/>
                  <a:pt x="608" y="43"/>
                  <a:pt x="602" y="48"/>
                </a:cubicBezTo>
                <a:cubicBezTo>
                  <a:pt x="595" y="53"/>
                  <a:pt x="591" y="61"/>
                  <a:pt x="584" y="66"/>
                </a:cubicBezTo>
                <a:cubicBezTo>
                  <a:pt x="563" y="80"/>
                  <a:pt x="535" y="88"/>
                  <a:pt x="513" y="101"/>
                </a:cubicBezTo>
                <a:cubicBezTo>
                  <a:pt x="485" y="117"/>
                  <a:pt x="466" y="139"/>
                  <a:pt x="436" y="149"/>
                </a:cubicBezTo>
                <a:cubicBezTo>
                  <a:pt x="419" y="166"/>
                  <a:pt x="406" y="176"/>
                  <a:pt x="383" y="184"/>
                </a:cubicBezTo>
                <a:cubicBezTo>
                  <a:pt x="365" y="208"/>
                  <a:pt x="348" y="222"/>
                  <a:pt x="323" y="238"/>
                </a:cubicBezTo>
                <a:cubicBezTo>
                  <a:pt x="310" y="265"/>
                  <a:pt x="300" y="268"/>
                  <a:pt x="276" y="285"/>
                </a:cubicBezTo>
                <a:cubicBezTo>
                  <a:pt x="268" y="309"/>
                  <a:pt x="258" y="321"/>
                  <a:pt x="240" y="339"/>
                </a:cubicBezTo>
                <a:cubicBezTo>
                  <a:pt x="226" y="381"/>
                  <a:pt x="201" y="427"/>
                  <a:pt x="175" y="463"/>
                </a:cubicBezTo>
                <a:cubicBezTo>
                  <a:pt x="164" y="496"/>
                  <a:pt x="139" y="528"/>
                  <a:pt x="121" y="558"/>
                </a:cubicBezTo>
                <a:cubicBezTo>
                  <a:pt x="113" y="570"/>
                  <a:pt x="97" y="594"/>
                  <a:pt x="97" y="594"/>
                </a:cubicBezTo>
                <a:cubicBezTo>
                  <a:pt x="88" y="626"/>
                  <a:pt x="75" y="656"/>
                  <a:pt x="68" y="689"/>
                </a:cubicBezTo>
                <a:cubicBezTo>
                  <a:pt x="60" y="729"/>
                  <a:pt x="60" y="769"/>
                  <a:pt x="50" y="808"/>
                </a:cubicBezTo>
                <a:cubicBezTo>
                  <a:pt x="36" y="970"/>
                  <a:pt x="0" y="1158"/>
                  <a:pt x="74" y="1307"/>
                </a:cubicBezTo>
                <a:cubicBezTo>
                  <a:pt x="77" y="1341"/>
                  <a:pt x="79" y="1389"/>
                  <a:pt x="86" y="1425"/>
                </a:cubicBezTo>
                <a:cubicBezTo>
                  <a:pt x="94" y="1464"/>
                  <a:pt x="111" y="1500"/>
                  <a:pt x="121" y="1538"/>
                </a:cubicBezTo>
                <a:cubicBezTo>
                  <a:pt x="131" y="1576"/>
                  <a:pt x="139" y="1621"/>
                  <a:pt x="157" y="1657"/>
                </a:cubicBezTo>
                <a:cubicBezTo>
                  <a:pt x="163" y="1668"/>
                  <a:pt x="201" y="1771"/>
                  <a:pt x="204" y="1776"/>
                </a:cubicBezTo>
                <a:cubicBezTo>
                  <a:pt x="212" y="1788"/>
                  <a:pt x="228" y="1811"/>
                  <a:pt x="228" y="1811"/>
                </a:cubicBezTo>
                <a:cubicBezTo>
                  <a:pt x="229" y="1817"/>
                  <a:pt x="236" y="1846"/>
                  <a:pt x="240" y="1853"/>
                </a:cubicBezTo>
                <a:cubicBezTo>
                  <a:pt x="247" y="1866"/>
                  <a:pt x="259" y="1875"/>
                  <a:pt x="264" y="1889"/>
                </a:cubicBezTo>
                <a:cubicBezTo>
                  <a:pt x="285" y="1950"/>
                  <a:pt x="333" y="1998"/>
                  <a:pt x="394" y="2019"/>
                </a:cubicBezTo>
                <a:cubicBezTo>
                  <a:pt x="421" y="2046"/>
                  <a:pt x="404" y="2034"/>
                  <a:pt x="448" y="2049"/>
                </a:cubicBezTo>
                <a:cubicBezTo>
                  <a:pt x="454" y="2051"/>
                  <a:pt x="466" y="2055"/>
                  <a:pt x="466" y="2055"/>
                </a:cubicBezTo>
                <a:cubicBezTo>
                  <a:pt x="491" y="2072"/>
                  <a:pt x="509" y="2088"/>
                  <a:pt x="537" y="2096"/>
                </a:cubicBezTo>
                <a:cubicBezTo>
                  <a:pt x="578" y="2123"/>
                  <a:pt x="559" y="2115"/>
                  <a:pt x="590" y="2126"/>
                </a:cubicBezTo>
                <a:cubicBezTo>
                  <a:pt x="617" y="2153"/>
                  <a:pt x="600" y="2141"/>
                  <a:pt x="644" y="2156"/>
                </a:cubicBezTo>
                <a:cubicBezTo>
                  <a:pt x="671" y="2165"/>
                  <a:pt x="691" y="2188"/>
                  <a:pt x="715" y="2203"/>
                </a:cubicBezTo>
                <a:cubicBezTo>
                  <a:pt x="730" y="2213"/>
                  <a:pt x="751" y="2219"/>
                  <a:pt x="768" y="2227"/>
                </a:cubicBezTo>
                <a:cubicBezTo>
                  <a:pt x="786" y="2236"/>
                  <a:pt x="803" y="2249"/>
                  <a:pt x="822" y="2257"/>
                </a:cubicBezTo>
                <a:cubicBezTo>
                  <a:pt x="834" y="2262"/>
                  <a:pt x="858" y="2269"/>
                  <a:pt x="858" y="2269"/>
                </a:cubicBezTo>
                <a:cubicBezTo>
                  <a:pt x="961" y="2342"/>
                  <a:pt x="1107" y="2347"/>
                  <a:pt x="1226" y="2352"/>
                </a:cubicBezTo>
                <a:cubicBezTo>
                  <a:pt x="1344" y="2367"/>
                  <a:pt x="1469" y="2312"/>
                  <a:pt x="1582" y="2281"/>
                </a:cubicBezTo>
                <a:cubicBezTo>
                  <a:pt x="1618" y="2257"/>
                  <a:pt x="1665" y="2229"/>
                  <a:pt x="1707" y="2215"/>
                </a:cubicBezTo>
                <a:cubicBezTo>
                  <a:pt x="1734" y="2188"/>
                  <a:pt x="1770" y="2168"/>
                  <a:pt x="1802" y="2144"/>
                </a:cubicBezTo>
                <a:cubicBezTo>
                  <a:pt x="1812" y="2113"/>
                  <a:pt x="1842" y="2102"/>
                  <a:pt x="1855" y="2073"/>
                </a:cubicBezTo>
                <a:cubicBezTo>
                  <a:pt x="1869" y="2042"/>
                  <a:pt x="1871" y="2012"/>
                  <a:pt x="1891" y="1984"/>
                </a:cubicBezTo>
                <a:cubicBezTo>
                  <a:pt x="1906" y="1925"/>
                  <a:pt x="1890" y="1995"/>
                  <a:pt x="1903" y="1877"/>
                </a:cubicBezTo>
                <a:cubicBezTo>
                  <a:pt x="1909" y="1826"/>
                  <a:pt x="1957" y="1753"/>
                  <a:pt x="1986" y="1710"/>
                </a:cubicBezTo>
                <a:cubicBezTo>
                  <a:pt x="2000" y="1688"/>
                  <a:pt x="2010" y="1647"/>
                  <a:pt x="2021" y="1621"/>
                </a:cubicBezTo>
                <a:cubicBezTo>
                  <a:pt x="2026" y="1610"/>
                  <a:pt x="2033" y="1586"/>
                  <a:pt x="2033" y="1586"/>
                </a:cubicBezTo>
                <a:cubicBezTo>
                  <a:pt x="2024" y="1525"/>
                  <a:pt x="2003" y="1470"/>
                  <a:pt x="1968" y="1420"/>
                </a:cubicBezTo>
                <a:cubicBezTo>
                  <a:pt x="1947" y="1358"/>
                  <a:pt x="1906" y="1303"/>
                  <a:pt x="1885" y="1241"/>
                </a:cubicBezTo>
                <a:cubicBezTo>
                  <a:pt x="1887" y="1194"/>
                  <a:pt x="1888" y="1146"/>
                  <a:pt x="1891" y="1099"/>
                </a:cubicBezTo>
                <a:cubicBezTo>
                  <a:pt x="1894" y="1049"/>
                  <a:pt x="1914" y="1000"/>
                  <a:pt x="1920" y="950"/>
                </a:cubicBezTo>
                <a:cubicBezTo>
                  <a:pt x="1914" y="878"/>
                  <a:pt x="1910" y="884"/>
                  <a:pt x="1873" y="838"/>
                </a:cubicBezTo>
                <a:cubicBezTo>
                  <a:pt x="1873" y="838"/>
                  <a:pt x="1843" y="793"/>
                  <a:pt x="1837" y="784"/>
                </a:cubicBezTo>
                <a:cubicBezTo>
                  <a:pt x="1833" y="778"/>
                  <a:pt x="1825" y="766"/>
                  <a:pt x="1825" y="766"/>
                </a:cubicBezTo>
                <a:cubicBezTo>
                  <a:pt x="1810" y="713"/>
                  <a:pt x="1832" y="785"/>
                  <a:pt x="1808" y="731"/>
                </a:cubicBezTo>
                <a:cubicBezTo>
                  <a:pt x="1794" y="701"/>
                  <a:pt x="1788" y="667"/>
                  <a:pt x="1778" y="636"/>
                </a:cubicBezTo>
                <a:cubicBezTo>
                  <a:pt x="1774" y="624"/>
                  <a:pt x="1770" y="612"/>
                  <a:pt x="1766" y="600"/>
                </a:cubicBezTo>
                <a:cubicBezTo>
                  <a:pt x="1764" y="594"/>
                  <a:pt x="1760" y="582"/>
                  <a:pt x="1760" y="582"/>
                </a:cubicBezTo>
                <a:cubicBezTo>
                  <a:pt x="1758" y="539"/>
                  <a:pt x="1759" y="495"/>
                  <a:pt x="1754" y="452"/>
                </a:cubicBezTo>
                <a:cubicBezTo>
                  <a:pt x="1753" y="443"/>
                  <a:pt x="1741" y="407"/>
                  <a:pt x="1730" y="398"/>
                </a:cubicBezTo>
                <a:cubicBezTo>
                  <a:pt x="1725" y="394"/>
                  <a:pt x="1716" y="397"/>
                  <a:pt x="1713" y="392"/>
                </a:cubicBezTo>
                <a:cubicBezTo>
                  <a:pt x="1710" y="386"/>
                  <a:pt x="1717" y="380"/>
                  <a:pt x="1719" y="374"/>
                </a:cubicBezTo>
                <a:close/>
              </a:path>
            </a:pathLst>
          </a:custGeom>
          <a:noFill/>
          <a:ln w="25400" cap="flat" cmpd="sng">
            <a:solidFill>
              <a:srgbClr val="008000"/>
            </a:solidFill>
            <a:prstDash val="solid"/>
            <a:round/>
            <a:headEnd type="none" w="med" len="med"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2948" name="Freeform 326"/>
          <p:cNvSpPr>
            <a:spLocks/>
          </p:cNvSpPr>
          <p:nvPr/>
        </p:nvSpPr>
        <p:spPr bwMode="auto">
          <a:xfrm>
            <a:off x="4286250" y="1574800"/>
            <a:ext cx="3173413" cy="3854450"/>
          </a:xfrm>
          <a:custGeom>
            <a:avLst/>
            <a:gdLst>
              <a:gd name="T0" fmla="*/ 123488489 w 1999"/>
              <a:gd name="T1" fmla="*/ 672882440 h 2428"/>
              <a:gd name="T2" fmla="*/ 50403133 w 1999"/>
              <a:gd name="T3" fmla="*/ 806449874 h 2428"/>
              <a:gd name="T4" fmla="*/ 5040314 w 1999"/>
              <a:gd name="T5" fmla="*/ 942538455 h 2428"/>
              <a:gd name="T6" fmla="*/ 93246592 w 1999"/>
              <a:gd name="T7" fmla="*/ 1406247019 h 2428"/>
              <a:gd name="T8" fmla="*/ 229335092 w 1999"/>
              <a:gd name="T9" fmla="*/ 1869955979 h 2428"/>
              <a:gd name="T10" fmla="*/ 320060709 w 1999"/>
              <a:gd name="T11" fmla="*/ 2003523413 h 2428"/>
              <a:gd name="T12" fmla="*/ 378023504 w 1999"/>
              <a:gd name="T13" fmla="*/ 2147483647 h 2428"/>
              <a:gd name="T14" fmla="*/ 378023504 w 1999"/>
              <a:gd name="T15" fmla="*/ 2147483647 h 2428"/>
              <a:gd name="T16" fmla="*/ 574595774 w 1999"/>
              <a:gd name="T17" fmla="*/ 2147483647 h 2428"/>
              <a:gd name="T18" fmla="*/ 559474837 w 1999"/>
              <a:gd name="T19" fmla="*/ 2147483647 h 2428"/>
              <a:gd name="T20" fmla="*/ 423386412 w 1999"/>
              <a:gd name="T21" fmla="*/ 2147483647 h 2428"/>
              <a:gd name="T22" fmla="*/ 617439220 w 1999"/>
              <a:gd name="T23" fmla="*/ 2147483647 h 2428"/>
              <a:gd name="T24" fmla="*/ 1217236554 w 1999"/>
              <a:gd name="T25" fmla="*/ 2147483647 h 2428"/>
              <a:gd name="T26" fmla="*/ 1799392200 w 1999"/>
              <a:gd name="T27" fmla="*/ 2147483647 h 2428"/>
              <a:gd name="T28" fmla="*/ 2129533434 w 1999"/>
              <a:gd name="T29" fmla="*/ 2147483647 h 2428"/>
              <a:gd name="T30" fmla="*/ 2147483647 w 1999"/>
              <a:gd name="T31" fmla="*/ 2147483647 h 2428"/>
              <a:gd name="T32" fmla="*/ 2147483647 w 1999"/>
              <a:gd name="T33" fmla="*/ 2147483647 h 2428"/>
              <a:gd name="T34" fmla="*/ 2147483647 w 1999"/>
              <a:gd name="T35" fmla="*/ 2147483647 h 2428"/>
              <a:gd name="T36" fmla="*/ 2147483647 w 1999"/>
              <a:gd name="T37" fmla="*/ 2147483647 h 2428"/>
              <a:gd name="T38" fmla="*/ 2147483647 w 1999"/>
              <a:gd name="T39" fmla="*/ 2147483647 h 2428"/>
              <a:gd name="T40" fmla="*/ 2147483647 w 1999"/>
              <a:gd name="T41" fmla="*/ 2147483647 h 2428"/>
              <a:gd name="T42" fmla="*/ 2147483647 w 1999"/>
              <a:gd name="T43" fmla="*/ 2147483647 h 2428"/>
              <a:gd name="T44" fmla="*/ 2147483647 w 1999"/>
              <a:gd name="T45" fmla="*/ 2147483647 h 2428"/>
              <a:gd name="T46" fmla="*/ 2147483647 w 1999"/>
              <a:gd name="T47" fmla="*/ 1466730744 h 2428"/>
              <a:gd name="T48" fmla="*/ 2147483647 w 1999"/>
              <a:gd name="T49" fmla="*/ 806449874 h 2428"/>
              <a:gd name="T50" fmla="*/ 2147483647 w 1999"/>
              <a:gd name="T51" fmla="*/ 627518059 h 2428"/>
              <a:gd name="T52" fmla="*/ 2147483647 w 1999"/>
              <a:gd name="T53" fmla="*/ 509071556 h 2428"/>
              <a:gd name="T54" fmla="*/ 2053928753 w 1999"/>
              <a:gd name="T55" fmla="*/ 239414053 h 2428"/>
              <a:gd name="T56" fmla="*/ 1814513136 w 1999"/>
              <a:gd name="T57" fmla="*/ 133567483 h 2428"/>
              <a:gd name="T58" fmla="*/ 932458129 w 1999"/>
              <a:gd name="T59" fmla="*/ 15120938 h 2428"/>
              <a:gd name="T60" fmla="*/ 483870156 w 1999"/>
              <a:gd name="T61" fmla="*/ 282257486 h 2428"/>
              <a:gd name="T62" fmla="*/ 214214156 w 1999"/>
              <a:gd name="T63" fmla="*/ 672882440 h 242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999"/>
              <a:gd name="T97" fmla="*/ 0 h 2428"/>
              <a:gd name="T98" fmla="*/ 1999 w 1999"/>
              <a:gd name="T99" fmla="*/ 2428 h 2428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999" h="2428">
                <a:moveTo>
                  <a:pt x="97" y="255"/>
                </a:moveTo>
                <a:cubicBezTo>
                  <a:pt x="81" y="258"/>
                  <a:pt x="61" y="255"/>
                  <a:pt x="49" y="267"/>
                </a:cubicBezTo>
                <a:cubicBezTo>
                  <a:pt x="45" y="271"/>
                  <a:pt x="46" y="279"/>
                  <a:pt x="43" y="285"/>
                </a:cubicBezTo>
                <a:cubicBezTo>
                  <a:pt x="38" y="295"/>
                  <a:pt x="26" y="311"/>
                  <a:pt x="20" y="320"/>
                </a:cubicBezTo>
                <a:cubicBezTo>
                  <a:pt x="16" y="332"/>
                  <a:pt x="12" y="344"/>
                  <a:pt x="8" y="356"/>
                </a:cubicBezTo>
                <a:cubicBezTo>
                  <a:pt x="6" y="362"/>
                  <a:pt x="2" y="374"/>
                  <a:pt x="2" y="374"/>
                </a:cubicBezTo>
                <a:cubicBezTo>
                  <a:pt x="6" y="443"/>
                  <a:pt x="0" y="457"/>
                  <a:pt x="14" y="504"/>
                </a:cubicBezTo>
                <a:cubicBezTo>
                  <a:pt x="46" y="609"/>
                  <a:pt x="10" y="495"/>
                  <a:pt x="37" y="558"/>
                </a:cubicBezTo>
                <a:cubicBezTo>
                  <a:pt x="42" y="569"/>
                  <a:pt x="49" y="593"/>
                  <a:pt x="49" y="593"/>
                </a:cubicBezTo>
                <a:cubicBezTo>
                  <a:pt x="54" y="664"/>
                  <a:pt x="55" y="688"/>
                  <a:pt x="91" y="742"/>
                </a:cubicBezTo>
                <a:cubicBezTo>
                  <a:pt x="99" y="754"/>
                  <a:pt x="107" y="766"/>
                  <a:pt x="115" y="778"/>
                </a:cubicBezTo>
                <a:cubicBezTo>
                  <a:pt x="119" y="784"/>
                  <a:pt x="127" y="795"/>
                  <a:pt x="127" y="795"/>
                </a:cubicBezTo>
                <a:cubicBezTo>
                  <a:pt x="135" y="822"/>
                  <a:pt x="149" y="845"/>
                  <a:pt x="156" y="873"/>
                </a:cubicBezTo>
                <a:cubicBezTo>
                  <a:pt x="154" y="918"/>
                  <a:pt x="153" y="964"/>
                  <a:pt x="150" y="1009"/>
                </a:cubicBezTo>
                <a:cubicBezTo>
                  <a:pt x="147" y="1050"/>
                  <a:pt x="121" y="1085"/>
                  <a:pt x="109" y="1122"/>
                </a:cubicBezTo>
                <a:cubicBezTo>
                  <a:pt x="114" y="1180"/>
                  <a:pt x="118" y="1218"/>
                  <a:pt x="150" y="1264"/>
                </a:cubicBezTo>
                <a:cubicBezTo>
                  <a:pt x="157" y="1286"/>
                  <a:pt x="172" y="1295"/>
                  <a:pt x="180" y="1318"/>
                </a:cubicBezTo>
                <a:cubicBezTo>
                  <a:pt x="194" y="1359"/>
                  <a:pt x="204" y="1406"/>
                  <a:pt x="228" y="1443"/>
                </a:cubicBezTo>
                <a:cubicBezTo>
                  <a:pt x="236" y="1469"/>
                  <a:pt x="249" y="1489"/>
                  <a:pt x="257" y="1514"/>
                </a:cubicBezTo>
                <a:cubicBezTo>
                  <a:pt x="252" y="1561"/>
                  <a:pt x="245" y="1604"/>
                  <a:pt x="222" y="1645"/>
                </a:cubicBezTo>
                <a:cubicBezTo>
                  <a:pt x="215" y="1657"/>
                  <a:pt x="202" y="1667"/>
                  <a:pt x="198" y="1680"/>
                </a:cubicBezTo>
                <a:cubicBezTo>
                  <a:pt x="189" y="1708"/>
                  <a:pt x="184" y="1728"/>
                  <a:pt x="168" y="1751"/>
                </a:cubicBezTo>
                <a:cubicBezTo>
                  <a:pt x="148" y="1811"/>
                  <a:pt x="92" y="1828"/>
                  <a:pt x="156" y="1924"/>
                </a:cubicBezTo>
                <a:cubicBezTo>
                  <a:pt x="172" y="1949"/>
                  <a:pt x="215" y="1928"/>
                  <a:pt x="245" y="1930"/>
                </a:cubicBezTo>
                <a:cubicBezTo>
                  <a:pt x="334" y="1945"/>
                  <a:pt x="406" y="1979"/>
                  <a:pt x="459" y="2054"/>
                </a:cubicBezTo>
                <a:cubicBezTo>
                  <a:pt x="467" y="2066"/>
                  <a:pt x="478" y="2076"/>
                  <a:pt x="483" y="2090"/>
                </a:cubicBezTo>
                <a:cubicBezTo>
                  <a:pt x="497" y="2132"/>
                  <a:pt x="562" y="2247"/>
                  <a:pt x="608" y="2262"/>
                </a:cubicBezTo>
                <a:cubicBezTo>
                  <a:pt x="629" y="2292"/>
                  <a:pt x="678" y="2317"/>
                  <a:pt x="714" y="2333"/>
                </a:cubicBezTo>
                <a:cubicBezTo>
                  <a:pt x="726" y="2338"/>
                  <a:pt x="739" y="2338"/>
                  <a:pt x="750" y="2345"/>
                </a:cubicBezTo>
                <a:cubicBezTo>
                  <a:pt x="784" y="2368"/>
                  <a:pt x="803" y="2358"/>
                  <a:pt x="845" y="2375"/>
                </a:cubicBezTo>
                <a:cubicBezTo>
                  <a:pt x="955" y="2419"/>
                  <a:pt x="1079" y="2423"/>
                  <a:pt x="1195" y="2428"/>
                </a:cubicBezTo>
                <a:cubicBezTo>
                  <a:pt x="1304" y="2426"/>
                  <a:pt x="1413" y="2426"/>
                  <a:pt x="1522" y="2422"/>
                </a:cubicBezTo>
                <a:cubicBezTo>
                  <a:pt x="1539" y="2421"/>
                  <a:pt x="1567" y="2407"/>
                  <a:pt x="1581" y="2399"/>
                </a:cubicBezTo>
                <a:cubicBezTo>
                  <a:pt x="1594" y="2392"/>
                  <a:pt x="1617" y="2375"/>
                  <a:pt x="1617" y="2375"/>
                </a:cubicBezTo>
                <a:cubicBezTo>
                  <a:pt x="1631" y="2354"/>
                  <a:pt x="1644" y="2328"/>
                  <a:pt x="1653" y="2304"/>
                </a:cubicBezTo>
                <a:cubicBezTo>
                  <a:pt x="1655" y="2163"/>
                  <a:pt x="1656" y="2023"/>
                  <a:pt x="1659" y="1882"/>
                </a:cubicBezTo>
                <a:cubicBezTo>
                  <a:pt x="1661" y="1809"/>
                  <a:pt x="1650" y="1708"/>
                  <a:pt x="1700" y="1645"/>
                </a:cubicBezTo>
                <a:cubicBezTo>
                  <a:pt x="1717" y="1593"/>
                  <a:pt x="1703" y="1618"/>
                  <a:pt x="1748" y="1573"/>
                </a:cubicBezTo>
                <a:cubicBezTo>
                  <a:pt x="1771" y="1550"/>
                  <a:pt x="1749" y="1559"/>
                  <a:pt x="1771" y="1532"/>
                </a:cubicBezTo>
                <a:cubicBezTo>
                  <a:pt x="1782" y="1519"/>
                  <a:pt x="1807" y="1496"/>
                  <a:pt x="1807" y="1496"/>
                </a:cubicBezTo>
                <a:cubicBezTo>
                  <a:pt x="1811" y="1484"/>
                  <a:pt x="1815" y="1472"/>
                  <a:pt x="1819" y="1460"/>
                </a:cubicBezTo>
                <a:cubicBezTo>
                  <a:pt x="1823" y="1447"/>
                  <a:pt x="1839" y="1438"/>
                  <a:pt x="1843" y="1425"/>
                </a:cubicBezTo>
                <a:cubicBezTo>
                  <a:pt x="1854" y="1392"/>
                  <a:pt x="1859" y="1352"/>
                  <a:pt x="1878" y="1324"/>
                </a:cubicBezTo>
                <a:cubicBezTo>
                  <a:pt x="1889" y="1279"/>
                  <a:pt x="1901" y="1249"/>
                  <a:pt x="1926" y="1211"/>
                </a:cubicBezTo>
                <a:cubicBezTo>
                  <a:pt x="1933" y="1200"/>
                  <a:pt x="1931" y="1185"/>
                  <a:pt x="1938" y="1175"/>
                </a:cubicBezTo>
                <a:cubicBezTo>
                  <a:pt x="1942" y="1169"/>
                  <a:pt x="1946" y="1164"/>
                  <a:pt x="1950" y="1158"/>
                </a:cubicBezTo>
                <a:cubicBezTo>
                  <a:pt x="1958" y="1134"/>
                  <a:pt x="1963" y="1110"/>
                  <a:pt x="1973" y="1086"/>
                </a:cubicBezTo>
                <a:cubicBezTo>
                  <a:pt x="1999" y="933"/>
                  <a:pt x="1993" y="720"/>
                  <a:pt x="1896" y="582"/>
                </a:cubicBezTo>
                <a:cubicBezTo>
                  <a:pt x="1860" y="473"/>
                  <a:pt x="1755" y="381"/>
                  <a:pt x="1647" y="344"/>
                </a:cubicBezTo>
                <a:cubicBezTo>
                  <a:pt x="1633" y="339"/>
                  <a:pt x="1623" y="328"/>
                  <a:pt x="1611" y="320"/>
                </a:cubicBezTo>
                <a:cubicBezTo>
                  <a:pt x="1598" y="311"/>
                  <a:pt x="1580" y="312"/>
                  <a:pt x="1564" y="308"/>
                </a:cubicBezTo>
                <a:cubicBezTo>
                  <a:pt x="1489" y="289"/>
                  <a:pt x="1422" y="260"/>
                  <a:pt x="1344" y="249"/>
                </a:cubicBezTo>
                <a:cubicBezTo>
                  <a:pt x="1323" y="242"/>
                  <a:pt x="1300" y="240"/>
                  <a:pt x="1279" y="231"/>
                </a:cubicBezTo>
                <a:cubicBezTo>
                  <a:pt x="1260" y="223"/>
                  <a:pt x="1238" y="208"/>
                  <a:pt x="1219" y="202"/>
                </a:cubicBezTo>
                <a:cubicBezTo>
                  <a:pt x="1158" y="183"/>
                  <a:pt x="1092" y="173"/>
                  <a:pt x="1029" y="160"/>
                </a:cubicBezTo>
                <a:cubicBezTo>
                  <a:pt x="955" y="145"/>
                  <a:pt x="885" y="118"/>
                  <a:pt x="815" y="95"/>
                </a:cubicBezTo>
                <a:cubicBezTo>
                  <a:pt x="792" y="71"/>
                  <a:pt x="770" y="70"/>
                  <a:pt x="738" y="59"/>
                </a:cubicBezTo>
                <a:cubicBezTo>
                  <a:pt x="732" y="57"/>
                  <a:pt x="720" y="53"/>
                  <a:pt x="720" y="53"/>
                </a:cubicBezTo>
                <a:cubicBezTo>
                  <a:pt x="671" y="18"/>
                  <a:pt x="592" y="19"/>
                  <a:pt x="536" y="0"/>
                </a:cubicBezTo>
                <a:cubicBezTo>
                  <a:pt x="481" y="2"/>
                  <a:pt x="425" y="2"/>
                  <a:pt x="370" y="6"/>
                </a:cubicBezTo>
                <a:cubicBezTo>
                  <a:pt x="330" y="9"/>
                  <a:pt x="280" y="57"/>
                  <a:pt x="239" y="71"/>
                </a:cubicBezTo>
                <a:cubicBezTo>
                  <a:pt x="222" y="89"/>
                  <a:pt x="216" y="105"/>
                  <a:pt x="192" y="112"/>
                </a:cubicBezTo>
                <a:cubicBezTo>
                  <a:pt x="184" y="135"/>
                  <a:pt x="161" y="167"/>
                  <a:pt x="144" y="184"/>
                </a:cubicBezTo>
                <a:cubicBezTo>
                  <a:pt x="140" y="196"/>
                  <a:pt x="106" y="267"/>
                  <a:pt x="85" y="267"/>
                </a:cubicBezTo>
                <a:cubicBezTo>
                  <a:pt x="79" y="267"/>
                  <a:pt x="93" y="259"/>
                  <a:pt x="97" y="255"/>
                </a:cubicBezTo>
                <a:close/>
              </a:path>
            </a:pathLst>
          </a:custGeom>
          <a:noFill/>
          <a:ln w="25400" cap="flat" cmpd="sng">
            <a:solidFill>
              <a:srgbClr val="008000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949" name="Freeform 327"/>
          <p:cNvSpPr>
            <a:spLocks/>
          </p:cNvSpPr>
          <p:nvPr/>
        </p:nvSpPr>
        <p:spPr bwMode="auto">
          <a:xfrm>
            <a:off x="1282700" y="1347788"/>
            <a:ext cx="6338888" cy="4164012"/>
          </a:xfrm>
          <a:custGeom>
            <a:avLst/>
            <a:gdLst>
              <a:gd name="T0" fmla="*/ 2147483647 w 3993"/>
              <a:gd name="T1" fmla="*/ 927417440 h 2623"/>
              <a:gd name="T2" fmla="*/ 2147483647 w 3993"/>
              <a:gd name="T3" fmla="*/ 642638932 h 2623"/>
              <a:gd name="T4" fmla="*/ 2147483647 w 3993"/>
              <a:gd name="T5" fmla="*/ 569555230 h 2623"/>
              <a:gd name="T6" fmla="*/ 2147483647 w 3993"/>
              <a:gd name="T7" fmla="*/ 194051192 h 2623"/>
              <a:gd name="T8" fmla="*/ 1466731091 w 3993"/>
              <a:gd name="T9" fmla="*/ 120967490 h 2623"/>
              <a:gd name="T10" fmla="*/ 851813068 w 3993"/>
              <a:gd name="T11" fmla="*/ 478829650 h 2623"/>
              <a:gd name="T12" fmla="*/ 688003534 w 3993"/>
              <a:gd name="T13" fmla="*/ 657759862 h 2623"/>
              <a:gd name="T14" fmla="*/ 567036054 w 3993"/>
              <a:gd name="T15" fmla="*/ 884574011 h 2623"/>
              <a:gd name="T16" fmla="*/ 388104097 w 3993"/>
              <a:gd name="T17" fmla="*/ 1197073232 h 2623"/>
              <a:gd name="T18" fmla="*/ 282257552 w 3993"/>
              <a:gd name="T19" fmla="*/ 1406246892 h 2623"/>
              <a:gd name="T20" fmla="*/ 194052842 w 3993"/>
              <a:gd name="T21" fmla="*/ 1602818983 h 2623"/>
              <a:gd name="T22" fmla="*/ 27722520 w 3993"/>
              <a:gd name="T23" fmla="*/ 1930439531 h 2623"/>
              <a:gd name="T24" fmla="*/ 42843455 w 3993"/>
              <a:gd name="T25" fmla="*/ 2147483647 h 2623"/>
              <a:gd name="T26" fmla="*/ 194052842 w 3993"/>
              <a:gd name="T27" fmla="*/ 2147483647 h 2623"/>
              <a:gd name="T28" fmla="*/ 282257552 w 3993"/>
              <a:gd name="T29" fmla="*/ 2147483647 h 2623"/>
              <a:gd name="T30" fmla="*/ 642640729 w 3993"/>
              <a:gd name="T31" fmla="*/ 2147483647 h 2623"/>
              <a:gd name="T32" fmla="*/ 1076107731 w 3993"/>
              <a:gd name="T33" fmla="*/ 2147483647 h 2623"/>
              <a:gd name="T34" fmla="*/ 1691026151 w 3993"/>
              <a:gd name="T35" fmla="*/ 2147483647 h 2623"/>
              <a:gd name="T36" fmla="*/ 2147483647 w 3993"/>
              <a:gd name="T37" fmla="*/ 2147483647 h 2623"/>
              <a:gd name="T38" fmla="*/ 2147483647 w 3993"/>
              <a:gd name="T39" fmla="*/ 2147483647 h 2623"/>
              <a:gd name="T40" fmla="*/ 2147483647 w 3993"/>
              <a:gd name="T41" fmla="*/ 2147483647 h 2623"/>
              <a:gd name="T42" fmla="*/ 2147483647 w 3993"/>
              <a:gd name="T43" fmla="*/ 2147483647 h 2623"/>
              <a:gd name="T44" fmla="*/ 2147483647 w 3993"/>
              <a:gd name="T45" fmla="*/ 2147483647 h 2623"/>
              <a:gd name="T46" fmla="*/ 2147483647 w 3993"/>
              <a:gd name="T47" fmla="*/ 2147483647 h 2623"/>
              <a:gd name="T48" fmla="*/ 2147483647 w 3993"/>
              <a:gd name="T49" fmla="*/ 2147483647 h 2623"/>
              <a:gd name="T50" fmla="*/ 2147483647 w 3993"/>
              <a:gd name="T51" fmla="*/ 2147483647 h 2623"/>
              <a:gd name="T52" fmla="*/ 2147483647 w 3993"/>
              <a:gd name="T53" fmla="*/ 2147483647 h 2623"/>
              <a:gd name="T54" fmla="*/ 2147483647 w 3993"/>
              <a:gd name="T55" fmla="*/ 2147483647 h 2623"/>
              <a:gd name="T56" fmla="*/ 2147483647 w 3993"/>
              <a:gd name="T57" fmla="*/ 2147483647 h 2623"/>
              <a:gd name="T58" fmla="*/ 2147483647 w 3993"/>
              <a:gd name="T59" fmla="*/ 2147483647 h 2623"/>
              <a:gd name="T60" fmla="*/ 2147483647 w 3993"/>
              <a:gd name="T61" fmla="*/ 2147483647 h 2623"/>
              <a:gd name="T62" fmla="*/ 2147483647 w 3993"/>
              <a:gd name="T63" fmla="*/ 2147483647 h 2623"/>
              <a:gd name="T64" fmla="*/ 2147483647 w 3993"/>
              <a:gd name="T65" fmla="*/ 2147483647 h 2623"/>
              <a:gd name="T66" fmla="*/ 2147483647 w 3993"/>
              <a:gd name="T67" fmla="*/ 2147483647 h 2623"/>
              <a:gd name="T68" fmla="*/ 2147483647 w 3993"/>
              <a:gd name="T69" fmla="*/ 1706144941 h 2623"/>
              <a:gd name="T70" fmla="*/ 2147483647 w 3993"/>
              <a:gd name="T71" fmla="*/ 1512093402 h 2623"/>
              <a:gd name="T72" fmla="*/ 2147483647 w 3993"/>
              <a:gd name="T73" fmla="*/ 824090093 h 2623"/>
              <a:gd name="T74" fmla="*/ 2147483647 w 3993"/>
              <a:gd name="T75" fmla="*/ 584676161 h 2623"/>
              <a:gd name="T76" fmla="*/ 2147483647 w 3993"/>
              <a:gd name="T77" fmla="*/ 345260542 h 2623"/>
              <a:gd name="T78" fmla="*/ 2147483647 w 3993"/>
              <a:gd name="T79" fmla="*/ 224293101 h 2623"/>
              <a:gd name="T80" fmla="*/ 2147483647 w 3993"/>
              <a:gd name="T81" fmla="*/ 390623332 h 2623"/>
              <a:gd name="T82" fmla="*/ 2147483647 w 3993"/>
              <a:gd name="T83" fmla="*/ 630038951 h 2623"/>
              <a:gd name="T84" fmla="*/ 2147483647 w 3993"/>
              <a:gd name="T85" fmla="*/ 912296510 h 2623"/>
              <a:gd name="T86" fmla="*/ 2147483647 w 3993"/>
              <a:gd name="T87" fmla="*/ 972780230 h 2623"/>
              <a:gd name="T88" fmla="*/ 2147483647 w 3993"/>
              <a:gd name="T89" fmla="*/ 972780230 h 2623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3993"/>
              <a:gd name="T136" fmla="*/ 0 h 2623"/>
              <a:gd name="T137" fmla="*/ 3993 w 3993"/>
              <a:gd name="T138" fmla="*/ 2623 h 2623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3993" h="2623">
                <a:moveTo>
                  <a:pt x="1817" y="386"/>
                </a:moveTo>
                <a:cubicBezTo>
                  <a:pt x="1775" y="382"/>
                  <a:pt x="1753" y="378"/>
                  <a:pt x="1716" y="368"/>
                </a:cubicBezTo>
                <a:cubicBezTo>
                  <a:pt x="1670" y="336"/>
                  <a:pt x="1602" y="297"/>
                  <a:pt x="1549" y="279"/>
                </a:cubicBezTo>
                <a:lnTo>
                  <a:pt x="1496" y="255"/>
                </a:lnTo>
                <a:cubicBezTo>
                  <a:pt x="1496" y="255"/>
                  <a:pt x="1496" y="255"/>
                  <a:pt x="1496" y="255"/>
                </a:cubicBezTo>
                <a:cubicBezTo>
                  <a:pt x="1453" y="228"/>
                  <a:pt x="1474" y="236"/>
                  <a:pt x="1437" y="226"/>
                </a:cubicBezTo>
                <a:cubicBezTo>
                  <a:pt x="1389" y="194"/>
                  <a:pt x="1339" y="174"/>
                  <a:pt x="1288" y="149"/>
                </a:cubicBezTo>
                <a:cubicBezTo>
                  <a:pt x="1240" y="125"/>
                  <a:pt x="1192" y="91"/>
                  <a:pt x="1140" y="77"/>
                </a:cubicBezTo>
                <a:cubicBezTo>
                  <a:pt x="1070" y="32"/>
                  <a:pt x="1003" y="10"/>
                  <a:pt x="920" y="0"/>
                </a:cubicBezTo>
                <a:cubicBezTo>
                  <a:pt x="792" y="4"/>
                  <a:pt x="697" y="7"/>
                  <a:pt x="582" y="48"/>
                </a:cubicBezTo>
                <a:cubicBezTo>
                  <a:pt x="551" y="70"/>
                  <a:pt x="514" y="76"/>
                  <a:pt x="481" y="95"/>
                </a:cubicBezTo>
                <a:cubicBezTo>
                  <a:pt x="430" y="124"/>
                  <a:pt x="386" y="158"/>
                  <a:pt x="338" y="190"/>
                </a:cubicBezTo>
                <a:cubicBezTo>
                  <a:pt x="330" y="196"/>
                  <a:pt x="327" y="207"/>
                  <a:pt x="320" y="214"/>
                </a:cubicBezTo>
                <a:cubicBezTo>
                  <a:pt x="303" y="231"/>
                  <a:pt x="287" y="241"/>
                  <a:pt x="273" y="261"/>
                </a:cubicBezTo>
                <a:cubicBezTo>
                  <a:pt x="265" y="285"/>
                  <a:pt x="255" y="297"/>
                  <a:pt x="237" y="315"/>
                </a:cubicBezTo>
                <a:cubicBezTo>
                  <a:pt x="233" y="327"/>
                  <a:pt x="229" y="339"/>
                  <a:pt x="225" y="351"/>
                </a:cubicBezTo>
                <a:cubicBezTo>
                  <a:pt x="221" y="364"/>
                  <a:pt x="201" y="386"/>
                  <a:pt x="201" y="386"/>
                </a:cubicBezTo>
                <a:cubicBezTo>
                  <a:pt x="193" y="414"/>
                  <a:pt x="171" y="449"/>
                  <a:pt x="154" y="475"/>
                </a:cubicBezTo>
                <a:cubicBezTo>
                  <a:pt x="147" y="504"/>
                  <a:pt x="139" y="520"/>
                  <a:pt x="118" y="541"/>
                </a:cubicBezTo>
                <a:cubicBezTo>
                  <a:pt x="116" y="547"/>
                  <a:pt x="115" y="553"/>
                  <a:pt x="112" y="558"/>
                </a:cubicBezTo>
                <a:cubicBezTo>
                  <a:pt x="107" y="567"/>
                  <a:pt x="99" y="573"/>
                  <a:pt x="95" y="582"/>
                </a:cubicBezTo>
                <a:cubicBezTo>
                  <a:pt x="87" y="599"/>
                  <a:pt x="83" y="618"/>
                  <a:pt x="77" y="636"/>
                </a:cubicBezTo>
                <a:cubicBezTo>
                  <a:pt x="73" y="647"/>
                  <a:pt x="43" y="695"/>
                  <a:pt x="35" y="707"/>
                </a:cubicBezTo>
                <a:cubicBezTo>
                  <a:pt x="29" y="731"/>
                  <a:pt x="25" y="746"/>
                  <a:pt x="11" y="766"/>
                </a:cubicBezTo>
                <a:cubicBezTo>
                  <a:pt x="9" y="772"/>
                  <a:pt x="0" y="805"/>
                  <a:pt x="0" y="808"/>
                </a:cubicBezTo>
                <a:cubicBezTo>
                  <a:pt x="0" y="924"/>
                  <a:pt x="2" y="1042"/>
                  <a:pt x="17" y="1158"/>
                </a:cubicBezTo>
                <a:cubicBezTo>
                  <a:pt x="28" y="1245"/>
                  <a:pt x="14" y="1219"/>
                  <a:pt x="41" y="1259"/>
                </a:cubicBezTo>
                <a:cubicBezTo>
                  <a:pt x="52" y="1304"/>
                  <a:pt x="68" y="1351"/>
                  <a:pt x="77" y="1396"/>
                </a:cubicBezTo>
                <a:cubicBezTo>
                  <a:pt x="81" y="1416"/>
                  <a:pt x="89" y="1455"/>
                  <a:pt x="89" y="1455"/>
                </a:cubicBezTo>
                <a:cubicBezTo>
                  <a:pt x="94" y="1528"/>
                  <a:pt x="103" y="1602"/>
                  <a:pt x="112" y="1675"/>
                </a:cubicBezTo>
                <a:cubicBezTo>
                  <a:pt x="117" y="1711"/>
                  <a:pt x="135" y="1743"/>
                  <a:pt x="148" y="1776"/>
                </a:cubicBezTo>
                <a:cubicBezTo>
                  <a:pt x="181" y="1856"/>
                  <a:pt x="214" y="1931"/>
                  <a:pt x="255" y="2007"/>
                </a:cubicBezTo>
                <a:cubicBezTo>
                  <a:pt x="279" y="2051"/>
                  <a:pt x="310" y="2133"/>
                  <a:pt x="362" y="2150"/>
                </a:cubicBezTo>
                <a:cubicBezTo>
                  <a:pt x="385" y="2173"/>
                  <a:pt x="396" y="2193"/>
                  <a:pt x="427" y="2203"/>
                </a:cubicBezTo>
                <a:cubicBezTo>
                  <a:pt x="465" y="2241"/>
                  <a:pt x="518" y="2260"/>
                  <a:pt x="564" y="2286"/>
                </a:cubicBezTo>
                <a:cubicBezTo>
                  <a:pt x="600" y="2306"/>
                  <a:pt x="631" y="2333"/>
                  <a:pt x="671" y="2346"/>
                </a:cubicBezTo>
                <a:cubicBezTo>
                  <a:pt x="748" y="2400"/>
                  <a:pt x="836" y="2411"/>
                  <a:pt x="926" y="2429"/>
                </a:cubicBezTo>
                <a:cubicBezTo>
                  <a:pt x="988" y="2442"/>
                  <a:pt x="1047" y="2454"/>
                  <a:pt x="1110" y="2464"/>
                </a:cubicBezTo>
                <a:cubicBezTo>
                  <a:pt x="1241" y="2462"/>
                  <a:pt x="1372" y="2470"/>
                  <a:pt x="1502" y="2453"/>
                </a:cubicBezTo>
                <a:cubicBezTo>
                  <a:pt x="1526" y="2450"/>
                  <a:pt x="1535" y="2440"/>
                  <a:pt x="1555" y="2435"/>
                </a:cubicBezTo>
                <a:cubicBezTo>
                  <a:pt x="1648" y="2412"/>
                  <a:pt x="1741" y="2384"/>
                  <a:pt x="1834" y="2364"/>
                </a:cubicBezTo>
                <a:cubicBezTo>
                  <a:pt x="1840" y="2360"/>
                  <a:pt x="1846" y="2355"/>
                  <a:pt x="1852" y="2352"/>
                </a:cubicBezTo>
                <a:cubicBezTo>
                  <a:pt x="1858" y="2349"/>
                  <a:pt x="1864" y="2349"/>
                  <a:pt x="1870" y="2346"/>
                </a:cubicBezTo>
                <a:cubicBezTo>
                  <a:pt x="1895" y="2332"/>
                  <a:pt x="1915" y="2307"/>
                  <a:pt x="1941" y="2298"/>
                </a:cubicBezTo>
                <a:cubicBezTo>
                  <a:pt x="1992" y="2230"/>
                  <a:pt x="2025" y="2211"/>
                  <a:pt x="2108" y="2203"/>
                </a:cubicBezTo>
                <a:cubicBezTo>
                  <a:pt x="2118" y="2205"/>
                  <a:pt x="2153" y="2207"/>
                  <a:pt x="2167" y="2215"/>
                </a:cubicBezTo>
                <a:cubicBezTo>
                  <a:pt x="2202" y="2234"/>
                  <a:pt x="2223" y="2264"/>
                  <a:pt x="2256" y="2286"/>
                </a:cubicBezTo>
                <a:cubicBezTo>
                  <a:pt x="2278" y="2319"/>
                  <a:pt x="2303" y="2344"/>
                  <a:pt x="2327" y="2375"/>
                </a:cubicBezTo>
                <a:cubicBezTo>
                  <a:pt x="2336" y="2386"/>
                  <a:pt x="2339" y="2403"/>
                  <a:pt x="2351" y="2411"/>
                </a:cubicBezTo>
                <a:cubicBezTo>
                  <a:pt x="2379" y="2430"/>
                  <a:pt x="2415" y="2451"/>
                  <a:pt x="2446" y="2464"/>
                </a:cubicBezTo>
                <a:cubicBezTo>
                  <a:pt x="2463" y="2471"/>
                  <a:pt x="2483" y="2473"/>
                  <a:pt x="2500" y="2482"/>
                </a:cubicBezTo>
                <a:cubicBezTo>
                  <a:pt x="2727" y="2600"/>
                  <a:pt x="3011" y="2605"/>
                  <a:pt x="3260" y="2613"/>
                </a:cubicBezTo>
                <a:cubicBezTo>
                  <a:pt x="3476" y="2608"/>
                  <a:pt x="3439" y="2623"/>
                  <a:pt x="3551" y="2595"/>
                </a:cubicBezTo>
                <a:cubicBezTo>
                  <a:pt x="3568" y="2577"/>
                  <a:pt x="3572" y="2562"/>
                  <a:pt x="3586" y="2542"/>
                </a:cubicBezTo>
                <a:cubicBezTo>
                  <a:pt x="3590" y="2530"/>
                  <a:pt x="3594" y="2518"/>
                  <a:pt x="3598" y="2506"/>
                </a:cubicBezTo>
                <a:cubicBezTo>
                  <a:pt x="3600" y="2500"/>
                  <a:pt x="3604" y="2488"/>
                  <a:pt x="3604" y="2488"/>
                </a:cubicBezTo>
                <a:cubicBezTo>
                  <a:pt x="3600" y="2414"/>
                  <a:pt x="3592" y="2343"/>
                  <a:pt x="3586" y="2269"/>
                </a:cubicBezTo>
                <a:cubicBezTo>
                  <a:pt x="3588" y="2235"/>
                  <a:pt x="3589" y="2202"/>
                  <a:pt x="3592" y="2168"/>
                </a:cubicBezTo>
                <a:cubicBezTo>
                  <a:pt x="3599" y="2100"/>
                  <a:pt x="3629" y="2033"/>
                  <a:pt x="3646" y="1966"/>
                </a:cubicBezTo>
                <a:cubicBezTo>
                  <a:pt x="3661" y="1907"/>
                  <a:pt x="3674" y="1847"/>
                  <a:pt x="3687" y="1788"/>
                </a:cubicBezTo>
                <a:cubicBezTo>
                  <a:pt x="3695" y="1755"/>
                  <a:pt x="3690" y="1785"/>
                  <a:pt x="3705" y="1752"/>
                </a:cubicBezTo>
                <a:cubicBezTo>
                  <a:pt x="3721" y="1717"/>
                  <a:pt x="3728" y="1690"/>
                  <a:pt x="3747" y="1657"/>
                </a:cubicBezTo>
                <a:cubicBezTo>
                  <a:pt x="3752" y="1649"/>
                  <a:pt x="3773" y="1616"/>
                  <a:pt x="3782" y="1603"/>
                </a:cubicBezTo>
                <a:cubicBezTo>
                  <a:pt x="3786" y="1597"/>
                  <a:pt x="3794" y="1586"/>
                  <a:pt x="3794" y="1586"/>
                </a:cubicBezTo>
                <a:cubicBezTo>
                  <a:pt x="3804" y="1556"/>
                  <a:pt x="3818" y="1534"/>
                  <a:pt x="3836" y="1508"/>
                </a:cubicBezTo>
                <a:cubicBezTo>
                  <a:pt x="3846" y="1493"/>
                  <a:pt x="3851" y="1471"/>
                  <a:pt x="3859" y="1455"/>
                </a:cubicBezTo>
                <a:cubicBezTo>
                  <a:pt x="3872" y="1429"/>
                  <a:pt x="3889" y="1405"/>
                  <a:pt x="3901" y="1378"/>
                </a:cubicBezTo>
                <a:cubicBezTo>
                  <a:pt x="3924" y="1324"/>
                  <a:pt x="3935" y="1267"/>
                  <a:pt x="3954" y="1212"/>
                </a:cubicBezTo>
                <a:cubicBezTo>
                  <a:pt x="3977" y="1075"/>
                  <a:pt x="3993" y="932"/>
                  <a:pt x="3954" y="796"/>
                </a:cubicBezTo>
                <a:cubicBezTo>
                  <a:pt x="3943" y="758"/>
                  <a:pt x="3929" y="711"/>
                  <a:pt x="3907" y="677"/>
                </a:cubicBezTo>
                <a:cubicBezTo>
                  <a:pt x="3898" y="663"/>
                  <a:pt x="3889" y="648"/>
                  <a:pt x="3877" y="636"/>
                </a:cubicBezTo>
                <a:cubicBezTo>
                  <a:pt x="3865" y="624"/>
                  <a:pt x="3851" y="614"/>
                  <a:pt x="3842" y="600"/>
                </a:cubicBezTo>
                <a:cubicBezTo>
                  <a:pt x="3828" y="579"/>
                  <a:pt x="3807" y="540"/>
                  <a:pt x="3788" y="523"/>
                </a:cubicBezTo>
                <a:cubicBezTo>
                  <a:pt x="3696" y="443"/>
                  <a:pt x="3584" y="366"/>
                  <a:pt x="3467" y="327"/>
                </a:cubicBezTo>
                <a:cubicBezTo>
                  <a:pt x="3429" y="300"/>
                  <a:pt x="3375" y="284"/>
                  <a:pt x="3331" y="273"/>
                </a:cubicBezTo>
                <a:cubicBezTo>
                  <a:pt x="3278" y="260"/>
                  <a:pt x="3230" y="241"/>
                  <a:pt x="3176" y="232"/>
                </a:cubicBezTo>
                <a:cubicBezTo>
                  <a:pt x="3082" y="200"/>
                  <a:pt x="2978" y="186"/>
                  <a:pt x="2880" y="178"/>
                </a:cubicBezTo>
                <a:cubicBezTo>
                  <a:pt x="2837" y="164"/>
                  <a:pt x="2784" y="157"/>
                  <a:pt x="2743" y="137"/>
                </a:cubicBezTo>
                <a:cubicBezTo>
                  <a:pt x="2723" y="127"/>
                  <a:pt x="2706" y="117"/>
                  <a:pt x="2684" y="113"/>
                </a:cubicBezTo>
                <a:cubicBezTo>
                  <a:pt x="2578" y="92"/>
                  <a:pt x="2464" y="93"/>
                  <a:pt x="2357" y="89"/>
                </a:cubicBezTo>
                <a:cubicBezTo>
                  <a:pt x="2269" y="67"/>
                  <a:pt x="2186" y="85"/>
                  <a:pt x="2102" y="107"/>
                </a:cubicBezTo>
                <a:cubicBezTo>
                  <a:pt x="2080" y="122"/>
                  <a:pt x="2044" y="137"/>
                  <a:pt x="2024" y="155"/>
                </a:cubicBezTo>
                <a:cubicBezTo>
                  <a:pt x="1963" y="209"/>
                  <a:pt x="2012" y="175"/>
                  <a:pt x="1971" y="202"/>
                </a:cubicBezTo>
                <a:cubicBezTo>
                  <a:pt x="1957" y="223"/>
                  <a:pt x="1957" y="236"/>
                  <a:pt x="1935" y="250"/>
                </a:cubicBezTo>
                <a:cubicBezTo>
                  <a:pt x="1925" y="280"/>
                  <a:pt x="1902" y="321"/>
                  <a:pt x="1876" y="339"/>
                </a:cubicBezTo>
                <a:cubicBezTo>
                  <a:pt x="1863" y="377"/>
                  <a:pt x="1881" y="339"/>
                  <a:pt x="1852" y="362"/>
                </a:cubicBezTo>
                <a:cubicBezTo>
                  <a:pt x="1846" y="367"/>
                  <a:pt x="1846" y="377"/>
                  <a:pt x="1840" y="380"/>
                </a:cubicBezTo>
                <a:cubicBezTo>
                  <a:pt x="1829" y="385"/>
                  <a:pt x="1817" y="383"/>
                  <a:pt x="1805" y="386"/>
                </a:cubicBezTo>
                <a:cubicBezTo>
                  <a:pt x="1799" y="387"/>
                  <a:pt x="1781" y="392"/>
                  <a:pt x="1787" y="392"/>
                </a:cubicBezTo>
                <a:cubicBezTo>
                  <a:pt x="1797" y="392"/>
                  <a:pt x="1807" y="388"/>
                  <a:pt x="1817" y="386"/>
                </a:cubicBezTo>
                <a:close/>
              </a:path>
            </a:pathLst>
          </a:custGeom>
          <a:noFill/>
          <a:ln w="25400" cap="flat" cmpd="sng">
            <a:solidFill>
              <a:srgbClr val="008000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950" name="Text Box 324"/>
          <p:cNvSpPr txBox="1">
            <a:spLocks noChangeArrowheads="1"/>
          </p:cNvSpPr>
          <p:nvPr/>
        </p:nvSpPr>
        <p:spPr bwMode="auto">
          <a:xfrm>
            <a:off x="3979863" y="238125"/>
            <a:ext cx="4524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/>
              <a:t>Hierarchical clustering</a:t>
            </a:r>
          </a:p>
        </p:txBody>
      </p:sp>
      <p:sp>
        <p:nvSpPr>
          <p:cNvPr id="82951" name="Text Box 325"/>
          <p:cNvSpPr txBox="1">
            <a:spLocks noChangeArrowheads="1"/>
          </p:cNvSpPr>
          <p:nvPr/>
        </p:nvSpPr>
        <p:spPr bwMode="auto">
          <a:xfrm>
            <a:off x="169863" y="225425"/>
            <a:ext cx="37036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/>
              <a:t>General Approach: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8BE4EE-3878-4A5F-AF8E-61F06911B8D4}" type="slidenum">
              <a:rPr lang="en-US" altLang="en-US" smtClean="0"/>
              <a:pPr/>
              <a:t>29</a:t>
            </a:fld>
            <a:endParaRPr lang="en-US" altLang="en-US" smtClean="0"/>
          </a:p>
        </p:txBody>
      </p:sp>
      <p:grpSp>
        <p:nvGrpSpPr>
          <p:cNvPr id="83970" name="Group 2"/>
          <p:cNvGrpSpPr>
            <a:grpSpLocks/>
          </p:cNvGrpSpPr>
          <p:nvPr/>
        </p:nvGrpSpPr>
        <p:grpSpPr bwMode="auto">
          <a:xfrm>
            <a:off x="1676400" y="1676400"/>
            <a:ext cx="5638800" cy="3657600"/>
            <a:chOff x="1056" y="1056"/>
            <a:chExt cx="3552" cy="2304"/>
          </a:xfrm>
        </p:grpSpPr>
        <p:sp>
          <p:nvSpPr>
            <p:cNvPr id="83980" name="Line 3"/>
            <p:cNvSpPr>
              <a:spLocks noChangeShapeType="1"/>
            </p:cNvSpPr>
            <p:nvPr/>
          </p:nvSpPr>
          <p:spPr bwMode="auto">
            <a:xfrm flipH="1" flipV="1">
              <a:off x="2160" y="2448"/>
              <a:ext cx="528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981" name="Line 4"/>
            <p:cNvSpPr>
              <a:spLocks noChangeShapeType="1"/>
            </p:cNvSpPr>
            <p:nvPr/>
          </p:nvSpPr>
          <p:spPr bwMode="auto">
            <a:xfrm flipH="1">
              <a:off x="3936" y="3072"/>
              <a:ext cx="48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982" name="Line 5"/>
            <p:cNvSpPr>
              <a:spLocks noChangeShapeType="1"/>
            </p:cNvSpPr>
            <p:nvPr/>
          </p:nvSpPr>
          <p:spPr bwMode="auto">
            <a:xfrm flipV="1">
              <a:off x="2256" y="1728"/>
              <a:ext cx="336" cy="28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983" name="Line 6"/>
            <p:cNvSpPr>
              <a:spLocks noChangeShapeType="1"/>
            </p:cNvSpPr>
            <p:nvPr/>
          </p:nvSpPr>
          <p:spPr bwMode="auto">
            <a:xfrm flipV="1">
              <a:off x="3024" y="2208"/>
              <a:ext cx="384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984" name="Line 7"/>
            <p:cNvSpPr>
              <a:spLocks noChangeShapeType="1"/>
            </p:cNvSpPr>
            <p:nvPr/>
          </p:nvSpPr>
          <p:spPr bwMode="auto">
            <a:xfrm flipV="1">
              <a:off x="4224" y="1584"/>
              <a:ext cx="240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985" name="Line 8"/>
            <p:cNvSpPr>
              <a:spLocks noChangeShapeType="1"/>
            </p:cNvSpPr>
            <p:nvPr/>
          </p:nvSpPr>
          <p:spPr bwMode="auto">
            <a:xfrm>
              <a:off x="2928" y="1296"/>
              <a:ext cx="432" cy="43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986" name="Line 9"/>
            <p:cNvSpPr>
              <a:spLocks noChangeShapeType="1"/>
            </p:cNvSpPr>
            <p:nvPr/>
          </p:nvSpPr>
          <p:spPr bwMode="auto">
            <a:xfrm>
              <a:off x="3648" y="1776"/>
              <a:ext cx="336" cy="28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987" name="Line 10"/>
            <p:cNvSpPr>
              <a:spLocks noChangeShapeType="1"/>
            </p:cNvSpPr>
            <p:nvPr/>
          </p:nvSpPr>
          <p:spPr bwMode="auto">
            <a:xfrm flipH="1">
              <a:off x="3648" y="1824"/>
              <a:ext cx="288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988" name="Line 11"/>
            <p:cNvSpPr>
              <a:spLocks noChangeShapeType="1"/>
            </p:cNvSpPr>
            <p:nvPr/>
          </p:nvSpPr>
          <p:spPr bwMode="auto">
            <a:xfrm>
              <a:off x="3936" y="2400"/>
              <a:ext cx="0" cy="38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989" name="Line 12"/>
            <p:cNvSpPr>
              <a:spLocks noChangeShapeType="1"/>
            </p:cNvSpPr>
            <p:nvPr/>
          </p:nvSpPr>
          <p:spPr bwMode="auto">
            <a:xfrm>
              <a:off x="3744" y="2544"/>
              <a:ext cx="432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990" name="Line 13"/>
            <p:cNvSpPr>
              <a:spLocks noChangeShapeType="1"/>
            </p:cNvSpPr>
            <p:nvPr/>
          </p:nvSpPr>
          <p:spPr bwMode="auto">
            <a:xfrm>
              <a:off x="3984" y="3072"/>
              <a:ext cx="240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991" name="Line 14"/>
            <p:cNvSpPr>
              <a:spLocks noChangeShapeType="1"/>
            </p:cNvSpPr>
            <p:nvPr/>
          </p:nvSpPr>
          <p:spPr bwMode="auto">
            <a:xfrm>
              <a:off x="3696" y="2976"/>
              <a:ext cx="240" cy="33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992" name="Line 15"/>
            <p:cNvSpPr>
              <a:spLocks noChangeShapeType="1"/>
            </p:cNvSpPr>
            <p:nvPr/>
          </p:nvSpPr>
          <p:spPr bwMode="auto">
            <a:xfrm flipH="1">
              <a:off x="3648" y="3072"/>
              <a:ext cx="336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993" name="Line 16"/>
            <p:cNvSpPr>
              <a:spLocks noChangeShapeType="1"/>
            </p:cNvSpPr>
            <p:nvPr/>
          </p:nvSpPr>
          <p:spPr bwMode="auto">
            <a:xfrm>
              <a:off x="1968" y="2880"/>
              <a:ext cx="192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994" name="Line 17"/>
            <p:cNvSpPr>
              <a:spLocks noChangeShapeType="1"/>
            </p:cNvSpPr>
            <p:nvPr/>
          </p:nvSpPr>
          <p:spPr bwMode="auto">
            <a:xfrm flipH="1" flipV="1">
              <a:off x="1872" y="2640"/>
              <a:ext cx="480" cy="28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995" name="Line 18"/>
            <p:cNvSpPr>
              <a:spLocks noChangeShapeType="1"/>
            </p:cNvSpPr>
            <p:nvPr/>
          </p:nvSpPr>
          <p:spPr bwMode="auto">
            <a:xfrm>
              <a:off x="2160" y="2448"/>
              <a:ext cx="48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996" name="Line 19"/>
            <p:cNvSpPr>
              <a:spLocks noChangeShapeType="1"/>
            </p:cNvSpPr>
            <p:nvPr/>
          </p:nvSpPr>
          <p:spPr bwMode="auto">
            <a:xfrm flipH="1" flipV="1">
              <a:off x="3936" y="1824"/>
              <a:ext cx="48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997" name="Line 20"/>
            <p:cNvSpPr>
              <a:spLocks noChangeShapeType="1"/>
            </p:cNvSpPr>
            <p:nvPr/>
          </p:nvSpPr>
          <p:spPr bwMode="auto">
            <a:xfrm>
              <a:off x="1488" y="2592"/>
              <a:ext cx="144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998" name="Line 21"/>
            <p:cNvSpPr>
              <a:spLocks noChangeShapeType="1"/>
            </p:cNvSpPr>
            <p:nvPr/>
          </p:nvSpPr>
          <p:spPr bwMode="auto">
            <a:xfrm>
              <a:off x="1632" y="2832"/>
              <a:ext cx="144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999" name="Line 22"/>
            <p:cNvSpPr>
              <a:spLocks noChangeShapeType="1"/>
            </p:cNvSpPr>
            <p:nvPr/>
          </p:nvSpPr>
          <p:spPr bwMode="auto">
            <a:xfrm>
              <a:off x="1776" y="3072"/>
              <a:ext cx="192" cy="4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00" name="Line 23"/>
            <p:cNvSpPr>
              <a:spLocks noChangeShapeType="1"/>
            </p:cNvSpPr>
            <p:nvPr/>
          </p:nvSpPr>
          <p:spPr bwMode="auto">
            <a:xfrm flipV="1">
              <a:off x="2160" y="2928"/>
              <a:ext cx="192" cy="9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01" name="Line 24"/>
            <p:cNvSpPr>
              <a:spLocks noChangeShapeType="1"/>
            </p:cNvSpPr>
            <p:nvPr/>
          </p:nvSpPr>
          <p:spPr bwMode="auto">
            <a:xfrm flipV="1">
              <a:off x="2352" y="2832"/>
              <a:ext cx="192" cy="9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02" name="Line 25"/>
            <p:cNvSpPr>
              <a:spLocks noChangeShapeType="1"/>
            </p:cNvSpPr>
            <p:nvPr/>
          </p:nvSpPr>
          <p:spPr bwMode="auto">
            <a:xfrm flipV="1">
              <a:off x="2544" y="2784"/>
              <a:ext cx="384" cy="4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03" name="Line 26"/>
            <p:cNvSpPr>
              <a:spLocks noChangeShapeType="1"/>
            </p:cNvSpPr>
            <p:nvPr/>
          </p:nvSpPr>
          <p:spPr bwMode="auto">
            <a:xfrm>
              <a:off x="2928" y="2784"/>
              <a:ext cx="24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04" name="Line 27"/>
            <p:cNvSpPr>
              <a:spLocks noChangeShapeType="1"/>
            </p:cNvSpPr>
            <p:nvPr/>
          </p:nvSpPr>
          <p:spPr bwMode="auto">
            <a:xfrm flipH="1">
              <a:off x="3648" y="2976"/>
              <a:ext cx="48" cy="28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05" name="Line 28"/>
            <p:cNvSpPr>
              <a:spLocks noChangeShapeType="1"/>
            </p:cNvSpPr>
            <p:nvPr/>
          </p:nvSpPr>
          <p:spPr bwMode="auto">
            <a:xfrm flipV="1">
              <a:off x="4368" y="2160"/>
              <a:ext cx="48" cy="28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4006" name="Line 29"/>
            <p:cNvSpPr>
              <a:spLocks noChangeShapeType="1"/>
            </p:cNvSpPr>
            <p:nvPr/>
          </p:nvSpPr>
          <p:spPr bwMode="auto">
            <a:xfrm flipH="1">
              <a:off x="4416" y="2016"/>
              <a:ext cx="96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07" name="Line 30"/>
            <p:cNvSpPr>
              <a:spLocks noChangeShapeType="1"/>
            </p:cNvSpPr>
            <p:nvPr/>
          </p:nvSpPr>
          <p:spPr bwMode="auto">
            <a:xfrm flipH="1">
              <a:off x="4176" y="2448"/>
              <a:ext cx="192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08" name="Line 31"/>
            <p:cNvSpPr>
              <a:spLocks noChangeShapeType="1"/>
            </p:cNvSpPr>
            <p:nvPr/>
          </p:nvSpPr>
          <p:spPr bwMode="auto">
            <a:xfrm>
              <a:off x="4176" y="2688"/>
              <a:ext cx="48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09" name="Line 32"/>
            <p:cNvSpPr>
              <a:spLocks noChangeShapeType="1"/>
            </p:cNvSpPr>
            <p:nvPr/>
          </p:nvSpPr>
          <p:spPr bwMode="auto">
            <a:xfrm>
              <a:off x="4224" y="2928"/>
              <a:ext cx="0" cy="28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10" name="Line 33"/>
            <p:cNvSpPr>
              <a:spLocks noChangeShapeType="1"/>
            </p:cNvSpPr>
            <p:nvPr/>
          </p:nvSpPr>
          <p:spPr bwMode="auto">
            <a:xfrm>
              <a:off x="3648" y="2016"/>
              <a:ext cx="96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11" name="Line 34"/>
            <p:cNvSpPr>
              <a:spLocks noChangeShapeType="1"/>
            </p:cNvSpPr>
            <p:nvPr/>
          </p:nvSpPr>
          <p:spPr bwMode="auto">
            <a:xfrm flipH="1">
              <a:off x="3552" y="2256"/>
              <a:ext cx="192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12" name="Line 35"/>
            <p:cNvSpPr>
              <a:spLocks noChangeShapeType="1"/>
            </p:cNvSpPr>
            <p:nvPr/>
          </p:nvSpPr>
          <p:spPr bwMode="auto">
            <a:xfrm flipV="1">
              <a:off x="2208" y="2217"/>
              <a:ext cx="144" cy="39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13" name="Line 36"/>
            <p:cNvSpPr>
              <a:spLocks noChangeShapeType="1"/>
            </p:cNvSpPr>
            <p:nvPr/>
          </p:nvSpPr>
          <p:spPr bwMode="auto">
            <a:xfrm flipV="1">
              <a:off x="1776" y="2112"/>
              <a:ext cx="192" cy="9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14" name="Line 37"/>
            <p:cNvSpPr>
              <a:spLocks noChangeShapeType="1"/>
            </p:cNvSpPr>
            <p:nvPr/>
          </p:nvSpPr>
          <p:spPr bwMode="auto">
            <a:xfrm>
              <a:off x="1776" y="2448"/>
              <a:ext cx="96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15" name="Line 38"/>
            <p:cNvSpPr>
              <a:spLocks noChangeShapeType="1"/>
            </p:cNvSpPr>
            <p:nvPr/>
          </p:nvSpPr>
          <p:spPr bwMode="auto">
            <a:xfrm flipV="1">
              <a:off x="1968" y="2256"/>
              <a:ext cx="240" cy="4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16" name="Line 39"/>
            <p:cNvSpPr>
              <a:spLocks noChangeShapeType="1"/>
            </p:cNvSpPr>
            <p:nvPr/>
          </p:nvSpPr>
          <p:spPr bwMode="auto">
            <a:xfrm>
              <a:off x="1968" y="2304"/>
              <a:ext cx="192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17" name="Line 40"/>
            <p:cNvSpPr>
              <a:spLocks noChangeShapeType="1"/>
            </p:cNvSpPr>
            <p:nvPr/>
          </p:nvSpPr>
          <p:spPr bwMode="auto">
            <a:xfrm>
              <a:off x="1872" y="2640"/>
              <a:ext cx="96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18" name="Line 41"/>
            <p:cNvSpPr>
              <a:spLocks noChangeShapeType="1"/>
            </p:cNvSpPr>
            <p:nvPr/>
          </p:nvSpPr>
          <p:spPr bwMode="auto">
            <a:xfrm flipV="1">
              <a:off x="4128" y="2208"/>
              <a:ext cx="288" cy="9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19" name="Line 42"/>
            <p:cNvSpPr>
              <a:spLocks noChangeShapeType="1"/>
            </p:cNvSpPr>
            <p:nvPr/>
          </p:nvSpPr>
          <p:spPr bwMode="auto">
            <a:xfrm flipV="1">
              <a:off x="1632" y="2640"/>
              <a:ext cx="240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20" name="Line 43"/>
            <p:cNvSpPr>
              <a:spLocks noChangeShapeType="1"/>
            </p:cNvSpPr>
            <p:nvPr/>
          </p:nvSpPr>
          <p:spPr bwMode="auto">
            <a:xfrm flipV="1">
              <a:off x="1440" y="2448"/>
              <a:ext cx="336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21" name="Line 44"/>
            <p:cNvSpPr>
              <a:spLocks noChangeShapeType="1"/>
            </p:cNvSpPr>
            <p:nvPr/>
          </p:nvSpPr>
          <p:spPr bwMode="auto">
            <a:xfrm>
              <a:off x="1200" y="2448"/>
              <a:ext cx="288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22" name="Line 45"/>
            <p:cNvSpPr>
              <a:spLocks noChangeShapeType="1"/>
            </p:cNvSpPr>
            <p:nvPr/>
          </p:nvSpPr>
          <p:spPr bwMode="auto">
            <a:xfrm flipH="1">
              <a:off x="1776" y="2880"/>
              <a:ext cx="192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23" name="Line 46"/>
            <p:cNvSpPr>
              <a:spLocks noChangeShapeType="1"/>
            </p:cNvSpPr>
            <p:nvPr/>
          </p:nvSpPr>
          <p:spPr bwMode="auto">
            <a:xfrm>
              <a:off x="1968" y="2880"/>
              <a:ext cx="0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24" name="Line 47"/>
            <p:cNvSpPr>
              <a:spLocks noChangeShapeType="1"/>
            </p:cNvSpPr>
            <p:nvPr/>
          </p:nvSpPr>
          <p:spPr bwMode="auto">
            <a:xfrm flipH="1">
              <a:off x="1968" y="2688"/>
              <a:ext cx="240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25" name="Line 48"/>
            <p:cNvSpPr>
              <a:spLocks noChangeShapeType="1"/>
            </p:cNvSpPr>
            <p:nvPr/>
          </p:nvSpPr>
          <p:spPr bwMode="auto">
            <a:xfrm flipH="1" flipV="1">
              <a:off x="2208" y="2688"/>
              <a:ext cx="144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26" name="Line 49"/>
            <p:cNvSpPr>
              <a:spLocks noChangeShapeType="1"/>
            </p:cNvSpPr>
            <p:nvPr/>
          </p:nvSpPr>
          <p:spPr bwMode="auto">
            <a:xfrm flipV="1">
              <a:off x="2208" y="2640"/>
              <a:ext cx="240" cy="4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27" name="Line 50"/>
            <p:cNvSpPr>
              <a:spLocks noChangeShapeType="1"/>
            </p:cNvSpPr>
            <p:nvPr/>
          </p:nvSpPr>
          <p:spPr bwMode="auto">
            <a:xfrm flipH="1">
              <a:off x="2448" y="2400"/>
              <a:ext cx="48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28" name="Line 51"/>
            <p:cNvSpPr>
              <a:spLocks noChangeShapeType="1"/>
            </p:cNvSpPr>
            <p:nvPr/>
          </p:nvSpPr>
          <p:spPr bwMode="auto">
            <a:xfrm>
              <a:off x="4272" y="1968"/>
              <a:ext cx="144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29" name="Line 52"/>
            <p:cNvSpPr>
              <a:spLocks noChangeShapeType="1"/>
            </p:cNvSpPr>
            <p:nvPr/>
          </p:nvSpPr>
          <p:spPr bwMode="auto">
            <a:xfrm>
              <a:off x="2448" y="2640"/>
              <a:ext cx="24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30" name="Line 53"/>
            <p:cNvSpPr>
              <a:spLocks noChangeShapeType="1"/>
            </p:cNvSpPr>
            <p:nvPr/>
          </p:nvSpPr>
          <p:spPr bwMode="auto">
            <a:xfrm>
              <a:off x="2448" y="2640"/>
              <a:ext cx="96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31" name="Line 54"/>
            <p:cNvSpPr>
              <a:spLocks noChangeShapeType="1"/>
            </p:cNvSpPr>
            <p:nvPr/>
          </p:nvSpPr>
          <p:spPr bwMode="auto">
            <a:xfrm>
              <a:off x="2688" y="2640"/>
              <a:ext cx="240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32" name="Line 55"/>
            <p:cNvSpPr>
              <a:spLocks noChangeShapeType="1"/>
            </p:cNvSpPr>
            <p:nvPr/>
          </p:nvSpPr>
          <p:spPr bwMode="auto">
            <a:xfrm>
              <a:off x="3024" y="2400"/>
              <a:ext cx="24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33" name="Line 56"/>
            <p:cNvSpPr>
              <a:spLocks noChangeShapeType="1"/>
            </p:cNvSpPr>
            <p:nvPr/>
          </p:nvSpPr>
          <p:spPr bwMode="auto">
            <a:xfrm>
              <a:off x="3264" y="2400"/>
              <a:ext cx="288" cy="4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34" name="Line 57"/>
            <p:cNvSpPr>
              <a:spLocks noChangeShapeType="1"/>
            </p:cNvSpPr>
            <p:nvPr/>
          </p:nvSpPr>
          <p:spPr bwMode="auto">
            <a:xfrm>
              <a:off x="3552" y="2448"/>
              <a:ext cx="192" cy="9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35" name="Line 58"/>
            <p:cNvSpPr>
              <a:spLocks noChangeShapeType="1"/>
            </p:cNvSpPr>
            <p:nvPr/>
          </p:nvSpPr>
          <p:spPr bwMode="auto">
            <a:xfrm flipV="1">
              <a:off x="3744" y="2400"/>
              <a:ext cx="192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36" name="Line 59"/>
            <p:cNvSpPr>
              <a:spLocks noChangeShapeType="1"/>
            </p:cNvSpPr>
            <p:nvPr/>
          </p:nvSpPr>
          <p:spPr bwMode="auto">
            <a:xfrm flipV="1">
              <a:off x="3936" y="2304"/>
              <a:ext cx="192" cy="9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37" name="Line 60"/>
            <p:cNvSpPr>
              <a:spLocks noChangeShapeType="1"/>
            </p:cNvSpPr>
            <p:nvPr/>
          </p:nvSpPr>
          <p:spPr bwMode="auto">
            <a:xfrm flipH="1">
              <a:off x="3408" y="2928"/>
              <a:ext cx="96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38" name="Line 61"/>
            <p:cNvSpPr>
              <a:spLocks noChangeShapeType="1"/>
            </p:cNvSpPr>
            <p:nvPr/>
          </p:nvSpPr>
          <p:spPr bwMode="auto">
            <a:xfrm>
              <a:off x="3120" y="2160"/>
              <a:ext cx="288" cy="4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39" name="Line 62"/>
            <p:cNvSpPr>
              <a:spLocks noChangeShapeType="1"/>
            </p:cNvSpPr>
            <p:nvPr/>
          </p:nvSpPr>
          <p:spPr bwMode="auto">
            <a:xfrm flipH="1">
              <a:off x="3984" y="1920"/>
              <a:ext cx="288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40" name="Line 63"/>
            <p:cNvSpPr>
              <a:spLocks noChangeShapeType="1"/>
            </p:cNvSpPr>
            <p:nvPr/>
          </p:nvSpPr>
          <p:spPr bwMode="auto">
            <a:xfrm>
              <a:off x="3648" y="2016"/>
              <a:ext cx="336" cy="4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41" name="Line 64"/>
            <p:cNvSpPr>
              <a:spLocks noChangeShapeType="1"/>
            </p:cNvSpPr>
            <p:nvPr/>
          </p:nvSpPr>
          <p:spPr bwMode="auto">
            <a:xfrm>
              <a:off x="3120" y="2160"/>
              <a:ext cx="144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42" name="Line 65"/>
            <p:cNvSpPr>
              <a:spLocks noChangeShapeType="1"/>
            </p:cNvSpPr>
            <p:nvPr/>
          </p:nvSpPr>
          <p:spPr bwMode="auto">
            <a:xfrm flipV="1">
              <a:off x="3264" y="2208"/>
              <a:ext cx="144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43" name="Line 66"/>
            <p:cNvSpPr>
              <a:spLocks noChangeShapeType="1"/>
            </p:cNvSpPr>
            <p:nvPr/>
          </p:nvSpPr>
          <p:spPr bwMode="auto">
            <a:xfrm flipH="1">
              <a:off x="3744" y="2064"/>
              <a:ext cx="240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44" name="Line 67"/>
            <p:cNvSpPr>
              <a:spLocks noChangeShapeType="1"/>
            </p:cNvSpPr>
            <p:nvPr/>
          </p:nvSpPr>
          <p:spPr bwMode="auto">
            <a:xfrm>
              <a:off x="3984" y="2064"/>
              <a:ext cx="144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45" name="Line 68"/>
            <p:cNvSpPr>
              <a:spLocks noChangeShapeType="1"/>
            </p:cNvSpPr>
            <p:nvPr/>
          </p:nvSpPr>
          <p:spPr bwMode="auto">
            <a:xfrm>
              <a:off x="3744" y="2256"/>
              <a:ext cx="192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46" name="Line 69"/>
            <p:cNvSpPr>
              <a:spLocks noChangeShapeType="1"/>
            </p:cNvSpPr>
            <p:nvPr/>
          </p:nvSpPr>
          <p:spPr bwMode="auto">
            <a:xfrm flipV="1">
              <a:off x="3360" y="2688"/>
              <a:ext cx="192" cy="4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47" name="Line 70"/>
            <p:cNvSpPr>
              <a:spLocks noChangeShapeType="1"/>
            </p:cNvSpPr>
            <p:nvPr/>
          </p:nvSpPr>
          <p:spPr bwMode="auto">
            <a:xfrm flipV="1">
              <a:off x="3312" y="2736"/>
              <a:ext cx="48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48" name="Line 71"/>
            <p:cNvSpPr>
              <a:spLocks noChangeShapeType="1"/>
            </p:cNvSpPr>
            <p:nvPr/>
          </p:nvSpPr>
          <p:spPr bwMode="auto">
            <a:xfrm flipH="1">
              <a:off x="3504" y="2688"/>
              <a:ext cx="48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49" name="Line 72"/>
            <p:cNvSpPr>
              <a:spLocks noChangeShapeType="1"/>
            </p:cNvSpPr>
            <p:nvPr/>
          </p:nvSpPr>
          <p:spPr bwMode="auto">
            <a:xfrm>
              <a:off x="3504" y="2880"/>
              <a:ext cx="192" cy="9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50" name="Line 73"/>
            <p:cNvSpPr>
              <a:spLocks noChangeShapeType="1"/>
            </p:cNvSpPr>
            <p:nvPr/>
          </p:nvSpPr>
          <p:spPr bwMode="auto">
            <a:xfrm>
              <a:off x="3936" y="2400"/>
              <a:ext cx="192" cy="9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51" name="Line 74"/>
            <p:cNvSpPr>
              <a:spLocks noChangeShapeType="1"/>
            </p:cNvSpPr>
            <p:nvPr/>
          </p:nvSpPr>
          <p:spPr bwMode="auto">
            <a:xfrm>
              <a:off x="3744" y="2544"/>
              <a:ext cx="192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52" name="Line 75"/>
            <p:cNvSpPr>
              <a:spLocks noChangeShapeType="1"/>
            </p:cNvSpPr>
            <p:nvPr/>
          </p:nvSpPr>
          <p:spPr bwMode="auto">
            <a:xfrm flipV="1">
              <a:off x="3696" y="2784"/>
              <a:ext cx="240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53" name="Line 76"/>
            <p:cNvSpPr>
              <a:spLocks noChangeShapeType="1"/>
            </p:cNvSpPr>
            <p:nvPr/>
          </p:nvSpPr>
          <p:spPr bwMode="auto">
            <a:xfrm flipH="1">
              <a:off x="3312" y="2880"/>
              <a:ext cx="192" cy="4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54" name="Line 77"/>
            <p:cNvSpPr>
              <a:spLocks noChangeShapeType="1"/>
            </p:cNvSpPr>
            <p:nvPr/>
          </p:nvSpPr>
          <p:spPr bwMode="auto">
            <a:xfrm>
              <a:off x="3408" y="3168"/>
              <a:ext cx="240" cy="9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55" name="Line 78"/>
            <p:cNvSpPr>
              <a:spLocks noChangeShapeType="1"/>
            </p:cNvSpPr>
            <p:nvPr/>
          </p:nvSpPr>
          <p:spPr bwMode="auto">
            <a:xfrm>
              <a:off x="3696" y="2976"/>
              <a:ext cx="288" cy="9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56" name="Line 79"/>
            <p:cNvSpPr>
              <a:spLocks noChangeShapeType="1"/>
            </p:cNvSpPr>
            <p:nvPr/>
          </p:nvSpPr>
          <p:spPr bwMode="auto">
            <a:xfrm>
              <a:off x="3936" y="2784"/>
              <a:ext cx="48" cy="28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57" name="Line 80"/>
            <p:cNvSpPr>
              <a:spLocks noChangeShapeType="1"/>
            </p:cNvSpPr>
            <p:nvPr/>
          </p:nvSpPr>
          <p:spPr bwMode="auto">
            <a:xfrm flipV="1">
              <a:off x="3936" y="2688"/>
              <a:ext cx="240" cy="9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4058" name="Line 81"/>
            <p:cNvSpPr>
              <a:spLocks noChangeShapeType="1"/>
            </p:cNvSpPr>
            <p:nvPr/>
          </p:nvSpPr>
          <p:spPr bwMode="auto">
            <a:xfrm>
              <a:off x="4128" y="2496"/>
              <a:ext cx="48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59" name="Line 82"/>
            <p:cNvSpPr>
              <a:spLocks noChangeShapeType="1"/>
            </p:cNvSpPr>
            <p:nvPr/>
          </p:nvSpPr>
          <p:spPr bwMode="auto">
            <a:xfrm flipV="1">
              <a:off x="4128" y="2448"/>
              <a:ext cx="240" cy="4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60" name="Line 83"/>
            <p:cNvSpPr>
              <a:spLocks noChangeShapeType="1"/>
            </p:cNvSpPr>
            <p:nvPr/>
          </p:nvSpPr>
          <p:spPr bwMode="auto">
            <a:xfrm flipH="1">
              <a:off x="3936" y="3216"/>
              <a:ext cx="288" cy="9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61" name="Line 84"/>
            <p:cNvSpPr>
              <a:spLocks noChangeShapeType="1"/>
            </p:cNvSpPr>
            <p:nvPr/>
          </p:nvSpPr>
          <p:spPr bwMode="auto">
            <a:xfrm flipH="1" flipV="1">
              <a:off x="3648" y="3264"/>
              <a:ext cx="288" cy="4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62" name="Line 85"/>
            <p:cNvSpPr>
              <a:spLocks noChangeShapeType="1"/>
            </p:cNvSpPr>
            <p:nvPr/>
          </p:nvSpPr>
          <p:spPr bwMode="auto">
            <a:xfrm flipH="1" flipV="1">
              <a:off x="3312" y="2928"/>
              <a:ext cx="96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63" name="Line 86"/>
            <p:cNvSpPr>
              <a:spLocks noChangeShapeType="1"/>
            </p:cNvSpPr>
            <p:nvPr/>
          </p:nvSpPr>
          <p:spPr bwMode="auto">
            <a:xfrm>
              <a:off x="2400" y="2208"/>
              <a:ext cx="96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64" name="Line 87"/>
            <p:cNvSpPr>
              <a:spLocks noChangeShapeType="1"/>
            </p:cNvSpPr>
            <p:nvPr/>
          </p:nvSpPr>
          <p:spPr bwMode="auto">
            <a:xfrm>
              <a:off x="1776" y="2208"/>
              <a:ext cx="192" cy="9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65" name="Line 88"/>
            <p:cNvSpPr>
              <a:spLocks noChangeShapeType="1"/>
            </p:cNvSpPr>
            <p:nvPr/>
          </p:nvSpPr>
          <p:spPr bwMode="auto">
            <a:xfrm flipV="1">
              <a:off x="2208" y="2016"/>
              <a:ext cx="48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66" name="Line 89"/>
            <p:cNvSpPr>
              <a:spLocks noChangeShapeType="1"/>
            </p:cNvSpPr>
            <p:nvPr/>
          </p:nvSpPr>
          <p:spPr bwMode="auto">
            <a:xfrm>
              <a:off x="1968" y="2112"/>
              <a:ext cx="240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67" name="Line 90"/>
            <p:cNvSpPr>
              <a:spLocks noChangeShapeType="1"/>
            </p:cNvSpPr>
            <p:nvPr/>
          </p:nvSpPr>
          <p:spPr bwMode="auto">
            <a:xfrm>
              <a:off x="2256" y="2016"/>
              <a:ext cx="144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68" name="Line 91"/>
            <p:cNvSpPr>
              <a:spLocks noChangeShapeType="1"/>
            </p:cNvSpPr>
            <p:nvPr/>
          </p:nvSpPr>
          <p:spPr bwMode="auto">
            <a:xfrm>
              <a:off x="2640" y="2160"/>
              <a:ext cx="96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69" name="Line 92"/>
            <p:cNvSpPr>
              <a:spLocks noChangeShapeType="1"/>
            </p:cNvSpPr>
            <p:nvPr/>
          </p:nvSpPr>
          <p:spPr bwMode="auto">
            <a:xfrm flipV="1">
              <a:off x="2496" y="2352"/>
              <a:ext cx="240" cy="4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70" name="Line 93"/>
            <p:cNvSpPr>
              <a:spLocks noChangeShapeType="1"/>
            </p:cNvSpPr>
            <p:nvPr/>
          </p:nvSpPr>
          <p:spPr bwMode="auto">
            <a:xfrm flipV="1">
              <a:off x="2736" y="2160"/>
              <a:ext cx="144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71" name="Line 94"/>
            <p:cNvSpPr>
              <a:spLocks noChangeShapeType="1"/>
            </p:cNvSpPr>
            <p:nvPr/>
          </p:nvSpPr>
          <p:spPr bwMode="auto">
            <a:xfrm>
              <a:off x="2880" y="2160"/>
              <a:ext cx="144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72" name="Line 95"/>
            <p:cNvSpPr>
              <a:spLocks noChangeShapeType="1"/>
            </p:cNvSpPr>
            <p:nvPr/>
          </p:nvSpPr>
          <p:spPr bwMode="auto">
            <a:xfrm flipV="1">
              <a:off x="2688" y="2544"/>
              <a:ext cx="144" cy="9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73" name="Line 96"/>
            <p:cNvSpPr>
              <a:spLocks noChangeShapeType="1"/>
            </p:cNvSpPr>
            <p:nvPr/>
          </p:nvSpPr>
          <p:spPr bwMode="auto">
            <a:xfrm>
              <a:off x="2736" y="2304"/>
              <a:ext cx="96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74" name="Line 97"/>
            <p:cNvSpPr>
              <a:spLocks noChangeShapeType="1"/>
            </p:cNvSpPr>
            <p:nvPr/>
          </p:nvSpPr>
          <p:spPr bwMode="auto">
            <a:xfrm flipV="1">
              <a:off x="2832" y="2400"/>
              <a:ext cx="192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75" name="Line 98"/>
            <p:cNvSpPr>
              <a:spLocks noChangeShapeType="1"/>
            </p:cNvSpPr>
            <p:nvPr/>
          </p:nvSpPr>
          <p:spPr bwMode="auto">
            <a:xfrm flipV="1">
              <a:off x="3216" y="2400"/>
              <a:ext cx="48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76" name="Line 99"/>
            <p:cNvSpPr>
              <a:spLocks noChangeShapeType="1"/>
            </p:cNvSpPr>
            <p:nvPr/>
          </p:nvSpPr>
          <p:spPr bwMode="auto">
            <a:xfrm flipH="1">
              <a:off x="2928" y="2400"/>
              <a:ext cx="96" cy="38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77" name="Line 100"/>
            <p:cNvSpPr>
              <a:spLocks noChangeShapeType="1"/>
            </p:cNvSpPr>
            <p:nvPr/>
          </p:nvSpPr>
          <p:spPr bwMode="auto">
            <a:xfrm flipH="1">
              <a:off x="3168" y="2592"/>
              <a:ext cx="48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78" name="Line 101"/>
            <p:cNvSpPr>
              <a:spLocks noChangeShapeType="1"/>
            </p:cNvSpPr>
            <p:nvPr/>
          </p:nvSpPr>
          <p:spPr bwMode="auto">
            <a:xfrm>
              <a:off x="3216" y="2592"/>
              <a:ext cx="144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79" name="Line 102"/>
            <p:cNvSpPr>
              <a:spLocks noChangeShapeType="1"/>
            </p:cNvSpPr>
            <p:nvPr/>
          </p:nvSpPr>
          <p:spPr bwMode="auto">
            <a:xfrm flipV="1">
              <a:off x="3552" y="2448"/>
              <a:ext cx="0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80" name="Line 103"/>
            <p:cNvSpPr>
              <a:spLocks noChangeShapeType="1"/>
            </p:cNvSpPr>
            <p:nvPr/>
          </p:nvSpPr>
          <p:spPr bwMode="auto">
            <a:xfrm flipV="1">
              <a:off x="3552" y="2544"/>
              <a:ext cx="192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81" name="Line 104"/>
            <p:cNvSpPr>
              <a:spLocks noChangeShapeType="1"/>
            </p:cNvSpPr>
            <p:nvPr/>
          </p:nvSpPr>
          <p:spPr bwMode="auto">
            <a:xfrm flipV="1">
              <a:off x="1968" y="3024"/>
              <a:ext cx="192" cy="9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82" name="Line 105"/>
            <p:cNvSpPr>
              <a:spLocks noChangeShapeType="1"/>
            </p:cNvSpPr>
            <p:nvPr/>
          </p:nvSpPr>
          <p:spPr bwMode="auto">
            <a:xfrm flipH="1">
              <a:off x="2640" y="1920"/>
              <a:ext cx="96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83" name="Line 106"/>
            <p:cNvSpPr>
              <a:spLocks noChangeShapeType="1"/>
            </p:cNvSpPr>
            <p:nvPr/>
          </p:nvSpPr>
          <p:spPr bwMode="auto">
            <a:xfrm>
              <a:off x="3024" y="1920"/>
              <a:ext cx="240" cy="4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84" name="Line 107"/>
            <p:cNvSpPr>
              <a:spLocks noChangeShapeType="1"/>
            </p:cNvSpPr>
            <p:nvPr/>
          </p:nvSpPr>
          <p:spPr bwMode="auto">
            <a:xfrm>
              <a:off x="3264" y="1968"/>
              <a:ext cx="384" cy="4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85" name="Line 108"/>
            <p:cNvSpPr>
              <a:spLocks noChangeShapeType="1"/>
            </p:cNvSpPr>
            <p:nvPr/>
          </p:nvSpPr>
          <p:spPr bwMode="auto">
            <a:xfrm>
              <a:off x="3024" y="1872"/>
              <a:ext cx="96" cy="28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86" name="Line 109"/>
            <p:cNvSpPr>
              <a:spLocks noChangeShapeType="1"/>
            </p:cNvSpPr>
            <p:nvPr/>
          </p:nvSpPr>
          <p:spPr bwMode="auto">
            <a:xfrm>
              <a:off x="2736" y="1920"/>
              <a:ext cx="144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4087" name="Line 110"/>
            <p:cNvSpPr>
              <a:spLocks noChangeShapeType="1"/>
            </p:cNvSpPr>
            <p:nvPr/>
          </p:nvSpPr>
          <p:spPr bwMode="auto">
            <a:xfrm flipH="1">
              <a:off x="2880" y="1920"/>
              <a:ext cx="144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88" name="Line 111"/>
            <p:cNvSpPr>
              <a:spLocks noChangeShapeType="1"/>
            </p:cNvSpPr>
            <p:nvPr/>
          </p:nvSpPr>
          <p:spPr bwMode="auto">
            <a:xfrm flipH="1">
              <a:off x="3120" y="1968"/>
              <a:ext cx="144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89" name="Line 112"/>
            <p:cNvSpPr>
              <a:spLocks noChangeShapeType="1"/>
            </p:cNvSpPr>
            <p:nvPr/>
          </p:nvSpPr>
          <p:spPr bwMode="auto">
            <a:xfrm>
              <a:off x="3264" y="1968"/>
              <a:ext cx="144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90" name="Line 113"/>
            <p:cNvSpPr>
              <a:spLocks noChangeShapeType="1"/>
            </p:cNvSpPr>
            <p:nvPr/>
          </p:nvSpPr>
          <p:spPr bwMode="auto">
            <a:xfrm flipV="1">
              <a:off x="1584" y="1872"/>
              <a:ext cx="240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91" name="Line 114"/>
            <p:cNvSpPr>
              <a:spLocks noChangeShapeType="1"/>
            </p:cNvSpPr>
            <p:nvPr/>
          </p:nvSpPr>
          <p:spPr bwMode="auto">
            <a:xfrm>
              <a:off x="2304" y="1392"/>
              <a:ext cx="96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92" name="Line 115"/>
            <p:cNvSpPr>
              <a:spLocks noChangeShapeType="1"/>
            </p:cNvSpPr>
            <p:nvPr/>
          </p:nvSpPr>
          <p:spPr bwMode="auto">
            <a:xfrm>
              <a:off x="2400" y="1632"/>
              <a:ext cx="192" cy="9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93" name="Line 116"/>
            <p:cNvSpPr>
              <a:spLocks noChangeShapeType="1"/>
            </p:cNvSpPr>
            <p:nvPr/>
          </p:nvSpPr>
          <p:spPr bwMode="auto">
            <a:xfrm>
              <a:off x="2352" y="1824"/>
              <a:ext cx="144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94" name="Line 117"/>
            <p:cNvSpPr>
              <a:spLocks noChangeShapeType="1"/>
            </p:cNvSpPr>
            <p:nvPr/>
          </p:nvSpPr>
          <p:spPr bwMode="auto">
            <a:xfrm flipH="1">
              <a:off x="2496" y="1920"/>
              <a:ext cx="240" cy="9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95" name="Line 118"/>
            <p:cNvSpPr>
              <a:spLocks noChangeShapeType="1"/>
            </p:cNvSpPr>
            <p:nvPr/>
          </p:nvSpPr>
          <p:spPr bwMode="auto">
            <a:xfrm flipH="1">
              <a:off x="1968" y="1776"/>
              <a:ext cx="144" cy="33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96" name="Line 119"/>
            <p:cNvSpPr>
              <a:spLocks noChangeShapeType="1"/>
            </p:cNvSpPr>
            <p:nvPr/>
          </p:nvSpPr>
          <p:spPr bwMode="auto">
            <a:xfrm flipV="1">
              <a:off x="3072" y="1440"/>
              <a:ext cx="240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97" name="Line 120"/>
            <p:cNvSpPr>
              <a:spLocks noChangeShapeType="1"/>
            </p:cNvSpPr>
            <p:nvPr/>
          </p:nvSpPr>
          <p:spPr bwMode="auto">
            <a:xfrm>
              <a:off x="2736" y="1920"/>
              <a:ext cx="288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98" name="Line 121"/>
            <p:cNvSpPr>
              <a:spLocks noChangeShapeType="1"/>
            </p:cNvSpPr>
            <p:nvPr/>
          </p:nvSpPr>
          <p:spPr bwMode="auto">
            <a:xfrm>
              <a:off x="3072" y="1584"/>
              <a:ext cx="288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099" name="Line 122"/>
            <p:cNvSpPr>
              <a:spLocks noChangeShapeType="1"/>
            </p:cNvSpPr>
            <p:nvPr/>
          </p:nvSpPr>
          <p:spPr bwMode="auto">
            <a:xfrm flipH="1">
              <a:off x="3936" y="1728"/>
              <a:ext cx="288" cy="9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00" name="Line 123"/>
            <p:cNvSpPr>
              <a:spLocks noChangeShapeType="1"/>
            </p:cNvSpPr>
            <p:nvPr/>
          </p:nvSpPr>
          <p:spPr bwMode="auto">
            <a:xfrm flipV="1">
              <a:off x="2832" y="1584"/>
              <a:ext cx="240" cy="9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01" name="Line 124"/>
            <p:cNvSpPr>
              <a:spLocks noChangeShapeType="1"/>
            </p:cNvSpPr>
            <p:nvPr/>
          </p:nvSpPr>
          <p:spPr bwMode="auto">
            <a:xfrm>
              <a:off x="3312" y="1440"/>
              <a:ext cx="384" cy="4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02" name="Line 125"/>
            <p:cNvSpPr>
              <a:spLocks noChangeShapeType="1"/>
            </p:cNvSpPr>
            <p:nvPr/>
          </p:nvSpPr>
          <p:spPr bwMode="auto">
            <a:xfrm>
              <a:off x="3696" y="1488"/>
              <a:ext cx="288" cy="9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03" name="Line 126"/>
            <p:cNvSpPr>
              <a:spLocks noChangeShapeType="1"/>
            </p:cNvSpPr>
            <p:nvPr/>
          </p:nvSpPr>
          <p:spPr bwMode="auto">
            <a:xfrm>
              <a:off x="3984" y="1584"/>
              <a:ext cx="240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04" name="Line 127"/>
            <p:cNvSpPr>
              <a:spLocks noChangeShapeType="1"/>
            </p:cNvSpPr>
            <p:nvPr/>
          </p:nvSpPr>
          <p:spPr bwMode="auto">
            <a:xfrm flipH="1" flipV="1">
              <a:off x="3648" y="1776"/>
              <a:ext cx="288" cy="4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05" name="Line 128"/>
            <p:cNvSpPr>
              <a:spLocks noChangeShapeType="1"/>
            </p:cNvSpPr>
            <p:nvPr/>
          </p:nvSpPr>
          <p:spPr bwMode="auto">
            <a:xfrm flipH="1" flipV="1">
              <a:off x="3360" y="1728"/>
              <a:ext cx="288" cy="4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06" name="Line 129"/>
            <p:cNvSpPr>
              <a:spLocks noChangeShapeType="1"/>
            </p:cNvSpPr>
            <p:nvPr/>
          </p:nvSpPr>
          <p:spPr bwMode="auto">
            <a:xfrm>
              <a:off x="2544" y="1440"/>
              <a:ext cx="24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07" name="Line 130"/>
            <p:cNvSpPr>
              <a:spLocks noChangeShapeType="1"/>
            </p:cNvSpPr>
            <p:nvPr/>
          </p:nvSpPr>
          <p:spPr bwMode="auto">
            <a:xfrm flipV="1">
              <a:off x="2784" y="1296"/>
              <a:ext cx="144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08" name="Line 131"/>
            <p:cNvSpPr>
              <a:spLocks noChangeShapeType="1"/>
            </p:cNvSpPr>
            <p:nvPr/>
          </p:nvSpPr>
          <p:spPr bwMode="auto">
            <a:xfrm flipV="1">
              <a:off x="2928" y="1104"/>
              <a:ext cx="288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09" name="Line 132"/>
            <p:cNvSpPr>
              <a:spLocks noChangeShapeType="1"/>
            </p:cNvSpPr>
            <p:nvPr/>
          </p:nvSpPr>
          <p:spPr bwMode="auto">
            <a:xfrm>
              <a:off x="3216" y="1104"/>
              <a:ext cx="336" cy="9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10" name="Line 133"/>
            <p:cNvSpPr>
              <a:spLocks noChangeShapeType="1"/>
            </p:cNvSpPr>
            <p:nvPr/>
          </p:nvSpPr>
          <p:spPr bwMode="auto">
            <a:xfrm>
              <a:off x="3552" y="1200"/>
              <a:ext cx="384" cy="9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11" name="Line 134"/>
            <p:cNvSpPr>
              <a:spLocks noChangeShapeType="1"/>
            </p:cNvSpPr>
            <p:nvPr/>
          </p:nvSpPr>
          <p:spPr bwMode="auto">
            <a:xfrm>
              <a:off x="3936" y="1296"/>
              <a:ext cx="288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12" name="Line 135"/>
            <p:cNvSpPr>
              <a:spLocks noChangeShapeType="1"/>
            </p:cNvSpPr>
            <p:nvPr/>
          </p:nvSpPr>
          <p:spPr bwMode="auto">
            <a:xfrm>
              <a:off x="4224" y="1440"/>
              <a:ext cx="240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13" name="Line 136"/>
            <p:cNvSpPr>
              <a:spLocks noChangeShapeType="1"/>
            </p:cNvSpPr>
            <p:nvPr/>
          </p:nvSpPr>
          <p:spPr bwMode="auto">
            <a:xfrm>
              <a:off x="2064" y="1584"/>
              <a:ext cx="48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14" name="Line 137"/>
            <p:cNvSpPr>
              <a:spLocks noChangeShapeType="1"/>
            </p:cNvSpPr>
            <p:nvPr/>
          </p:nvSpPr>
          <p:spPr bwMode="auto">
            <a:xfrm>
              <a:off x="1104" y="2208"/>
              <a:ext cx="96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15" name="Line 138"/>
            <p:cNvSpPr>
              <a:spLocks noChangeShapeType="1"/>
            </p:cNvSpPr>
            <p:nvPr/>
          </p:nvSpPr>
          <p:spPr bwMode="auto">
            <a:xfrm>
              <a:off x="1104" y="2208"/>
              <a:ext cx="288" cy="4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16" name="Line 139"/>
            <p:cNvSpPr>
              <a:spLocks noChangeShapeType="1"/>
            </p:cNvSpPr>
            <p:nvPr/>
          </p:nvSpPr>
          <p:spPr bwMode="auto">
            <a:xfrm>
              <a:off x="1584" y="2352"/>
              <a:ext cx="192" cy="9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17" name="Line 140"/>
            <p:cNvSpPr>
              <a:spLocks noChangeShapeType="1"/>
            </p:cNvSpPr>
            <p:nvPr/>
          </p:nvSpPr>
          <p:spPr bwMode="auto">
            <a:xfrm>
              <a:off x="1824" y="1872"/>
              <a:ext cx="144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18" name="Line 141"/>
            <p:cNvSpPr>
              <a:spLocks noChangeShapeType="1"/>
            </p:cNvSpPr>
            <p:nvPr/>
          </p:nvSpPr>
          <p:spPr bwMode="auto">
            <a:xfrm>
              <a:off x="2112" y="1776"/>
              <a:ext cx="192" cy="5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19" name="Line 142"/>
            <p:cNvSpPr>
              <a:spLocks noChangeShapeType="1"/>
            </p:cNvSpPr>
            <p:nvPr/>
          </p:nvSpPr>
          <p:spPr bwMode="auto">
            <a:xfrm flipV="1">
              <a:off x="1392" y="2064"/>
              <a:ext cx="192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20" name="Line 143"/>
            <p:cNvSpPr>
              <a:spLocks noChangeShapeType="1"/>
            </p:cNvSpPr>
            <p:nvPr/>
          </p:nvSpPr>
          <p:spPr bwMode="auto">
            <a:xfrm flipH="1">
              <a:off x="1824" y="1776"/>
              <a:ext cx="288" cy="9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21" name="Line 144"/>
            <p:cNvSpPr>
              <a:spLocks noChangeShapeType="1"/>
            </p:cNvSpPr>
            <p:nvPr/>
          </p:nvSpPr>
          <p:spPr bwMode="auto">
            <a:xfrm flipH="1">
              <a:off x="2256" y="1824"/>
              <a:ext cx="96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22" name="Line 145"/>
            <p:cNvSpPr>
              <a:spLocks noChangeShapeType="1"/>
            </p:cNvSpPr>
            <p:nvPr/>
          </p:nvSpPr>
          <p:spPr bwMode="auto">
            <a:xfrm>
              <a:off x="2112" y="1776"/>
              <a:ext cx="144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23" name="Line 146"/>
            <p:cNvSpPr>
              <a:spLocks noChangeShapeType="1"/>
            </p:cNvSpPr>
            <p:nvPr/>
          </p:nvSpPr>
          <p:spPr bwMode="auto">
            <a:xfrm>
              <a:off x="1392" y="2256"/>
              <a:ext cx="192" cy="9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24" name="Line 147"/>
            <p:cNvSpPr>
              <a:spLocks noChangeShapeType="1"/>
            </p:cNvSpPr>
            <p:nvPr/>
          </p:nvSpPr>
          <p:spPr bwMode="auto">
            <a:xfrm flipV="1">
              <a:off x="1776" y="2304"/>
              <a:ext cx="192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25" name="Line 148"/>
            <p:cNvSpPr>
              <a:spLocks noChangeShapeType="1"/>
            </p:cNvSpPr>
            <p:nvPr/>
          </p:nvSpPr>
          <p:spPr bwMode="auto">
            <a:xfrm flipV="1">
              <a:off x="1584" y="2208"/>
              <a:ext cx="192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26" name="Line 149"/>
            <p:cNvSpPr>
              <a:spLocks noChangeShapeType="1"/>
            </p:cNvSpPr>
            <p:nvPr/>
          </p:nvSpPr>
          <p:spPr bwMode="auto">
            <a:xfrm flipV="1">
              <a:off x="2352" y="1728"/>
              <a:ext cx="240" cy="9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27" name="Line 150"/>
            <p:cNvSpPr>
              <a:spLocks noChangeShapeType="1"/>
            </p:cNvSpPr>
            <p:nvPr/>
          </p:nvSpPr>
          <p:spPr bwMode="auto">
            <a:xfrm>
              <a:off x="2064" y="1536"/>
              <a:ext cx="336" cy="9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28" name="Line 151"/>
            <p:cNvSpPr>
              <a:spLocks noChangeShapeType="1"/>
            </p:cNvSpPr>
            <p:nvPr/>
          </p:nvSpPr>
          <p:spPr bwMode="auto">
            <a:xfrm flipV="1">
              <a:off x="1200" y="2256"/>
              <a:ext cx="192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29" name="Line 152"/>
            <p:cNvSpPr>
              <a:spLocks noChangeShapeType="1"/>
            </p:cNvSpPr>
            <p:nvPr/>
          </p:nvSpPr>
          <p:spPr bwMode="auto">
            <a:xfrm flipV="1">
              <a:off x="1488" y="2352"/>
              <a:ext cx="96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30" name="Line 153"/>
            <p:cNvSpPr>
              <a:spLocks noChangeShapeType="1"/>
            </p:cNvSpPr>
            <p:nvPr/>
          </p:nvSpPr>
          <p:spPr bwMode="auto">
            <a:xfrm flipV="1">
              <a:off x="1872" y="2448"/>
              <a:ext cx="288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31" name="Line 154"/>
            <p:cNvSpPr>
              <a:spLocks noChangeShapeType="1"/>
            </p:cNvSpPr>
            <p:nvPr/>
          </p:nvSpPr>
          <p:spPr bwMode="auto">
            <a:xfrm flipH="1">
              <a:off x="2400" y="2016"/>
              <a:ext cx="96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32" name="Line 155"/>
            <p:cNvSpPr>
              <a:spLocks noChangeShapeType="1"/>
            </p:cNvSpPr>
            <p:nvPr/>
          </p:nvSpPr>
          <p:spPr bwMode="auto">
            <a:xfrm flipV="1">
              <a:off x="2496" y="1728"/>
              <a:ext cx="96" cy="28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33" name="Line 156"/>
            <p:cNvSpPr>
              <a:spLocks noChangeShapeType="1"/>
            </p:cNvSpPr>
            <p:nvPr/>
          </p:nvSpPr>
          <p:spPr bwMode="auto">
            <a:xfrm flipH="1" flipV="1">
              <a:off x="2544" y="1440"/>
              <a:ext cx="48" cy="28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34" name="Line 157"/>
            <p:cNvSpPr>
              <a:spLocks noChangeShapeType="1"/>
            </p:cNvSpPr>
            <p:nvPr/>
          </p:nvSpPr>
          <p:spPr bwMode="auto">
            <a:xfrm>
              <a:off x="2784" y="1440"/>
              <a:ext cx="48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35" name="Line 158"/>
            <p:cNvSpPr>
              <a:spLocks noChangeShapeType="1"/>
            </p:cNvSpPr>
            <p:nvPr/>
          </p:nvSpPr>
          <p:spPr bwMode="auto">
            <a:xfrm flipH="1">
              <a:off x="2592" y="1680"/>
              <a:ext cx="240" cy="4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36" name="Line 159"/>
            <p:cNvSpPr>
              <a:spLocks noChangeShapeType="1"/>
            </p:cNvSpPr>
            <p:nvPr/>
          </p:nvSpPr>
          <p:spPr bwMode="auto">
            <a:xfrm flipH="1">
              <a:off x="2736" y="1680"/>
              <a:ext cx="96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37" name="Line 160"/>
            <p:cNvSpPr>
              <a:spLocks noChangeShapeType="1"/>
            </p:cNvSpPr>
            <p:nvPr/>
          </p:nvSpPr>
          <p:spPr bwMode="auto">
            <a:xfrm>
              <a:off x="2592" y="1728"/>
              <a:ext cx="144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38" name="Line 161"/>
            <p:cNvSpPr>
              <a:spLocks noChangeShapeType="1"/>
            </p:cNvSpPr>
            <p:nvPr/>
          </p:nvSpPr>
          <p:spPr bwMode="auto">
            <a:xfrm flipV="1">
              <a:off x="2400" y="2160"/>
              <a:ext cx="240" cy="4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39" name="Line 162"/>
            <p:cNvSpPr>
              <a:spLocks noChangeShapeType="1"/>
            </p:cNvSpPr>
            <p:nvPr/>
          </p:nvSpPr>
          <p:spPr bwMode="auto">
            <a:xfrm flipV="1">
              <a:off x="2160" y="2256"/>
              <a:ext cx="48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40" name="Line 163"/>
            <p:cNvSpPr>
              <a:spLocks noChangeShapeType="1"/>
            </p:cNvSpPr>
            <p:nvPr/>
          </p:nvSpPr>
          <p:spPr bwMode="auto">
            <a:xfrm flipV="1">
              <a:off x="2160" y="2400"/>
              <a:ext cx="336" cy="4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41" name="Line 164"/>
            <p:cNvSpPr>
              <a:spLocks noChangeShapeType="1"/>
            </p:cNvSpPr>
            <p:nvPr/>
          </p:nvSpPr>
          <p:spPr bwMode="auto">
            <a:xfrm>
              <a:off x="2928" y="1296"/>
              <a:ext cx="144" cy="28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42" name="Line 165"/>
            <p:cNvSpPr>
              <a:spLocks noChangeShapeType="1"/>
            </p:cNvSpPr>
            <p:nvPr/>
          </p:nvSpPr>
          <p:spPr bwMode="auto">
            <a:xfrm flipH="1">
              <a:off x="2112" y="1392"/>
              <a:ext cx="192" cy="38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43" name="Line 166"/>
            <p:cNvSpPr>
              <a:spLocks noChangeShapeType="1"/>
            </p:cNvSpPr>
            <p:nvPr/>
          </p:nvSpPr>
          <p:spPr bwMode="auto">
            <a:xfrm>
              <a:off x="1776" y="1632"/>
              <a:ext cx="336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44" name="Line 167"/>
            <p:cNvSpPr>
              <a:spLocks noChangeShapeType="1"/>
            </p:cNvSpPr>
            <p:nvPr/>
          </p:nvSpPr>
          <p:spPr bwMode="auto">
            <a:xfrm>
              <a:off x="1584" y="2064"/>
              <a:ext cx="192" cy="38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45" name="Line 168"/>
            <p:cNvSpPr>
              <a:spLocks noChangeShapeType="1"/>
            </p:cNvSpPr>
            <p:nvPr/>
          </p:nvSpPr>
          <p:spPr bwMode="auto">
            <a:xfrm>
              <a:off x="1200" y="1536"/>
              <a:ext cx="288" cy="28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46" name="Line 169"/>
            <p:cNvSpPr>
              <a:spLocks noChangeShapeType="1"/>
            </p:cNvSpPr>
            <p:nvPr/>
          </p:nvSpPr>
          <p:spPr bwMode="auto">
            <a:xfrm flipH="1">
              <a:off x="1488" y="1392"/>
              <a:ext cx="336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47" name="Line 170"/>
            <p:cNvSpPr>
              <a:spLocks noChangeShapeType="1"/>
            </p:cNvSpPr>
            <p:nvPr/>
          </p:nvSpPr>
          <p:spPr bwMode="auto">
            <a:xfrm flipH="1" flipV="1">
              <a:off x="1824" y="1872"/>
              <a:ext cx="432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48" name="Line 171"/>
            <p:cNvSpPr>
              <a:spLocks noChangeShapeType="1"/>
            </p:cNvSpPr>
            <p:nvPr/>
          </p:nvSpPr>
          <p:spPr bwMode="auto">
            <a:xfrm>
              <a:off x="3216" y="1104"/>
              <a:ext cx="96" cy="33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49" name="Line 172"/>
            <p:cNvSpPr>
              <a:spLocks noChangeShapeType="1"/>
            </p:cNvSpPr>
            <p:nvPr/>
          </p:nvSpPr>
          <p:spPr bwMode="auto">
            <a:xfrm flipH="1">
              <a:off x="3696" y="1296"/>
              <a:ext cx="240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50" name="Line 173"/>
            <p:cNvSpPr>
              <a:spLocks noChangeShapeType="1"/>
            </p:cNvSpPr>
            <p:nvPr/>
          </p:nvSpPr>
          <p:spPr bwMode="auto">
            <a:xfrm>
              <a:off x="3552" y="1200"/>
              <a:ext cx="144" cy="28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51" name="Line 174"/>
            <p:cNvSpPr>
              <a:spLocks noChangeShapeType="1"/>
            </p:cNvSpPr>
            <p:nvPr/>
          </p:nvSpPr>
          <p:spPr bwMode="auto">
            <a:xfrm>
              <a:off x="3936" y="1296"/>
              <a:ext cx="48" cy="28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52" name="Line 175"/>
            <p:cNvSpPr>
              <a:spLocks noChangeShapeType="1"/>
            </p:cNvSpPr>
            <p:nvPr/>
          </p:nvSpPr>
          <p:spPr bwMode="auto">
            <a:xfrm flipH="1">
              <a:off x="3984" y="1440"/>
              <a:ext cx="240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4153" name="Line 176"/>
            <p:cNvSpPr>
              <a:spLocks noChangeShapeType="1"/>
            </p:cNvSpPr>
            <p:nvPr/>
          </p:nvSpPr>
          <p:spPr bwMode="auto">
            <a:xfrm>
              <a:off x="4464" y="1584"/>
              <a:ext cx="96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54" name="Line 177"/>
            <p:cNvSpPr>
              <a:spLocks noChangeShapeType="1"/>
            </p:cNvSpPr>
            <p:nvPr/>
          </p:nvSpPr>
          <p:spPr bwMode="auto">
            <a:xfrm>
              <a:off x="4224" y="1728"/>
              <a:ext cx="48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55" name="Line 178"/>
            <p:cNvSpPr>
              <a:spLocks noChangeShapeType="1"/>
            </p:cNvSpPr>
            <p:nvPr/>
          </p:nvSpPr>
          <p:spPr bwMode="auto">
            <a:xfrm flipH="1">
              <a:off x="4512" y="1824"/>
              <a:ext cx="48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56" name="Line 179"/>
            <p:cNvSpPr>
              <a:spLocks noChangeShapeType="1"/>
            </p:cNvSpPr>
            <p:nvPr/>
          </p:nvSpPr>
          <p:spPr bwMode="auto">
            <a:xfrm flipH="1" flipV="1">
              <a:off x="4272" y="1968"/>
              <a:ext cx="240" cy="4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57" name="Line 180"/>
            <p:cNvSpPr>
              <a:spLocks noChangeShapeType="1"/>
            </p:cNvSpPr>
            <p:nvPr/>
          </p:nvSpPr>
          <p:spPr bwMode="auto">
            <a:xfrm flipH="1">
              <a:off x="3264" y="1728"/>
              <a:ext cx="96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4158" name="Line 181"/>
            <p:cNvSpPr>
              <a:spLocks noChangeShapeType="1"/>
            </p:cNvSpPr>
            <p:nvPr/>
          </p:nvSpPr>
          <p:spPr bwMode="auto">
            <a:xfrm flipH="1">
              <a:off x="3024" y="1584"/>
              <a:ext cx="48" cy="33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59" name="Line 182"/>
            <p:cNvSpPr>
              <a:spLocks noChangeShapeType="1"/>
            </p:cNvSpPr>
            <p:nvPr/>
          </p:nvSpPr>
          <p:spPr bwMode="auto">
            <a:xfrm>
              <a:off x="2832" y="1680"/>
              <a:ext cx="192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60" name="Line 183"/>
            <p:cNvSpPr>
              <a:spLocks noChangeShapeType="1"/>
            </p:cNvSpPr>
            <p:nvPr/>
          </p:nvSpPr>
          <p:spPr bwMode="auto">
            <a:xfrm>
              <a:off x="3312" y="1440"/>
              <a:ext cx="48" cy="28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61" name="Line 184"/>
            <p:cNvSpPr>
              <a:spLocks noChangeShapeType="1"/>
            </p:cNvSpPr>
            <p:nvPr/>
          </p:nvSpPr>
          <p:spPr bwMode="auto">
            <a:xfrm flipH="1">
              <a:off x="3648" y="1488"/>
              <a:ext cx="48" cy="28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62" name="Line 185"/>
            <p:cNvSpPr>
              <a:spLocks noChangeShapeType="1"/>
            </p:cNvSpPr>
            <p:nvPr/>
          </p:nvSpPr>
          <p:spPr bwMode="auto">
            <a:xfrm flipH="1">
              <a:off x="3936" y="1584"/>
              <a:ext cx="48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63" name="Line 186"/>
            <p:cNvSpPr>
              <a:spLocks noChangeShapeType="1"/>
            </p:cNvSpPr>
            <p:nvPr/>
          </p:nvSpPr>
          <p:spPr bwMode="auto">
            <a:xfrm>
              <a:off x="3648" y="1776"/>
              <a:ext cx="0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64" name="Line 187"/>
            <p:cNvSpPr>
              <a:spLocks noChangeShapeType="1"/>
            </p:cNvSpPr>
            <p:nvPr/>
          </p:nvSpPr>
          <p:spPr bwMode="auto">
            <a:xfrm>
              <a:off x="2640" y="2160"/>
              <a:ext cx="24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65" name="Line 188"/>
            <p:cNvSpPr>
              <a:spLocks noChangeShapeType="1"/>
            </p:cNvSpPr>
            <p:nvPr/>
          </p:nvSpPr>
          <p:spPr bwMode="auto">
            <a:xfrm>
              <a:off x="2880" y="2160"/>
              <a:ext cx="24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66" name="Line 189"/>
            <p:cNvSpPr>
              <a:spLocks noChangeShapeType="1"/>
            </p:cNvSpPr>
            <p:nvPr/>
          </p:nvSpPr>
          <p:spPr bwMode="auto">
            <a:xfrm flipH="1">
              <a:off x="3408" y="2016"/>
              <a:ext cx="240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67" name="Line 190"/>
            <p:cNvSpPr>
              <a:spLocks noChangeShapeType="1"/>
            </p:cNvSpPr>
            <p:nvPr/>
          </p:nvSpPr>
          <p:spPr bwMode="auto">
            <a:xfrm>
              <a:off x="3408" y="2208"/>
              <a:ext cx="144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68" name="Line 191"/>
            <p:cNvSpPr>
              <a:spLocks noChangeShapeType="1"/>
            </p:cNvSpPr>
            <p:nvPr/>
          </p:nvSpPr>
          <p:spPr bwMode="auto">
            <a:xfrm flipH="1" flipV="1">
              <a:off x="3168" y="2784"/>
              <a:ext cx="144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69" name="Line 192"/>
            <p:cNvSpPr>
              <a:spLocks noChangeShapeType="1"/>
            </p:cNvSpPr>
            <p:nvPr/>
          </p:nvSpPr>
          <p:spPr bwMode="auto">
            <a:xfrm flipH="1">
              <a:off x="1104" y="2016"/>
              <a:ext cx="144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70" name="Line 193"/>
            <p:cNvSpPr>
              <a:spLocks noChangeShapeType="1"/>
            </p:cNvSpPr>
            <p:nvPr/>
          </p:nvSpPr>
          <p:spPr bwMode="auto">
            <a:xfrm>
              <a:off x="2304" y="1392"/>
              <a:ext cx="240" cy="4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71" name="Line 194"/>
            <p:cNvSpPr>
              <a:spLocks noChangeShapeType="1"/>
            </p:cNvSpPr>
            <p:nvPr/>
          </p:nvSpPr>
          <p:spPr bwMode="auto">
            <a:xfrm>
              <a:off x="1584" y="2064"/>
              <a:ext cx="192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72" name="Line 195"/>
            <p:cNvSpPr>
              <a:spLocks noChangeShapeType="1"/>
            </p:cNvSpPr>
            <p:nvPr/>
          </p:nvSpPr>
          <p:spPr bwMode="auto">
            <a:xfrm>
              <a:off x="1776" y="1152"/>
              <a:ext cx="48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73" name="Line 196"/>
            <p:cNvSpPr>
              <a:spLocks noChangeShapeType="1"/>
            </p:cNvSpPr>
            <p:nvPr/>
          </p:nvSpPr>
          <p:spPr bwMode="auto">
            <a:xfrm>
              <a:off x="1584" y="1344"/>
              <a:ext cx="192" cy="4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74" name="Line 197"/>
            <p:cNvSpPr>
              <a:spLocks noChangeShapeType="1"/>
            </p:cNvSpPr>
            <p:nvPr/>
          </p:nvSpPr>
          <p:spPr bwMode="auto">
            <a:xfrm flipV="1">
              <a:off x="1536" y="1104"/>
              <a:ext cx="240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4175" name="Line 198"/>
            <p:cNvSpPr>
              <a:spLocks noChangeShapeType="1"/>
            </p:cNvSpPr>
            <p:nvPr/>
          </p:nvSpPr>
          <p:spPr bwMode="auto">
            <a:xfrm flipV="1">
              <a:off x="1200" y="1344"/>
              <a:ext cx="288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4176" name="Line 199"/>
            <p:cNvSpPr>
              <a:spLocks noChangeShapeType="1"/>
            </p:cNvSpPr>
            <p:nvPr/>
          </p:nvSpPr>
          <p:spPr bwMode="auto">
            <a:xfrm flipH="1">
              <a:off x="1488" y="1392"/>
              <a:ext cx="48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77" name="Line 200"/>
            <p:cNvSpPr>
              <a:spLocks noChangeShapeType="1"/>
            </p:cNvSpPr>
            <p:nvPr/>
          </p:nvSpPr>
          <p:spPr bwMode="auto">
            <a:xfrm>
              <a:off x="1248" y="1536"/>
              <a:ext cx="192" cy="4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78" name="Line 201"/>
            <p:cNvSpPr>
              <a:spLocks noChangeShapeType="1"/>
            </p:cNvSpPr>
            <p:nvPr/>
          </p:nvSpPr>
          <p:spPr bwMode="auto">
            <a:xfrm flipH="1">
              <a:off x="1104" y="1584"/>
              <a:ext cx="96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4179" name="Line 202"/>
            <p:cNvSpPr>
              <a:spLocks noChangeShapeType="1"/>
            </p:cNvSpPr>
            <p:nvPr/>
          </p:nvSpPr>
          <p:spPr bwMode="auto">
            <a:xfrm>
              <a:off x="1824" y="1104"/>
              <a:ext cx="192" cy="9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80" name="Line 203"/>
            <p:cNvSpPr>
              <a:spLocks noChangeShapeType="1"/>
            </p:cNvSpPr>
            <p:nvPr/>
          </p:nvSpPr>
          <p:spPr bwMode="auto">
            <a:xfrm flipV="1">
              <a:off x="1824" y="1248"/>
              <a:ext cx="192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4181" name="Line 204"/>
            <p:cNvSpPr>
              <a:spLocks noChangeShapeType="1"/>
            </p:cNvSpPr>
            <p:nvPr/>
          </p:nvSpPr>
          <p:spPr bwMode="auto">
            <a:xfrm>
              <a:off x="1824" y="1392"/>
              <a:ext cx="240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4182" name="Line 205"/>
            <p:cNvSpPr>
              <a:spLocks noChangeShapeType="1"/>
            </p:cNvSpPr>
            <p:nvPr/>
          </p:nvSpPr>
          <p:spPr bwMode="auto">
            <a:xfrm flipH="1">
              <a:off x="1776" y="1440"/>
              <a:ext cx="48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83" name="Line 206"/>
            <p:cNvSpPr>
              <a:spLocks noChangeShapeType="1"/>
            </p:cNvSpPr>
            <p:nvPr/>
          </p:nvSpPr>
          <p:spPr bwMode="auto">
            <a:xfrm flipH="1">
              <a:off x="1824" y="1536"/>
              <a:ext cx="240" cy="96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4184" name="Line 207"/>
            <p:cNvSpPr>
              <a:spLocks noChangeShapeType="1"/>
            </p:cNvSpPr>
            <p:nvPr/>
          </p:nvSpPr>
          <p:spPr bwMode="auto">
            <a:xfrm flipV="1">
              <a:off x="1152" y="1584"/>
              <a:ext cx="288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85" name="Line 208"/>
            <p:cNvSpPr>
              <a:spLocks noChangeShapeType="1"/>
            </p:cNvSpPr>
            <p:nvPr/>
          </p:nvSpPr>
          <p:spPr bwMode="auto">
            <a:xfrm>
              <a:off x="1488" y="1632"/>
              <a:ext cx="0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86" name="Line 209"/>
            <p:cNvSpPr>
              <a:spLocks noChangeShapeType="1"/>
            </p:cNvSpPr>
            <p:nvPr/>
          </p:nvSpPr>
          <p:spPr bwMode="auto">
            <a:xfrm>
              <a:off x="1536" y="1584"/>
              <a:ext cx="192" cy="4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4187" name="Line 210"/>
            <p:cNvSpPr>
              <a:spLocks noChangeShapeType="1"/>
            </p:cNvSpPr>
            <p:nvPr/>
          </p:nvSpPr>
          <p:spPr bwMode="auto">
            <a:xfrm flipV="1">
              <a:off x="1536" y="1680"/>
              <a:ext cx="192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4188" name="Line 211"/>
            <p:cNvSpPr>
              <a:spLocks noChangeShapeType="1"/>
            </p:cNvSpPr>
            <p:nvPr/>
          </p:nvSpPr>
          <p:spPr bwMode="auto">
            <a:xfrm>
              <a:off x="1152" y="1776"/>
              <a:ext cx="288" cy="4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4189" name="Line 212"/>
            <p:cNvSpPr>
              <a:spLocks noChangeShapeType="1"/>
            </p:cNvSpPr>
            <p:nvPr/>
          </p:nvSpPr>
          <p:spPr bwMode="auto">
            <a:xfrm>
              <a:off x="2064" y="1296"/>
              <a:ext cx="0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90" name="Line 213"/>
            <p:cNvSpPr>
              <a:spLocks noChangeShapeType="1"/>
            </p:cNvSpPr>
            <p:nvPr/>
          </p:nvSpPr>
          <p:spPr bwMode="auto">
            <a:xfrm>
              <a:off x="2112" y="1248"/>
              <a:ext cx="192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4191" name="Line 214"/>
            <p:cNvSpPr>
              <a:spLocks noChangeShapeType="1"/>
            </p:cNvSpPr>
            <p:nvPr/>
          </p:nvSpPr>
          <p:spPr bwMode="auto">
            <a:xfrm flipV="1">
              <a:off x="2112" y="1392"/>
              <a:ext cx="192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4192" name="Line 215"/>
            <p:cNvSpPr>
              <a:spLocks noChangeShapeType="1"/>
            </p:cNvSpPr>
            <p:nvPr/>
          </p:nvSpPr>
          <p:spPr bwMode="auto">
            <a:xfrm>
              <a:off x="1776" y="1680"/>
              <a:ext cx="48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93" name="Line 216"/>
            <p:cNvSpPr>
              <a:spLocks noChangeShapeType="1"/>
            </p:cNvSpPr>
            <p:nvPr/>
          </p:nvSpPr>
          <p:spPr bwMode="auto">
            <a:xfrm>
              <a:off x="1488" y="1872"/>
              <a:ext cx="96" cy="1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194" name="Line 217"/>
            <p:cNvSpPr>
              <a:spLocks noChangeShapeType="1"/>
            </p:cNvSpPr>
            <p:nvPr/>
          </p:nvSpPr>
          <p:spPr bwMode="auto">
            <a:xfrm>
              <a:off x="1104" y="1776"/>
              <a:ext cx="144" cy="24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4195" name="Line 218"/>
            <p:cNvSpPr>
              <a:spLocks noChangeShapeType="1"/>
            </p:cNvSpPr>
            <p:nvPr/>
          </p:nvSpPr>
          <p:spPr bwMode="auto">
            <a:xfrm>
              <a:off x="1248" y="2016"/>
              <a:ext cx="336" cy="4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4196" name="Line 219"/>
            <p:cNvSpPr>
              <a:spLocks noChangeShapeType="1"/>
            </p:cNvSpPr>
            <p:nvPr/>
          </p:nvSpPr>
          <p:spPr bwMode="auto">
            <a:xfrm flipV="1">
              <a:off x="1248" y="1824"/>
              <a:ext cx="240" cy="1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4197" name="Oval 220"/>
            <p:cNvSpPr>
              <a:spLocks noChangeArrowheads="1"/>
            </p:cNvSpPr>
            <p:nvPr/>
          </p:nvSpPr>
          <p:spPr bwMode="auto">
            <a:xfrm>
              <a:off x="1152" y="148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198" name="Oval 221"/>
            <p:cNvSpPr>
              <a:spLocks noChangeArrowheads="1"/>
            </p:cNvSpPr>
            <p:nvPr/>
          </p:nvSpPr>
          <p:spPr bwMode="auto">
            <a:xfrm>
              <a:off x="1440" y="153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199" name="Oval 222"/>
            <p:cNvSpPr>
              <a:spLocks noChangeArrowheads="1"/>
            </p:cNvSpPr>
            <p:nvPr/>
          </p:nvSpPr>
          <p:spPr bwMode="auto">
            <a:xfrm>
              <a:off x="1056" y="172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00" name="Oval 223"/>
            <p:cNvSpPr>
              <a:spLocks noChangeArrowheads="1"/>
            </p:cNvSpPr>
            <p:nvPr/>
          </p:nvSpPr>
          <p:spPr bwMode="auto">
            <a:xfrm>
              <a:off x="1728" y="105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01" name="Oval 224"/>
            <p:cNvSpPr>
              <a:spLocks noChangeArrowheads="1"/>
            </p:cNvSpPr>
            <p:nvPr/>
          </p:nvSpPr>
          <p:spPr bwMode="auto">
            <a:xfrm>
              <a:off x="1776" y="134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02" name="Oval 225"/>
            <p:cNvSpPr>
              <a:spLocks noChangeArrowheads="1"/>
            </p:cNvSpPr>
            <p:nvPr/>
          </p:nvSpPr>
          <p:spPr bwMode="auto">
            <a:xfrm>
              <a:off x="2016" y="120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03" name="Oval 226"/>
            <p:cNvSpPr>
              <a:spLocks noChangeArrowheads="1"/>
            </p:cNvSpPr>
            <p:nvPr/>
          </p:nvSpPr>
          <p:spPr bwMode="auto">
            <a:xfrm>
              <a:off x="1728" y="158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04" name="Oval 227"/>
            <p:cNvSpPr>
              <a:spLocks noChangeArrowheads="1"/>
            </p:cNvSpPr>
            <p:nvPr/>
          </p:nvSpPr>
          <p:spPr bwMode="auto">
            <a:xfrm>
              <a:off x="1440" y="177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05" name="Oval 228"/>
            <p:cNvSpPr>
              <a:spLocks noChangeArrowheads="1"/>
            </p:cNvSpPr>
            <p:nvPr/>
          </p:nvSpPr>
          <p:spPr bwMode="auto">
            <a:xfrm>
              <a:off x="1776" y="182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06" name="Oval 229"/>
            <p:cNvSpPr>
              <a:spLocks noChangeArrowheads="1"/>
            </p:cNvSpPr>
            <p:nvPr/>
          </p:nvSpPr>
          <p:spPr bwMode="auto">
            <a:xfrm>
              <a:off x="2016" y="148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07" name="Oval 230"/>
            <p:cNvSpPr>
              <a:spLocks noChangeArrowheads="1"/>
            </p:cNvSpPr>
            <p:nvPr/>
          </p:nvSpPr>
          <p:spPr bwMode="auto">
            <a:xfrm>
              <a:off x="1200" y="196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08" name="Oval 231"/>
            <p:cNvSpPr>
              <a:spLocks noChangeArrowheads="1"/>
            </p:cNvSpPr>
            <p:nvPr/>
          </p:nvSpPr>
          <p:spPr bwMode="auto">
            <a:xfrm>
              <a:off x="1536" y="201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09" name="Oval 232"/>
            <p:cNvSpPr>
              <a:spLocks noChangeArrowheads="1"/>
            </p:cNvSpPr>
            <p:nvPr/>
          </p:nvSpPr>
          <p:spPr bwMode="auto">
            <a:xfrm>
              <a:off x="2064" y="172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10" name="Oval 233"/>
            <p:cNvSpPr>
              <a:spLocks noChangeArrowheads="1"/>
            </p:cNvSpPr>
            <p:nvPr/>
          </p:nvSpPr>
          <p:spPr bwMode="auto">
            <a:xfrm>
              <a:off x="2256" y="134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11" name="Oval 234"/>
            <p:cNvSpPr>
              <a:spLocks noChangeArrowheads="1"/>
            </p:cNvSpPr>
            <p:nvPr/>
          </p:nvSpPr>
          <p:spPr bwMode="auto">
            <a:xfrm>
              <a:off x="1488" y="129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12" name="Oval 235"/>
            <p:cNvSpPr>
              <a:spLocks noChangeArrowheads="1"/>
            </p:cNvSpPr>
            <p:nvPr/>
          </p:nvSpPr>
          <p:spPr bwMode="auto">
            <a:xfrm>
              <a:off x="2880" y="124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13" name="Oval 236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14" name="Oval 237"/>
            <p:cNvSpPr>
              <a:spLocks noChangeArrowheads="1"/>
            </p:cNvSpPr>
            <p:nvPr/>
          </p:nvSpPr>
          <p:spPr bwMode="auto">
            <a:xfrm>
              <a:off x="3504" y="1152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15" name="Oval 238"/>
            <p:cNvSpPr>
              <a:spLocks noChangeArrowheads="1"/>
            </p:cNvSpPr>
            <p:nvPr/>
          </p:nvSpPr>
          <p:spPr bwMode="auto">
            <a:xfrm>
              <a:off x="3264" y="1392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16" name="Oval 239"/>
            <p:cNvSpPr>
              <a:spLocks noChangeArrowheads="1"/>
            </p:cNvSpPr>
            <p:nvPr/>
          </p:nvSpPr>
          <p:spPr bwMode="auto">
            <a:xfrm>
              <a:off x="3024" y="153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17" name="Oval 240"/>
            <p:cNvSpPr>
              <a:spLocks noChangeArrowheads="1"/>
            </p:cNvSpPr>
            <p:nvPr/>
          </p:nvSpPr>
          <p:spPr bwMode="auto">
            <a:xfrm>
              <a:off x="3312" y="168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18" name="Oval 241"/>
            <p:cNvSpPr>
              <a:spLocks noChangeArrowheads="1"/>
            </p:cNvSpPr>
            <p:nvPr/>
          </p:nvSpPr>
          <p:spPr bwMode="auto">
            <a:xfrm>
              <a:off x="3648" y="144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19" name="Oval 242"/>
            <p:cNvSpPr>
              <a:spLocks noChangeArrowheads="1"/>
            </p:cNvSpPr>
            <p:nvPr/>
          </p:nvSpPr>
          <p:spPr bwMode="auto">
            <a:xfrm>
              <a:off x="2976" y="1872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20" name="Oval 243"/>
            <p:cNvSpPr>
              <a:spLocks noChangeArrowheads="1"/>
            </p:cNvSpPr>
            <p:nvPr/>
          </p:nvSpPr>
          <p:spPr bwMode="auto">
            <a:xfrm>
              <a:off x="3600" y="172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21" name="Oval 244"/>
            <p:cNvSpPr>
              <a:spLocks noChangeArrowheads="1"/>
            </p:cNvSpPr>
            <p:nvPr/>
          </p:nvSpPr>
          <p:spPr bwMode="auto">
            <a:xfrm>
              <a:off x="3216" y="192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22" name="Oval 245"/>
            <p:cNvSpPr>
              <a:spLocks noChangeArrowheads="1"/>
            </p:cNvSpPr>
            <p:nvPr/>
          </p:nvSpPr>
          <p:spPr bwMode="auto">
            <a:xfrm>
              <a:off x="3888" y="124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23" name="Oval 246"/>
            <p:cNvSpPr>
              <a:spLocks noChangeArrowheads="1"/>
            </p:cNvSpPr>
            <p:nvPr/>
          </p:nvSpPr>
          <p:spPr bwMode="auto">
            <a:xfrm>
              <a:off x="3936" y="153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24" name="Oval 247"/>
            <p:cNvSpPr>
              <a:spLocks noChangeArrowheads="1"/>
            </p:cNvSpPr>
            <p:nvPr/>
          </p:nvSpPr>
          <p:spPr bwMode="auto">
            <a:xfrm>
              <a:off x="4176" y="1392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25" name="Oval 248"/>
            <p:cNvSpPr>
              <a:spLocks noChangeArrowheads="1"/>
            </p:cNvSpPr>
            <p:nvPr/>
          </p:nvSpPr>
          <p:spPr bwMode="auto">
            <a:xfrm>
              <a:off x="3888" y="177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26" name="Oval 249"/>
            <p:cNvSpPr>
              <a:spLocks noChangeArrowheads="1"/>
            </p:cNvSpPr>
            <p:nvPr/>
          </p:nvSpPr>
          <p:spPr bwMode="auto">
            <a:xfrm>
              <a:off x="3600" y="196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27" name="Oval 250"/>
            <p:cNvSpPr>
              <a:spLocks noChangeArrowheads="1"/>
            </p:cNvSpPr>
            <p:nvPr/>
          </p:nvSpPr>
          <p:spPr bwMode="auto">
            <a:xfrm>
              <a:off x="3936" y="201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28" name="Oval 251"/>
            <p:cNvSpPr>
              <a:spLocks noChangeArrowheads="1"/>
            </p:cNvSpPr>
            <p:nvPr/>
          </p:nvSpPr>
          <p:spPr bwMode="auto">
            <a:xfrm>
              <a:off x="2784" y="1632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29" name="Oval 252"/>
            <p:cNvSpPr>
              <a:spLocks noChangeArrowheads="1"/>
            </p:cNvSpPr>
            <p:nvPr/>
          </p:nvSpPr>
          <p:spPr bwMode="auto">
            <a:xfrm>
              <a:off x="2736" y="1392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30" name="Oval 253"/>
            <p:cNvSpPr>
              <a:spLocks noChangeArrowheads="1"/>
            </p:cNvSpPr>
            <p:nvPr/>
          </p:nvSpPr>
          <p:spPr bwMode="auto">
            <a:xfrm>
              <a:off x="4176" y="168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31" name="Oval 254"/>
            <p:cNvSpPr>
              <a:spLocks noChangeArrowheads="1"/>
            </p:cNvSpPr>
            <p:nvPr/>
          </p:nvSpPr>
          <p:spPr bwMode="auto">
            <a:xfrm>
              <a:off x="3072" y="2112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32" name="Oval 255"/>
            <p:cNvSpPr>
              <a:spLocks noChangeArrowheads="1"/>
            </p:cNvSpPr>
            <p:nvPr/>
          </p:nvSpPr>
          <p:spPr bwMode="auto">
            <a:xfrm>
              <a:off x="3360" y="216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33" name="Oval 256"/>
            <p:cNvSpPr>
              <a:spLocks noChangeArrowheads="1"/>
            </p:cNvSpPr>
            <p:nvPr/>
          </p:nvSpPr>
          <p:spPr bwMode="auto">
            <a:xfrm>
              <a:off x="3696" y="220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34" name="Oval 257"/>
            <p:cNvSpPr>
              <a:spLocks noChangeArrowheads="1"/>
            </p:cNvSpPr>
            <p:nvPr/>
          </p:nvSpPr>
          <p:spPr bwMode="auto">
            <a:xfrm>
              <a:off x="4080" y="225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35" name="Oval 258"/>
            <p:cNvSpPr>
              <a:spLocks noChangeArrowheads="1"/>
            </p:cNvSpPr>
            <p:nvPr/>
          </p:nvSpPr>
          <p:spPr bwMode="auto">
            <a:xfrm>
              <a:off x="4224" y="192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36" name="Oval 259"/>
            <p:cNvSpPr>
              <a:spLocks noChangeArrowheads="1"/>
            </p:cNvSpPr>
            <p:nvPr/>
          </p:nvSpPr>
          <p:spPr bwMode="auto">
            <a:xfrm>
              <a:off x="4416" y="153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37" name="Oval 260"/>
            <p:cNvSpPr>
              <a:spLocks noChangeArrowheads="1"/>
            </p:cNvSpPr>
            <p:nvPr/>
          </p:nvSpPr>
          <p:spPr bwMode="auto">
            <a:xfrm>
              <a:off x="4512" y="177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38" name="Oval 261"/>
            <p:cNvSpPr>
              <a:spLocks noChangeArrowheads="1"/>
            </p:cNvSpPr>
            <p:nvPr/>
          </p:nvSpPr>
          <p:spPr bwMode="auto">
            <a:xfrm>
              <a:off x="4368" y="216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39" name="Oval 262"/>
            <p:cNvSpPr>
              <a:spLocks noChangeArrowheads="1"/>
            </p:cNvSpPr>
            <p:nvPr/>
          </p:nvSpPr>
          <p:spPr bwMode="auto">
            <a:xfrm>
              <a:off x="3504" y="240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40" name="Oval 263"/>
            <p:cNvSpPr>
              <a:spLocks noChangeArrowheads="1"/>
            </p:cNvSpPr>
            <p:nvPr/>
          </p:nvSpPr>
          <p:spPr bwMode="auto">
            <a:xfrm>
              <a:off x="3216" y="2352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41" name="Oval 264"/>
            <p:cNvSpPr>
              <a:spLocks noChangeArrowheads="1"/>
            </p:cNvSpPr>
            <p:nvPr/>
          </p:nvSpPr>
          <p:spPr bwMode="auto">
            <a:xfrm>
              <a:off x="2688" y="1872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42" name="Oval 265"/>
            <p:cNvSpPr>
              <a:spLocks noChangeArrowheads="1"/>
            </p:cNvSpPr>
            <p:nvPr/>
          </p:nvSpPr>
          <p:spPr bwMode="auto">
            <a:xfrm>
              <a:off x="2832" y="2112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43" name="Oval 266"/>
            <p:cNvSpPr>
              <a:spLocks noChangeArrowheads="1"/>
            </p:cNvSpPr>
            <p:nvPr/>
          </p:nvSpPr>
          <p:spPr bwMode="auto">
            <a:xfrm>
              <a:off x="3888" y="2352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44" name="Oval 267"/>
            <p:cNvSpPr>
              <a:spLocks noChangeArrowheads="1"/>
            </p:cNvSpPr>
            <p:nvPr/>
          </p:nvSpPr>
          <p:spPr bwMode="auto">
            <a:xfrm>
              <a:off x="3696" y="249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45" name="Oval 268"/>
            <p:cNvSpPr>
              <a:spLocks noChangeArrowheads="1"/>
            </p:cNvSpPr>
            <p:nvPr/>
          </p:nvSpPr>
          <p:spPr bwMode="auto">
            <a:xfrm>
              <a:off x="4464" y="196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46" name="Oval 269"/>
            <p:cNvSpPr>
              <a:spLocks noChangeArrowheads="1"/>
            </p:cNvSpPr>
            <p:nvPr/>
          </p:nvSpPr>
          <p:spPr bwMode="auto">
            <a:xfrm>
              <a:off x="4320" y="240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47" name="Oval 270"/>
            <p:cNvSpPr>
              <a:spLocks noChangeArrowheads="1"/>
            </p:cNvSpPr>
            <p:nvPr/>
          </p:nvSpPr>
          <p:spPr bwMode="auto">
            <a:xfrm>
              <a:off x="4080" y="244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48" name="Oval 271"/>
            <p:cNvSpPr>
              <a:spLocks noChangeArrowheads="1"/>
            </p:cNvSpPr>
            <p:nvPr/>
          </p:nvSpPr>
          <p:spPr bwMode="auto">
            <a:xfrm>
              <a:off x="3168" y="254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49" name="Oval 272"/>
            <p:cNvSpPr>
              <a:spLocks noChangeArrowheads="1"/>
            </p:cNvSpPr>
            <p:nvPr/>
          </p:nvSpPr>
          <p:spPr bwMode="auto">
            <a:xfrm>
              <a:off x="3504" y="264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50" name="Oval 273"/>
            <p:cNvSpPr>
              <a:spLocks noChangeArrowheads="1"/>
            </p:cNvSpPr>
            <p:nvPr/>
          </p:nvSpPr>
          <p:spPr bwMode="auto">
            <a:xfrm>
              <a:off x="3264" y="288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51" name="Oval 274"/>
            <p:cNvSpPr>
              <a:spLocks noChangeArrowheads="1"/>
            </p:cNvSpPr>
            <p:nvPr/>
          </p:nvSpPr>
          <p:spPr bwMode="auto">
            <a:xfrm>
              <a:off x="3360" y="312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52" name="Oval 275"/>
            <p:cNvSpPr>
              <a:spLocks noChangeArrowheads="1"/>
            </p:cNvSpPr>
            <p:nvPr/>
          </p:nvSpPr>
          <p:spPr bwMode="auto">
            <a:xfrm>
              <a:off x="3648" y="292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53" name="Oval 276"/>
            <p:cNvSpPr>
              <a:spLocks noChangeArrowheads="1"/>
            </p:cNvSpPr>
            <p:nvPr/>
          </p:nvSpPr>
          <p:spPr bwMode="auto">
            <a:xfrm>
              <a:off x="3600" y="321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54" name="Oval 277"/>
            <p:cNvSpPr>
              <a:spLocks noChangeArrowheads="1"/>
            </p:cNvSpPr>
            <p:nvPr/>
          </p:nvSpPr>
          <p:spPr bwMode="auto">
            <a:xfrm>
              <a:off x="3888" y="273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55" name="Oval 278"/>
            <p:cNvSpPr>
              <a:spLocks noChangeArrowheads="1"/>
            </p:cNvSpPr>
            <p:nvPr/>
          </p:nvSpPr>
          <p:spPr bwMode="auto">
            <a:xfrm>
              <a:off x="3936" y="302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56" name="Oval 279"/>
            <p:cNvSpPr>
              <a:spLocks noChangeArrowheads="1"/>
            </p:cNvSpPr>
            <p:nvPr/>
          </p:nvSpPr>
          <p:spPr bwMode="auto">
            <a:xfrm>
              <a:off x="4176" y="288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57" name="Oval 280"/>
            <p:cNvSpPr>
              <a:spLocks noChangeArrowheads="1"/>
            </p:cNvSpPr>
            <p:nvPr/>
          </p:nvSpPr>
          <p:spPr bwMode="auto">
            <a:xfrm>
              <a:off x="3888" y="326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58" name="Oval 281"/>
            <p:cNvSpPr>
              <a:spLocks noChangeArrowheads="1"/>
            </p:cNvSpPr>
            <p:nvPr/>
          </p:nvSpPr>
          <p:spPr bwMode="auto">
            <a:xfrm>
              <a:off x="4176" y="316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59" name="Oval 282"/>
            <p:cNvSpPr>
              <a:spLocks noChangeArrowheads="1"/>
            </p:cNvSpPr>
            <p:nvPr/>
          </p:nvSpPr>
          <p:spPr bwMode="auto">
            <a:xfrm>
              <a:off x="2592" y="2112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60" name="Oval 283"/>
            <p:cNvSpPr>
              <a:spLocks noChangeArrowheads="1"/>
            </p:cNvSpPr>
            <p:nvPr/>
          </p:nvSpPr>
          <p:spPr bwMode="auto">
            <a:xfrm>
              <a:off x="2496" y="1392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61" name="Oval 284"/>
            <p:cNvSpPr>
              <a:spLocks noChangeArrowheads="1"/>
            </p:cNvSpPr>
            <p:nvPr/>
          </p:nvSpPr>
          <p:spPr bwMode="auto">
            <a:xfrm>
              <a:off x="4128" y="264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62" name="Oval 285"/>
            <p:cNvSpPr>
              <a:spLocks noChangeArrowheads="1"/>
            </p:cNvSpPr>
            <p:nvPr/>
          </p:nvSpPr>
          <p:spPr bwMode="auto">
            <a:xfrm>
              <a:off x="3120" y="273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63" name="Oval 286"/>
            <p:cNvSpPr>
              <a:spLocks noChangeArrowheads="1"/>
            </p:cNvSpPr>
            <p:nvPr/>
          </p:nvSpPr>
          <p:spPr bwMode="auto">
            <a:xfrm>
              <a:off x="3456" y="2832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64" name="Oval 287"/>
            <p:cNvSpPr>
              <a:spLocks noChangeArrowheads="1"/>
            </p:cNvSpPr>
            <p:nvPr/>
          </p:nvSpPr>
          <p:spPr bwMode="auto">
            <a:xfrm>
              <a:off x="1344" y="220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65" name="Oval 288"/>
            <p:cNvSpPr>
              <a:spLocks noChangeArrowheads="1"/>
            </p:cNvSpPr>
            <p:nvPr/>
          </p:nvSpPr>
          <p:spPr bwMode="auto">
            <a:xfrm>
              <a:off x="1056" y="216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66" name="Oval 289"/>
            <p:cNvSpPr>
              <a:spLocks noChangeArrowheads="1"/>
            </p:cNvSpPr>
            <p:nvPr/>
          </p:nvSpPr>
          <p:spPr bwMode="auto">
            <a:xfrm>
              <a:off x="1536" y="230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67" name="Oval 290"/>
            <p:cNvSpPr>
              <a:spLocks noChangeArrowheads="1"/>
            </p:cNvSpPr>
            <p:nvPr/>
          </p:nvSpPr>
          <p:spPr bwMode="auto">
            <a:xfrm>
              <a:off x="1152" y="240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68" name="Oval 291"/>
            <p:cNvSpPr>
              <a:spLocks noChangeArrowheads="1"/>
            </p:cNvSpPr>
            <p:nvPr/>
          </p:nvSpPr>
          <p:spPr bwMode="auto">
            <a:xfrm>
              <a:off x="1920" y="225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69" name="Oval 292"/>
            <p:cNvSpPr>
              <a:spLocks noChangeArrowheads="1"/>
            </p:cNvSpPr>
            <p:nvPr/>
          </p:nvSpPr>
          <p:spPr bwMode="auto">
            <a:xfrm>
              <a:off x="1440" y="254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70" name="Oval 293"/>
            <p:cNvSpPr>
              <a:spLocks noChangeArrowheads="1"/>
            </p:cNvSpPr>
            <p:nvPr/>
          </p:nvSpPr>
          <p:spPr bwMode="auto">
            <a:xfrm>
              <a:off x="2112" y="240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71" name="Oval 294"/>
            <p:cNvSpPr>
              <a:spLocks noChangeArrowheads="1"/>
            </p:cNvSpPr>
            <p:nvPr/>
          </p:nvSpPr>
          <p:spPr bwMode="auto">
            <a:xfrm>
              <a:off x="1824" y="2592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72" name="Oval 295"/>
            <p:cNvSpPr>
              <a:spLocks noChangeArrowheads="1"/>
            </p:cNvSpPr>
            <p:nvPr/>
          </p:nvSpPr>
          <p:spPr bwMode="auto">
            <a:xfrm>
              <a:off x="2160" y="264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73" name="Oval 296"/>
            <p:cNvSpPr>
              <a:spLocks noChangeArrowheads="1"/>
            </p:cNvSpPr>
            <p:nvPr/>
          </p:nvSpPr>
          <p:spPr bwMode="auto">
            <a:xfrm>
              <a:off x="1584" y="278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74" name="Oval 297"/>
            <p:cNvSpPr>
              <a:spLocks noChangeArrowheads="1"/>
            </p:cNvSpPr>
            <p:nvPr/>
          </p:nvSpPr>
          <p:spPr bwMode="auto">
            <a:xfrm>
              <a:off x="1920" y="2832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75" name="Oval 298"/>
            <p:cNvSpPr>
              <a:spLocks noChangeArrowheads="1"/>
            </p:cNvSpPr>
            <p:nvPr/>
          </p:nvSpPr>
          <p:spPr bwMode="auto">
            <a:xfrm>
              <a:off x="2304" y="288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76" name="Oval 299"/>
            <p:cNvSpPr>
              <a:spLocks noChangeArrowheads="1"/>
            </p:cNvSpPr>
            <p:nvPr/>
          </p:nvSpPr>
          <p:spPr bwMode="auto">
            <a:xfrm>
              <a:off x="1728" y="302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77" name="Oval 300"/>
            <p:cNvSpPr>
              <a:spLocks noChangeArrowheads="1"/>
            </p:cNvSpPr>
            <p:nvPr/>
          </p:nvSpPr>
          <p:spPr bwMode="auto">
            <a:xfrm>
              <a:off x="2112" y="297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78" name="Oval 301"/>
            <p:cNvSpPr>
              <a:spLocks noChangeArrowheads="1"/>
            </p:cNvSpPr>
            <p:nvPr/>
          </p:nvSpPr>
          <p:spPr bwMode="auto">
            <a:xfrm>
              <a:off x="1920" y="3072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79" name="Oval 302"/>
            <p:cNvSpPr>
              <a:spLocks noChangeArrowheads="1"/>
            </p:cNvSpPr>
            <p:nvPr/>
          </p:nvSpPr>
          <p:spPr bwMode="auto">
            <a:xfrm>
              <a:off x="1728" y="240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80" name="Oval 303"/>
            <p:cNvSpPr>
              <a:spLocks noChangeArrowheads="1"/>
            </p:cNvSpPr>
            <p:nvPr/>
          </p:nvSpPr>
          <p:spPr bwMode="auto">
            <a:xfrm>
              <a:off x="2448" y="2352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81" name="Oval 304"/>
            <p:cNvSpPr>
              <a:spLocks noChangeArrowheads="1"/>
            </p:cNvSpPr>
            <p:nvPr/>
          </p:nvSpPr>
          <p:spPr bwMode="auto">
            <a:xfrm>
              <a:off x="2400" y="2592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82" name="Oval 305"/>
            <p:cNvSpPr>
              <a:spLocks noChangeArrowheads="1"/>
            </p:cNvSpPr>
            <p:nvPr/>
          </p:nvSpPr>
          <p:spPr bwMode="auto">
            <a:xfrm>
              <a:off x="2976" y="2352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83" name="Oval 306"/>
            <p:cNvSpPr>
              <a:spLocks noChangeArrowheads="1"/>
            </p:cNvSpPr>
            <p:nvPr/>
          </p:nvSpPr>
          <p:spPr bwMode="auto">
            <a:xfrm>
              <a:off x="2688" y="230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84" name="Oval 307"/>
            <p:cNvSpPr>
              <a:spLocks noChangeArrowheads="1"/>
            </p:cNvSpPr>
            <p:nvPr/>
          </p:nvSpPr>
          <p:spPr bwMode="auto">
            <a:xfrm>
              <a:off x="2880" y="273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85" name="Oval 308"/>
            <p:cNvSpPr>
              <a:spLocks noChangeArrowheads="1"/>
            </p:cNvSpPr>
            <p:nvPr/>
          </p:nvSpPr>
          <p:spPr bwMode="auto">
            <a:xfrm>
              <a:off x="2784" y="249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86" name="Oval 309"/>
            <p:cNvSpPr>
              <a:spLocks noChangeArrowheads="1"/>
            </p:cNvSpPr>
            <p:nvPr/>
          </p:nvSpPr>
          <p:spPr bwMode="auto">
            <a:xfrm>
              <a:off x="2640" y="2592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87" name="Oval 310"/>
            <p:cNvSpPr>
              <a:spLocks noChangeArrowheads="1"/>
            </p:cNvSpPr>
            <p:nvPr/>
          </p:nvSpPr>
          <p:spPr bwMode="auto">
            <a:xfrm>
              <a:off x="2496" y="278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88" name="Oval 311"/>
            <p:cNvSpPr>
              <a:spLocks noChangeArrowheads="1"/>
            </p:cNvSpPr>
            <p:nvPr/>
          </p:nvSpPr>
          <p:spPr bwMode="auto">
            <a:xfrm>
              <a:off x="1920" y="206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89" name="Oval 312"/>
            <p:cNvSpPr>
              <a:spLocks noChangeArrowheads="1"/>
            </p:cNvSpPr>
            <p:nvPr/>
          </p:nvSpPr>
          <p:spPr bwMode="auto">
            <a:xfrm>
              <a:off x="2352" y="1584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90" name="Oval 313"/>
            <p:cNvSpPr>
              <a:spLocks noChangeArrowheads="1"/>
            </p:cNvSpPr>
            <p:nvPr/>
          </p:nvSpPr>
          <p:spPr bwMode="auto">
            <a:xfrm>
              <a:off x="2208" y="196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91" name="Oval 314"/>
            <p:cNvSpPr>
              <a:spLocks noChangeArrowheads="1"/>
            </p:cNvSpPr>
            <p:nvPr/>
          </p:nvSpPr>
          <p:spPr bwMode="auto">
            <a:xfrm>
              <a:off x="2304" y="1776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92" name="Oval 315"/>
            <p:cNvSpPr>
              <a:spLocks noChangeArrowheads="1"/>
            </p:cNvSpPr>
            <p:nvPr/>
          </p:nvSpPr>
          <p:spPr bwMode="auto">
            <a:xfrm>
              <a:off x="2448" y="196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93" name="Oval 316"/>
            <p:cNvSpPr>
              <a:spLocks noChangeArrowheads="1"/>
            </p:cNvSpPr>
            <p:nvPr/>
          </p:nvSpPr>
          <p:spPr bwMode="auto">
            <a:xfrm>
              <a:off x="2544" y="168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94" name="Oval 317"/>
            <p:cNvSpPr>
              <a:spLocks noChangeArrowheads="1"/>
            </p:cNvSpPr>
            <p:nvPr/>
          </p:nvSpPr>
          <p:spPr bwMode="auto">
            <a:xfrm>
              <a:off x="1728" y="216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95" name="Oval 318"/>
            <p:cNvSpPr>
              <a:spLocks noChangeArrowheads="1"/>
            </p:cNvSpPr>
            <p:nvPr/>
          </p:nvSpPr>
          <p:spPr bwMode="auto">
            <a:xfrm>
              <a:off x="2160" y="220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96" name="Oval 319"/>
            <p:cNvSpPr>
              <a:spLocks noChangeArrowheads="1"/>
            </p:cNvSpPr>
            <p:nvPr/>
          </p:nvSpPr>
          <p:spPr bwMode="auto">
            <a:xfrm>
              <a:off x="2352" y="2160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97" name="Oval 320"/>
            <p:cNvSpPr>
              <a:spLocks noChangeArrowheads="1"/>
            </p:cNvSpPr>
            <p:nvPr/>
          </p:nvSpPr>
          <p:spPr bwMode="auto">
            <a:xfrm>
              <a:off x="2160" y="220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  <p:sp>
          <p:nvSpPr>
            <p:cNvPr id="84298" name="Line 321"/>
            <p:cNvSpPr>
              <a:spLocks noChangeShapeType="1"/>
            </p:cNvSpPr>
            <p:nvPr/>
          </p:nvSpPr>
          <p:spPr bwMode="auto">
            <a:xfrm>
              <a:off x="1824" y="1872"/>
              <a:ext cx="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299" name="Oval 322"/>
            <p:cNvSpPr>
              <a:spLocks noChangeArrowheads="1"/>
            </p:cNvSpPr>
            <p:nvPr/>
          </p:nvSpPr>
          <p:spPr bwMode="auto">
            <a:xfrm>
              <a:off x="3312" y="268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 type="none" w="lg" len="lg"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endParaRPr lang="en-US"/>
            </a:p>
          </p:txBody>
        </p:sp>
      </p:grpSp>
      <p:sp>
        <p:nvSpPr>
          <p:cNvPr id="83971" name="Freeform 325"/>
          <p:cNvSpPr>
            <a:spLocks/>
          </p:cNvSpPr>
          <p:nvPr/>
        </p:nvSpPr>
        <p:spPr bwMode="auto">
          <a:xfrm>
            <a:off x="1620838" y="1630363"/>
            <a:ext cx="2809875" cy="2178050"/>
          </a:xfrm>
          <a:custGeom>
            <a:avLst/>
            <a:gdLst>
              <a:gd name="T0" fmla="*/ 1169352574 w 1770"/>
              <a:gd name="T1" fmla="*/ 224293132 h 1372"/>
              <a:gd name="T2" fmla="*/ 824091859 w 1770"/>
              <a:gd name="T3" fmla="*/ 420866936 h 1372"/>
              <a:gd name="T4" fmla="*/ 554434420 w 1770"/>
              <a:gd name="T5" fmla="*/ 599797172 h 1372"/>
              <a:gd name="T6" fmla="*/ 345262204 w 1770"/>
              <a:gd name="T7" fmla="*/ 854333855 h 1372"/>
              <a:gd name="T8" fmla="*/ 239415671 w 1770"/>
              <a:gd name="T9" fmla="*/ 1033264092 h 1372"/>
              <a:gd name="T10" fmla="*/ 181451250 w 1770"/>
              <a:gd name="T11" fmla="*/ 1166831532 h 1372"/>
              <a:gd name="T12" fmla="*/ 105846583 w 1770"/>
              <a:gd name="T13" fmla="*/ 1302921508 h 1372"/>
              <a:gd name="T14" fmla="*/ 30241879 w 1770"/>
              <a:gd name="T15" fmla="*/ 1481851744 h 1372"/>
              <a:gd name="T16" fmla="*/ 0 w 1770"/>
              <a:gd name="T17" fmla="*/ 1572577337 h 1372"/>
              <a:gd name="T18" fmla="*/ 15120940 w 1770"/>
              <a:gd name="T19" fmla="*/ 2147483647 h 1372"/>
              <a:gd name="T20" fmla="*/ 166330316 w 1770"/>
              <a:gd name="T21" fmla="*/ 2147483647 h 1372"/>
              <a:gd name="T22" fmla="*/ 299897816 w 1770"/>
              <a:gd name="T23" fmla="*/ 2147483647 h 1372"/>
              <a:gd name="T24" fmla="*/ 1212194425 w 1770"/>
              <a:gd name="T25" fmla="*/ 2147483647 h 1372"/>
              <a:gd name="T26" fmla="*/ 1557456530 w 1770"/>
              <a:gd name="T27" fmla="*/ 2147483647 h 1372"/>
              <a:gd name="T28" fmla="*/ 1781751565 w 1770"/>
              <a:gd name="T29" fmla="*/ 2147483647 h 1372"/>
              <a:gd name="T30" fmla="*/ 2006044615 w 1770"/>
              <a:gd name="T31" fmla="*/ 2147483647 h 1372"/>
              <a:gd name="T32" fmla="*/ 2096770215 w 1770"/>
              <a:gd name="T33" fmla="*/ 2147483647 h 1372"/>
              <a:gd name="T34" fmla="*/ 2142133015 w 1770"/>
              <a:gd name="T35" fmla="*/ 2147483647 h 1372"/>
              <a:gd name="T36" fmla="*/ 2147483647 w 1770"/>
              <a:gd name="T37" fmla="*/ 2147483647 h 1372"/>
              <a:gd name="T38" fmla="*/ 2147483647 w 1770"/>
              <a:gd name="T39" fmla="*/ 2147483647 h 1372"/>
              <a:gd name="T40" fmla="*/ 2147483647 w 1770"/>
              <a:gd name="T41" fmla="*/ 2147483647 h 1372"/>
              <a:gd name="T42" fmla="*/ 2147483647 w 1770"/>
              <a:gd name="T43" fmla="*/ 2147483647 h 1372"/>
              <a:gd name="T44" fmla="*/ 2147483647 w 1770"/>
              <a:gd name="T45" fmla="*/ 2147483647 h 1372"/>
              <a:gd name="T46" fmla="*/ 2147483647 w 1770"/>
              <a:gd name="T47" fmla="*/ 2147483647 h 1372"/>
              <a:gd name="T48" fmla="*/ 2147483647 w 1770"/>
              <a:gd name="T49" fmla="*/ 2147483647 h 1372"/>
              <a:gd name="T50" fmla="*/ 2147483647 w 1770"/>
              <a:gd name="T51" fmla="*/ 2147483647 h 1372"/>
              <a:gd name="T52" fmla="*/ 2147483647 w 1770"/>
              <a:gd name="T53" fmla="*/ 2147483647 h 1372"/>
              <a:gd name="T54" fmla="*/ 2147483647 w 1770"/>
              <a:gd name="T55" fmla="*/ 2147483647 h 1372"/>
              <a:gd name="T56" fmla="*/ 2147483647 w 1770"/>
              <a:gd name="T57" fmla="*/ 2147483647 h 1372"/>
              <a:gd name="T58" fmla="*/ 2147483647 w 1770"/>
              <a:gd name="T59" fmla="*/ 2021165387 h 1372"/>
              <a:gd name="T60" fmla="*/ 2147483647 w 1770"/>
              <a:gd name="T61" fmla="*/ 1975802591 h 1372"/>
              <a:gd name="T62" fmla="*/ 2147483647 w 1770"/>
              <a:gd name="T63" fmla="*/ 1960681658 h 1372"/>
              <a:gd name="T64" fmla="*/ 2147483647 w 1770"/>
              <a:gd name="T65" fmla="*/ 1872475427 h 1372"/>
              <a:gd name="T66" fmla="*/ 2147483647 w 1770"/>
              <a:gd name="T67" fmla="*/ 1781749835 h 1372"/>
              <a:gd name="T68" fmla="*/ 2147483647 w 1770"/>
              <a:gd name="T69" fmla="*/ 1602819201 h 1372"/>
              <a:gd name="T70" fmla="*/ 2147483647 w 1770"/>
              <a:gd name="T71" fmla="*/ 1363405237 h 1372"/>
              <a:gd name="T72" fmla="*/ 2147483647 w 1770"/>
              <a:gd name="T73" fmla="*/ 957659431 h 1372"/>
              <a:gd name="T74" fmla="*/ 2147483647 w 1770"/>
              <a:gd name="T75" fmla="*/ 899695064 h 1372"/>
              <a:gd name="T76" fmla="*/ 2147483647 w 1770"/>
              <a:gd name="T77" fmla="*/ 793849928 h 1372"/>
              <a:gd name="T78" fmla="*/ 2147483647 w 1770"/>
              <a:gd name="T79" fmla="*/ 675401833 h 1372"/>
              <a:gd name="T80" fmla="*/ 2147483647 w 1770"/>
              <a:gd name="T81" fmla="*/ 554434376 h 1372"/>
              <a:gd name="T82" fmla="*/ 2147483647 w 1770"/>
              <a:gd name="T83" fmla="*/ 284776860 h 1372"/>
              <a:gd name="T84" fmla="*/ 2147483647 w 1770"/>
              <a:gd name="T85" fmla="*/ 224293132 h 1372"/>
              <a:gd name="T86" fmla="*/ 1811993431 w 1770"/>
              <a:gd name="T87" fmla="*/ 0 h 1372"/>
              <a:gd name="T88" fmla="*/ 1451609996 w 1770"/>
              <a:gd name="T89" fmla="*/ 75604685 h 1372"/>
              <a:gd name="T90" fmla="*/ 1257557225 w 1770"/>
              <a:gd name="T91" fmla="*/ 194052806 h 1372"/>
              <a:gd name="T92" fmla="*/ 1169352574 w 1770"/>
              <a:gd name="T93" fmla="*/ 224293132 h 137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1770"/>
              <a:gd name="T142" fmla="*/ 0 h 1372"/>
              <a:gd name="T143" fmla="*/ 1770 w 1770"/>
              <a:gd name="T144" fmla="*/ 1372 h 1372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1770" h="1372">
                <a:moveTo>
                  <a:pt x="464" y="89"/>
                </a:moveTo>
                <a:cubicBezTo>
                  <a:pt x="416" y="113"/>
                  <a:pt x="377" y="150"/>
                  <a:pt x="327" y="167"/>
                </a:cubicBezTo>
                <a:cubicBezTo>
                  <a:pt x="295" y="197"/>
                  <a:pt x="251" y="207"/>
                  <a:pt x="220" y="238"/>
                </a:cubicBezTo>
                <a:cubicBezTo>
                  <a:pt x="188" y="270"/>
                  <a:pt x="174" y="314"/>
                  <a:pt x="137" y="339"/>
                </a:cubicBezTo>
                <a:cubicBezTo>
                  <a:pt x="128" y="366"/>
                  <a:pt x="111" y="387"/>
                  <a:pt x="95" y="410"/>
                </a:cubicBezTo>
                <a:cubicBezTo>
                  <a:pt x="85" y="425"/>
                  <a:pt x="80" y="447"/>
                  <a:pt x="72" y="463"/>
                </a:cubicBezTo>
                <a:cubicBezTo>
                  <a:pt x="63" y="481"/>
                  <a:pt x="50" y="498"/>
                  <a:pt x="42" y="517"/>
                </a:cubicBezTo>
                <a:cubicBezTo>
                  <a:pt x="32" y="540"/>
                  <a:pt x="22" y="565"/>
                  <a:pt x="12" y="588"/>
                </a:cubicBezTo>
                <a:cubicBezTo>
                  <a:pt x="7" y="600"/>
                  <a:pt x="0" y="624"/>
                  <a:pt x="0" y="624"/>
                </a:cubicBezTo>
                <a:cubicBezTo>
                  <a:pt x="2" y="703"/>
                  <a:pt x="2" y="782"/>
                  <a:pt x="6" y="861"/>
                </a:cubicBezTo>
                <a:cubicBezTo>
                  <a:pt x="7" y="885"/>
                  <a:pt x="52" y="948"/>
                  <a:pt x="66" y="968"/>
                </a:cubicBezTo>
                <a:cubicBezTo>
                  <a:pt x="83" y="993"/>
                  <a:pt x="95" y="1021"/>
                  <a:pt x="119" y="1039"/>
                </a:cubicBezTo>
                <a:cubicBezTo>
                  <a:pt x="225" y="1120"/>
                  <a:pt x="351" y="1112"/>
                  <a:pt x="481" y="1117"/>
                </a:cubicBezTo>
                <a:cubicBezTo>
                  <a:pt x="531" y="1127"/>
                  <a:pt x="575" y="1148"/>
                  <a:pt x="618" y="1176"/>
                </a:cubicBezTo>
                <a:cubicBezTo>
                  <a:pt x="648" y="1196"/>
                  <a:pt x="679" y="1203"/>
                  <a:pt x="707" y="1229"/>
                </a:cubicBezTo>
                <a:cubicBezTo>
                  <a:pt x="722" y="1275"/>
                  <a:pt x="753" y="1281"/>
                  <a:pt x="796" y="1295"/>
                </a:cubicBezTo>
                <a:cubicBezTo>
                  <a:pt x="808" y="1299"/>
                  <a:pt x="820" y="1303"/>
                  <a:pt x="832" y="1307"/>
                </a:cubicBezTo>
                <a:cubicBezTo>
                  <a:pt x="838" y="1309"/>
                  <a:pt x="850" y="1313"/>
                  <a:pt x="850" y="1313"/>
                </a:cubicBezTo>
                <a:cubicBezTo>
                  <a:pt x="886" y="1339"/>
                  <a:pt x="924" y="1357"/>
                  <a:pt x="968" y="1366"/>
                </a:cubicBezTo>
                <a:cubicBezTo>
                  <a:pt x="1034" y="1359"/>
                  <a:pt x="1032" y="1372"/>
                  <a:pt x="1051" y="1319"/>
                </a:cubicBezTo>
                <a:cubicBezTo>
                  <a:pt x="1056" y="1280"/>
                  <a:pt x="1050" y="1262"/>
                  <a:pt x="1081" y="1241"/>
                </a:cubicBezTo>
                <a:cubicBezTo>
                  <a:pt x="1108" y="1201"/>
                  <a:pt x="1130" y="1144"/>
                  <a:pt x="1170" y="1117"/>
                </a:cubicBezTo>
                <a:cubicBezTo>
                  <a:pt x="1196" y="1078"/>
                  <a:pt x="1241" y="1080"/>
                  <a:pt x="1283" y="1069"/>
                </a:cubicBezTo>
                <a:cubicBezTo>
                  <a:pt x="1313" y="1061"/>
                  <a:pt x="1336" y="1051"/>
                  <a:pt x="1366" y="1045"/>
                </a:cubicBezTo>
                <a:cubicBezTo>
                  <a:pt x="1388" y="1047"/>
                  <a:pt x="1410" y="1048"/>
                  <a:pt x="1431" y="1051"/>
                </a:cubicBezTo>
                <a:cubicBezTo>
                  <a:pt x="1447" y="1054"/>
                  <a:pt x="1479" y="1063"/>
                  <a:pt x="1479" y="1063"/>
                </a:cubicBezTo>
                <a:cubicBezTo>
                  <a:pt x="1547" y="1056"/>
                  <a:pt x="1602" y="1037"/>
                  <a:pt x="1663" y="1010"/>
                </a:cubicBezTo>
                <a:cubicBezTo>
                  <a:pt x="1690" y="998"/>
                  <a:pt x="1710" y="996"/>
                  <a:pt x="1734" y="980"/>
                </a:cubicBezTo>
                <a:cubicBezTo>
                  <a:pt x="1742" y="955"/>
                  <a:pt x="1756" y="931"/>
                  <a:pt x="1770" y="909"/>
                </a:cubicBezTo>
                <a:cubicBezTo>
                  <a:pt x="1761" y="849"/>
                  <a:pt x="1744" y="821"/>
                  <a:pt x="1687" y="802"/>
                </a:cubicBezTo>
                <a:cubicBezTo>
                  <a:pt x="1683" y="796"/>
                  <a:pt x="1681" y="789"/>
                  <a:pt x="1675" y="784"/>
                </a:cubicBezTo>
                <a:cubicBezTo>
                  <a:pt x="1670" y="780"/>
                  <a:pt x="1661" y="783"/>
                  <a:pt x="1657" y="778"/>
                </a:cubicBezTo>
                <a:cubicBezTo>
                  <a:pt x="1650" y="768"/>
                  <a:pt x="1649" y="755"/>
                  <a:pt x="1645" y="743"/>
                </a:cubicBezTo>
                <a:cubicBezTo>
                  <a:pt x="1640" y="729"/>
                  <a:pt x="1621" y="707"/>
                  <a:pt x="1621" y="707"/>
                </a:cubicBezTo>
                <a:cubicBezTo>
                  <a:pt x="1614" y="681"/>
                  <a:pt x="1608" y="658"/>
                  <a:pt x="1592" y="636"/>
                </a:cubicBezTo>
                <a:cubicBezTo>
                  <a:pt x="1580" y="600"/>
                  <a:pt x="1581" y="580"/>
                  <a:pt x="1586" y="541"/>
                </a:cubicBezTo>
                <a:cubicBezTo>
                  <a:pt x="1584" y="487"/>
                  <a:pt x="1592" y="432"/>
                  <a:pt x="1580" y="380"/>
                </a:cubicBezTo>
                <a:cubicBezTo>
                  <a:pt x="1577" y="366"/>
                  <a:pt x="1557" y="362"/>
                  <a:pt x="1544" y="357"/>
                </a:cubicBezTo>
                <a:cubicBezTo>
                  <a:pt x="1501" y="342"/>
                  <a:pt x="1458" y="326"/>
                  <a:pt x="1414" y="315"/>
                </a:cubicBezTo>
                <a:cubicBezTo>
                  <a:pt x="1370" y="286"/>
                  <a:pt x="1315" y="281"/>
                  <a:pt x="1265" y="268"/>
                </a:cubicBezTo>
                <a:cubicBezTo>
                  <a:pt x="1225" y="258"/>
                  <a:pt x="1197" y="233"/>
                  <a:pt x="1158" y="220"/>
                </a:cubicBezTo>
                <a:cubicBezTo>
                  <a:pt x="1101" y="201"/>
                  <a:pt x="1043" y="147"/>
                  <a:pt x="992" y="113"/>
                </a:cubicBezTo>
                <a:cubicBezTo>
                  <a:pt x="977" y="103"/>
                  <a:pt x="955" y="98"/>
                  <a:pt x="939" y="89"/>
                </a:cubicBezTo>
                <a:cubicBezTo>
                  <a:pt x="869" y="51"/>
                  <a:pt x="799" y="13"/>
                  <a:pt x="719" y="0"/>
                </a:cubicBezTo>
                <a:cubicBezTo>
                  <a:pt x="630" y="6"/>
                  <a:pt x="643" y="8"/>
                  <a:pt x="576" y="30"/>
                </a:cubicBezTo>
                <a:cubicBezTo>
                  <a:pt x="555" y="44"/>
                  <a:pt x="521" y="69"/>
                  <a:pt x="499" y="77"/>
                </a:cubicBezTo>
                <a:cubicBezTo>
                  <a:pt x="487" y="81"/>
                  <a:pt x="464" y="89"/>
                  <a:pt x="464" y="89"/>
                </a:cubicBezTo>
                <a:close/>
              </a:path>
            </a:pathLst>
          </a:custGeom>
          <a:noFill/>
          <a:ln w="25400" cap="flat" cmpd="sng">
            <a:solidFill>
              <a:srgbClr val="008000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3972" name="Freeform 326"/>
          <p:cNvSpPr>
            <a:spLocks/>
          </p:cNvSpPr>
          <p:nvPr/>
        </p:nvSpPr>
        <p:spPr bwMode="auto">
          <a:xfrm>
            <a:off x="1568450" y="3317875"/>
            <a:ext cx="3032125" cy="1790700"/>
          </a:xfrm>
          <a:custGeom>
            <a:avLst/>
            <a:gdLst>
              <a:gd name="T0" fmla="*/ 592237560 w 1910"/>
              <a:gd name="T1" fmla="*/ 151209359 h 1128"/>
              <a:gd name="T2" fmla="*/ 413305619 w 1910"/>
              <a:gd name="T3" fmla="*/ 105846566 h 1128"/>
              <a:gd name="T4" fmla="*/ 234375364 w 1910"/>
              <a:gd name="T5" fmla="*/ 0 h 1128"/>
              <a:gd name="T6" fmla="*/ 68045020 w 1910"/>
              <a:gd name="T7" fmla="*/ 75604680 h 1128"/>
              <a:gd name="T8" fmla="*/ 234375364 w 1910"/>
              <a:gd name="T9" fmla="*/ 703124282 h 1128"/>
              <a:gd name="T10" fmla="*/ 352821884 w 1910"/>
              <a:gd name="T11" fmla="*/ 972780288 h 1128"/>
              <a:gd name="T12" fmla="*/ 458668519 w 1910"/>
              <a:gd name="T13" fmla="*/ 1151710511 h 1128"/>
              <a:gd name="T14" fmla="*/ 519152253 w 1910"/>
              <a:gd name="T15" fmla="*/ 1197073304 h 1128"/>
              <a:gd name="T16" fmla="*/ 561995692 w 1910"/>
              <a:gd name="T17" fmla="*/ 1242436097 h 1128"/>
              <a:gd name="T18" fmla="*/ 652721294 w 1910"/>
              <a:gd name="T19" fmla="*/ 1287798889 h 1128"/>
              <a:gd name="T20" fmla="*/ 877014548 w 1910"/>
              <a:gd name="T21" fmla="*/ 1421367907 h 1128"/>
              <a:gd name="T22" fmla="*/ 1013102950 w 1910"/>
              <a:gd name="T23" fmla="*/ 1496972561 h 1128"/>
              <a:gd name="T24" fmla="*/ 1192034792 w 1910"/>
              <a:gd name="T25" fmla="*/ 1645660922 h 1128"/>
              <a:gd name="T26" fmla="*/ 1416327847 w 1910"/>
              <a:gd name="T27" fmla="*/ 2021165231 h 1128"/>
              <a:gd name="T28" fmla="*/ 1519655021 w 1910"/>
              <a:gd name="T29" fmla="*/ 2147483647 h 1128"/>
              <a:gd name="T30" fmla="*/ 1595259689 w 1910"/>
              <a:gd name="T31" fmla="*/ 2147483647 h 1128"/>
              <a:gd name="T32" fmla="*/ 1955641544 w 1910"/>
              <a:gd name="T33" fmla="*/ 2147483647 h 1128"/>
              <a:gd name="T34" fmla="*/ 2147483647 w 1910"/>
              <a:gd name="T35" fmla="*/ 2147483647 h 1128"/>
              <a:gd name="T36" fmla="*/ 2147483647 w 1910"/>
              <a:gd name="T37" fmla="*/ 2147483647 h 1128"/>
              <a:gd name="T38" fmla="*/ 2147483647 w 1910"/>
              <a:gd name="T39" fmla="*/ 2147483647 h 1128"/>
              <a:gd name="T40" fmla="*/ 2147483647 w 1910"/>
              <a:gd name="T41" fmla="*/ 2147483647 h 1128"/>
              <a:gd name="T42" fmla="*/ 2147483647 w 1910"/>
              <a:gd name="T43" fmla="*/ 2147483647 h 1128"/>
              <a:gd name="T44" fmla="*/ 2147483647 w 1910"/>
              <a:gd name="T45" fmla="*/ 2147483647 h 1128"/>
              <a:gd name="T46" fmla="*/ 2147483647 w 1910"/>
              <a:gd name="T47" fmla="*/ 2147483647 h 1128"/>
              <a:gd name="T48" fmla="*/ 2147483647 w 1910"/>
              <a:gd name="T49" fmla="*/ 2147483647 h 1128"/>
              <a:gd name="T50" fmla="*/ 2147483647 w 1910"/>
              <a:gd name="T51" fmla="*/ 2147483647 h 1128"/>
              <a:gd name="T52" fmla="*/ 2147483647 w 1910"/>
              <a:gd name="T53" fmla="*/ 2081648955 h 1128"/>
              <a:gd name="T54" fmla="*/ 2147483647 w 1910"/>
              <a:gd name="T55" fmla="*/ 1827112490 h 1128"/>
              <a:gd name="T56" fmla="*/ 2147483647 w 1910"/>
              <a:gd name="T57" fmla="*/ 1602819078 h 1128"/>
              <a:gd name="T58" fmla="*/ 2147483647 w 1910"/>
              <a:gd name="T59" fmla="*/ 1466730699 h 1128"/>
              <a:gd name="T60" fmla="*/ 2147483647 w 1910"/>
              <a:gd name="T61" fmla="*/ 1406246976 h 1128"/>
              <a:gd name="T62" fmla="*/ 2147483647 w 1910"/>
              <a:gd name="T63" fmla="*/ 1363405132 h 1128"/>
              <a:gd name="T64" fmla="*/ 2147483647 w 1910"/>
              <a:gd name="T65" fmla="*/ 1348284201 h 1128"/>
              <a:gd name="T66" fmla="*/ 2147483647 w 1910"/>
              <a:gd name="T67" fmla="*/ 1302921408 h 1128"/>
              <a:gd name="T68" fmla="*/ 2147483647 w 1910"/>
              <a:gd name="T69" fmla="*/ 1272677958 h 1128"/>
              <a:gd name="T70" fmla="*/ 2147483647 w 1910"/>
              <a:gd name="T71" fmla="*/ 1181952373 h 1128"/>
              <a:gd name="T72" fmla="*/ 2147483647 w 1910"/>
              <a:gd name="T73" fmla="*/ 1139110529 h 1128"/>
              <a:gd name="T74" fmla="*/ 2147483647 w 1910"/>
              <a:gd name="T75" fmla="*/ 927417495 h 1128"/>
              <a:gd name="T76" fmla="*/ 2147483647 w 1910"/>
              <a:gd name="T77" fmla="*/ 793848280 h 1128"/>
              <a:gd name="T78" fmla="*/ 2147483647 w 1910"/>
              <a:gd name="T79" fmla="*/ 660280850 h 1128"/>
              <a:gd name="T80" fmla="*/ 2147483647 w 1910"/>
              <a:gd name="T81" fmla="*/ 569555264 h 1128"/>
              <a:gd name="T82" fmla="*/ 2147483647 w 1910"/>
              <a:gd name="T83" fmla="*/ 524192472 h 1128"/>
              <a:gd name="T84" fmla="*/ 2147483647 w 1910"/>
              <a:gd name="T85" fmla="*/ 433466886 h 1128"/>
              <a:gd name="T86" fmla="*/ 2147483647 w 1910"/>
              <a:gd name="T87" fmla="*/ 166330290 h 1128"/>
              <a:gd name="T88" fmla="*/ 2147483647 w 1910"/>
              <a:gd name="T89" fmla="*/ 15120937 h 1128"/>
              <a:gd name="T90" fmla="*/ 2147483647 w 1910"/>
              <a:gd name="T91" fmla="*/ 30241874 h 1128"/>
              <a:gd name="T92" fmla="*/ 2147483647 w 1910"/>
              <a:gd name="T93" fmla="*/ 151209359 h 1128"/>
              <a:gd name="T94" fmla="*/ 2147483647 w 1910"/>
              <a:gd name="T95" fmla="*/ 166330290 h 1128"/>
              <a:gd name="T96" fmla="*/ 2147483647 w 1910"/>
              <a:gd name="T97" fmla="*/ 284776838 h 1128"/>
              <a:gd name="T98" fmla="*/ 2147483647 w 1910"/>
              <a:gd name="T99" fmla="*/ 763606418 h 1128"/>
              <a:gd name="T100" fmla="*/ 2147483647 w 1910"/>
              <a:gd name="T101" fmla="*/ 957659357 h 1128"/>
              <a:gd name="T102" fmla="*/ 2147483647 w 1910"/>
              <a:gd name="T103" fmla="*/ 1003022150 h 1128"/>
              <a:gd name="T104" fmla="*/ 2147483647 w 1910"/>
              <a:gd name="T105" fmla="*/ 1033264012 h 1128"/>
              <a:gd name="T106" fmla="*/ 2147483647 w 1910"/>
              <a:gd name="T107" fmla="*/ 972780288 h 1128"/>
              <a:gd name="T108" fmla="*/ 2134573386 w 1910"/>
              <a:gd name="T109" fmla="*/ 854332202 h 1128"/>
              <a:gd name="T110" fmla="*/ 1834674075 w 1910"/>
              <a:gd name="T111" fmla="*/ 660280850 h 1128"/>
              <a:gd name="T112" fmla="*/ 1610380623 w 1910"/>
              <a:gd name="T113" fmla="*/ 524192472 h 1128"/>
              <a:gd name="T114" fmla="*/ 1476811582 w 1910"/>
              <a:gd name="T115" fmla="*/ 433466886 h 1128"/>
              <a:gd name="T116" fmla="*/ 1131551058 w 1910"/>
              <a:gd name="T117" fmla="*/ 315018700 h 1128"/>
              <a:gd name="T118" fmla="*/ 922377349 w 1910"/>
              <a:gd name="T119" fmla="*/ 254534977 h 1128"/>
              <a:gd name="T120" fmla="*/ 682963161 w 1910"/>
              <a:gd name="T121" fmla="*/ 151209359 h 1128"/>
              <a:gd name="T122" fmla="*/ 592237560 w 1910"/>
              <a:gd name="T123" fmla="*/ 151209359 h 112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910"/>
              <a:gd name="T187" fmla="*/ 0 h 1128"/>
              <a:gd name="T188" fmla="*/ 1910 w 1910"/>
              <a:gd name="T189" fmla="*/ 1128 h 1128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910" h="1128">
                <a:moveTo>
                  <a:pt x="235" y="60"/>
                </a:moveTo>
                <a:cubicBezTo>
                  <a:pt x="213" y="56"/>
                  <a:pt x="184" y="53"/>
                  <a:pt x="164" y="42"/>
                </a:cubicBezTo>
                <a:cubicBezTo>
                  <a:pt x="137" y="27"/>
                  <a:pt x="121" y="9"/>
                  <a:pt x="93" y="0"/>
                </a:cubicBezTo>
                <a:cubicBezTo>
                  <a:pt x="61" y="6"/>
                  <a:pt x="50" y="7"/>
                  <a:pt x="27" y="30"/>
                </a:cubicBezTo>
                <a:cubicBezTo>
                  <a:pt x="0" y="110"/>
                  <a:pt x="46" y="213"/>
                  <a:pt x="93" y="279"/>
                </a:cubicBezTo>
                <a:cubicBezTo>
                  <a:pt x="105" y="315"/>
                  <a:pt x="123" y="352"/>
                  <a:pt x="140" y="386"/>
                </a:cubicBezTo>
                <a:cubicBezTo>
                  <a:pt x="151" y="409"/>
                  <a:pt x="161" y="441"/>
                  <a:pt x="182" y="457"/>
                </a:cubicBezTo>
                <a:cubicBezTo>
                  <a:pt x="190" y="463"/>
                  <a:pt x="198" y="468"/>
                  <a:pt x="206" y="475"/>
                </a:cubicBezTo>
                <a:cubicBezTo>
                  <a:pt x="212" y="480"/>
                  <a:pt x="217" y="488"/>
                  <a:pt x="223" y="493"/>
                </a:cubicBezTo>
                <a:cubicBezTo>
                  <a:pt x="252" y="518"/>
                  <a:pt x="229" y="494"/>
                  <a:pt x="259" y="511"/>
                </a:cubicBezTo>
                <a:cubicBezTo>
                  <a:pt x="289" y="528"/>
                  <a:pt x="318" y="547"/>
                  <a:pt x="348" y="564"/>
                </a:cubicBezTo>
                <a:cubicBezTo>
                  <a:pt x="410" y="598"/>
                  <a:pt x="361" y="580"/>
                  <a:pt x="402" y="594"/>
                </a:cubicBezTo>
                <a:cubicBezTo>
                  <a:pt x="423" y="616"/>
                  <a:pt x="447" y="637"/>
                  <a:pt x="473" y="653"/>
                </a:cubicBezTo>
                <a:cubicBezTo>
                  <a:pt x="505" y="701"/>
                  <a:pt x="530" y="754"/>
                  <a:pt x="562" y="802"/>
                </a:cubicBezTo>
                <a:cubicBezTo>
                  <a:pt x="578" y="826"/>
                  <a:pt x="582" y="851"/>
                  <a:pt x="603" y="873"/>
                </a:cubicBezTo>
                <a:cubicBezTo>
                  <a:pt x="614" y="905"/>
                  <a:pt x="605" y="886"/>
                  <a:pt x="633" y="927"/>
                </a:cubicBezTo>
                <a:cubicBezTo>
                  <a:pt x="679" y="996"/>
                  <a:pt x="689" y="1040"/>
                  <a:pt x="776" y="1069"/>
                </a:cubicBezTo>
                <a:cubicBezTo>
                  <a:pt x="821" y="1100"/>
                  <a:pt x="871" y="1117"/>
                  <a:pt x="924" y="1128"/>
                </a:cubicBezTo>
                <a:cubicBezTo>
                  <a:pt x="962" y="1126"/>
                  <a:pt x="999" y="1126"/>
                  <a:pt x="1037" y="1123"/>
                </a:cubicBezTo>
                <a:cubicBezTo>
                  <a:pt x="1106" y="1118"/>
                  <a:pt x="1168" y="1075"/>
                  <a:pt x="1227" y="1045"/>
                </a:cubicBezTo>
                <a:cubicBezTo>
                  <a:pt x="1250" y="1034"/>
                  <a:pt x="1275" y="1020"/>
                  <a:pt x="1298" y="1010"/>
                </a:cubicBezTo>
                <a:cubicBezTo>
                  <a:pt x="1310" y="1005"/>
                  <a:pt x="1324" y="1005"/>
                  <a:pt x="1334" y="998"/>
                </a:cubicBezTo>
                <a:cubicBezTo>
                  <a:pt x="1378" y="968"/>
                  <a:pt x="1426" y="933"/>
                  <a:pt x="1476" y="915"/>
                </a:cubicBezTo>
                <a:cubicBezTo>
                  <a:pt x="1503" y="888"/>
                  <a:pt x="1486" y="900"/>
                  <a:pt x="1530" y="885"/>
                </a:cubicBezTo>
                <a:cubicBezTo>
                  <a:pt x="1543" y="881"/>
                  <a:pt x="1553" y="869"/>
                  <a:pt x="1565" y="861"/>
                </a:cubicBezTo>
                <a:cubicBezTo>
                  <a:pt x="1570" y="857"/>
                  <a:pt x="1577" y="858"/>
                  <a:pt x="1583" y="855"/>
                </a:cubicBezTo>
                <a:cubicBezTo>
                  <a:pt x="1645" y="822"/>
                  <a:pt x="1596" y="840"/>
                  <a:pt x="1637" y="826"/>
                </a:cubicBezTo>
                <a:cubicBezTo>
                  <a:pt x="1673" y="801"/>
                  <a:pt x="1672" y="759"/>
                  <a:pt x="1696" y="725"/>
                </a:cubicBezTo>
                <a:cubicBezTo>
                  <a:pt x="1705" y="697"/>
                  <a:pt x="1726" y="661"/>
                  <a:pt x="1744" y="636"/>
                </a:cubicBezTo>
                <a:cubicBezTo>
                  <a:pt x="1752" y="606"/>
                  <a:pt x="1779" y="598"/>
                  <a:pt x="1803" y="582"/>
                </a:cubicBezTo>
                <a:cubicBezTo>
                  <a:pt x="1815" y="574"/>
                  <a:pt x="1839" y="558"/>
                  <a:pt x="1839" y="558"/>
                </a:cubicBezTo>
                <a:cubicBezTo>
                  <a:pt x="1843" y="552"/>
                  <a:pt x="1845" y="545"/>
                  <a:pt x="1850" y="541"/>
                </a:cubicBezTo>
                <a:cubicBezTo>
                  <a:pt x="1855" y="537"/>
                  <a:pt x="1864" y="539"/>
                  <a:pt x="1868" y="535"/>
                </a:cubicBezTo>
                <a:cubicBezTo>
                  <a:pt x="1872" y="531"/>
                  <a:pt x="1870" y="522"/>
                  <a:pt x="1874" y="517"/>
                </a:cubicBezTo>
                <a:cubicBezTo>
                  <a:pt x="1879" y="511"/>
                  <a:pt x="1886" y="509"/>
                  <a:pt x="1892" y="505"/>
                </a:cubicBezTo>
                <a:cubicBezTo>
                  <a:pt x="1896" y="493"/>
                  <a:pt x="1900" y="481"/>
                  <a:pt x="1904" y="469"/>
                </a:cubicBezTo>
                <a:cubicBezTo>
                  <a:pt x="1906" y="463"/>
                  <a:pt x="1910" y="452"/>
                  <a:pt x="1910" y="452"/>
                </a:cubicBezTo>
                <a:cubicBezTo>
                  <a:pt x="1898" y="415"/>
                  <a:pt x="1895" y="390"/>
                  <a:pt x="1862" y="368"/>
                </a:cubicBezTo>
                <a:cubicBezTo>
                  <a:pt x="1851" y="338"/>
                  <a:pt x="1859" y="356"/>
                  <a:pt x="1833" y="315"/>
                </a:cubicBezTo>
                <a:cubicBezTo>
                  <a:pt x="1823" y="299"/>
                  <a:pt x="1825" y="278"/>
                  <a:pt x="1815" y="262"/>
                </a:cubicBezTo>
                <a:cubicBezTo>
                  <a:pt x="1807" y="250"/>
                  <a:pt x="1796" y="240"/>
                  <a:pt x="1791" y="226"/>
                </a:cubicBezTo>
                <a:cubicBezTo>
                  <a:pt x="1789" y="220"/>
                  <a:pt x="1788" y="214"/>
                  <a:pt x="1785" y="208"/>
                </a:cubicBezTo>
                <a:cubicBezTo>
                  <a:pt x="1778" y="195"/>
                  <a:pt x="1766" y="186"/>
                  <a:pt x="1761" y="172"/>
                </a:cubicBezTo>
                <a:cubicBezTo>
                  <a:pt x="1748" y="135"/>
                  <a:pt x="1737" y="98"/>
                  <a:pt x="1714" y="66"/>
                </a:cubicBezTo>
                <a:cubicBezTo>
                  <a:pt x="1698" y="17"/>
                  <a:pt x="1667" y="13"/>
                  <a:pt x="1619" y="6"/>
                </a:cubicBezTo>
                <a:cubicBezTo>
                  <a:pt x="1595" y="8"/>
                  <a:pt x="1571" y="8"/>
                  <a:pt x="1548" y="12"/>
                </a:cubicBezTo>
                <a:cubicBezTo>
                  <a:pt x="1510" y="19"/>
                  <a:pt x="1468" y="59"/>
                  <a:pt x="1429" y="60"/>
                </a:cubicBezTo>
                <a:cubicBezTo>
                  <a:pt x="1362" y="62"/>
                  <a:pt x="1294" y="64"/>
                  <a:pt x="1227" y="66"/>
                </a:cubicBezTo>
                <a:cubicBezTo>
                  <a:pt x="1195" y="75"/>
                  <a:pt x="1187" y="95"/>
                  <a:pt x="1162" y="113"/>
                </a:cubicBezTo>
                <a:cubicBezTo>
                  <a:pt x="1141" y="177"/>
                  <a:pt x="1126" y="243"/>
                  <a:pt x="1096" y="303"/>
                </a:cubicBezTo>
                <a:cubicBezTo>
                  <a:pt x="1083" y="329"/>
                  <a:pt x="1071" y="371"/>
                  <a:pt x="1043" y="380"/>
                </a:cubicBezTo>
                <a:cubicBezTo>
                  <a:pt x="1039" y="386"/>
                  <a:pt x="1037" y="394"/>
                  <a:pt x="1031" y="398"/>
                </a:cubicBezTo>
                <a:cubicBezTo>
                  <a:pt x="1020" y="405"/>
                  <a:pt x="995" y="410"/>
                  <a:pt x="995" y="410"/>
                </a:cubicBezTo>
                <a:cubicBezTo>
                  <a:pt x="943" y="406"/>
                  <a:pt x="925" y="411"/>
                  <a:pt x="888" y="386"/>
                </a:cubicBezTo>
                <a:cubicBezTo>
                  <a:pt x="875" y="365"/>
                  <a:pt x="867" y="353"/>
                  <a:pt x="847" y="339"/>
                </a:cubicBezTo>
                <a:cubicBezTo>
                  <a:pt x="821" y="300"/>
                  <a:pt x="772" y="274"/>
                  <a:pt x="728" y="262"/>
                </a:cubicBezTo>
                <a:cubicBezTo>
                  <a:pt x="698" y="242"/>
                  <a:pt x="669" y="228"/>
                  <a:pt x="639" y="208"/>
                </a:cubicBezTo>
                <a:cubicBezTo>
                  <a:pt x="624" y="198"/>
                  <a:pt x="603" y="178"/>
                  <a:pt x="586" y="172"/>
                </a:cubicBezTo>
                <a:cubicBezTo>
                  <a:pt x="540" y="157"/>
                  <a:pt x="494" y="142"/>
                  <a:pt x="449" y="125"/>
                </a:cubicBezTo>
                <a:cubicBezTo>
                  <a:pt x="423" y="115"/>
                  <a:pt x="391" y="114"/>
                  <a:pt x="366" y="101"/>
                </a:cubicBezTo>
                <a:cubicBezTo>
                  <a:pt x="337" y="86"/>
                  <a:pt x="303" y="67"/>
                  <a:pt x="271" y="60"/>
                </a:cubicBezTo>
                <a:cubicBezTo>
                  <a:pt x="239" y="53"/>
                  <a:pt x="248" y="47"/>
                  <a:pt x="235" y="60"/>
                </a:cubicBezTo>
                <a:close/>
              </a:path>
            </a:pathLst>
          </a:custGeom>
          <a:noFill/>
          <a:ln w="25400" cap="flat" cmpd="sng">
            <a:solidFill>
              <a:srgbClr val="008000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3973" name="Freeform 330"/>
          <p:cNvSpPr>
            <a:spLocks/>
          </p:cNvSpPr>
          <p:nvPr/>
        </p:nvSpPr>
        <p:spPr bwMode="auto">
          <a:xfrm>
            <a:off x="1447800" y="1479550"/>
            <a:ext cx="3152775" cy="3757613"/>
          </a:xfrm>
          <a:custGeom>
            <a:avLst/>
            <a:gdLst>
              <a:gd name="T0" fmla="*/ 2147483647 w 2033"/>
              <a:gd name="T1" fmla="*/ 869454854 h 2367"/>
              <a:gd name="T2" fmla="*/ 2147483647 w 2033"/>
              <a:gd name="T3" fmla="*/ 778729056 h 2367"/>
              <a:gd name="T4" fmla="*/ 2147483647 w 2033"/>
              <a:gd name="T5" fmla="*/ 493950685 h 2367"/>
              <a:gd name="T6" fmla="*/ 2147483647 w 2033"/>
              <a:gd name="T7" fmla="*/ 239415670 h 2367"/>
              <a:gd name="T8" fmla="*/ 1962462394 w 2033"/>
              <a:gd name="T9" fmla="*/ 0 h 2367"/>
              <a:gd name="T10" fmla="*/ 1447796812 w 2033"/>
              <a:gd name="T11" fmla="*/ 120967516 h 2367"/>
              <a:gd name="T12" fmla="*/ 1233753992 w 2033"/>
              <a:gd name="T13" fmla="*/ 254536603 h 2367"/>
              <a:gd name="T14" fmla="*/ 921106722 w 2033"/>
              <a:gd name="T15" fmla="*/ 463708819 h 2367"/>
              <a:gd name="T16" fmla="*/ 663774706 w 2033"/>
              <a:gd name="T17" fmla="*/ 718245323 h 2367"/>
              <a:gd name="T18" fmla="*/ 420871518 w 2033"/>
              <a:gd name="T19" fmla="*/ 1166831621 h 2367"/>
              <a:gd name="T20" fmla="*/ 233283680 w 2033"/>
              <a:gd name="T21" fmla="*/ 1496972791 h 2367"/>
              <a:gd name="T22" fmla="*/ 120248998 w 2033"/>
              <a:gd name="T23" fmla="*/ 2036286475 h 2367"/>
              <a:gd name="T24" fmla="*/ 206828601 w 2033"/>
              <a:gd name="T25" fmla="*/ 2147483647 h 2367"/>
              <a:gd name="T26" fmla="*/ 377582419 w 2033"/>
              <a:gd name="T27" fmla="*/ 2147483647 h 2367"/>
              <a:gd name="T28" fmla="*/ 548334784 w 2033"/>
              <a:gd name="T29" fmla="*/ 2147483647 h 2367"/>
              <a:gd name="T30" fmla="*/ 634914338 w 2033"/>
              <a:gd name="T31" fmla="*/ 2147483647 h 2367"/>
              <a:gd name="T32" fmla="*/ 1077430357 w 2033"/>
              <a:gd name="T33" fmla="*/ 2147483647 h 2367"/>
              <a:gd name="T34" fmla="*/ 1291473177 w 2033"/>
              <a:gd name="T35" fmla="*/ 2147483647 h 2367"/>
              <a:gd name="T36" fmla="*/ 1548806550 w 2033"/>
              <a:gd name="T37" fmla="*/ 2147483647 h 2367"/>
              <a:gd name="T38" fmla="*/ 1847024023 w 2033"/>
              <a:gd name="T39" fmla="*/ 2147483647 h 2367"/>
              <a:gd name="T40" fmla="*/ 2063472132 w 2033"/>
              <a:gd name="T41" fmla="*/ 2147483647 h 2367"/>
              <a:gd name="T42" fmla="*/ 2147483647 w 2033"/>
              <a:gd name="T43" fmla="*/ 2147483647 h 2367"/>
              <a:gd name="T44" fmla="*/ 2147483647 w 2033"/>
              <a:gd name="T45" fmla="*/ 2147483647 h 2367"/>
              <a:gd name="T46" fmla="*/ 2147483647 w 2033"/>
              <a:gd name="T47" fmla="*/ 2147483647 h 2367"/>
              <a:gd name="T48" fmla="*/ 2147483647 w 2033"/>
              <a:gd name="T49" fmla="*/ 2147483647 h 2367"/>
              <a:gd name="T50" fmla="*/ 2147483647 w 2033"/>
              <a:gd name="T51" fmla="*/ 2147483647 h 2367"/>
              <a:gd name="T52" fmla="*/ 2147483647 w 2033"/>
              <a:gd name="T53" fmla="*/ 2147483647 h 2367"/>
              <a:gd name="T54" fmla="*/ 2147483647 w 2033"/>
              <a:gd name="T55" fmla="*/ 2147483647 h 2367"/>
              <a:gd name="T56" fmla="*/ 2147483647 w 2033"/>
              <a:gd name="T57" fmla="*/ 1975802741 h 2367"/>
              <a:gd name="T58" fmla="*/ 2147483647 w 2033"/>
              <a:gd name="T59" fmla="*/ 1842235291 h 2367"/>
              <a:gd name="T60" fmla="*/ 2147483647 w 2033"/>
              <a:gd name="T61" fmla="*/ 1512093724 h 2367"/>
              <a:gd name="T62" fmla="*/ 2147483647 w 2033"/>
              <a:gd name="T63" fmla="*/ 1139110703 h 2367"/>
              <a:gd name="T64" fmla="*/ 2147483647 w 2033"/>
              <a:gd name="T65" fmla="*/ 987901371 h 2367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2033"/>
              <a:gd name="T100" fmla="*/ 0 h 2367"/>
              <a:gd name="T101" fmla="*/ 2033 w 2033"/>
              <a:gd name="T102" fmla="*/ 2367 h 2367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2033" h="2367">
                <a:moveTo>
                  <a:pt x="1719" y="374"/>
                </a:moveTo>
                <a:cubicBezTo>
                  <a:pt x="1655" y="369"/>
                  <a:pt x="1602" y="371"/>
                  <a:pt x="1546" y="345"/>
                </a:cubicBezTo>
                <a:cubicBezTo>
                  <a:pt x="1528" y="337"/>
                  <a:pt x="1511" y="329"/>
                  <a:pt x="1493" y="321"/>
                </a:cubicBezTo>
                <a:cubicBezTo>
                  <a:pt x="1481" y="316"/>
                  <a:pt x="1457" y="309"/>
                  <a:pt x="1457" y="309"/>
                </a:cubicBezTo>
                <a:cubicBezTo>
                  <a:pt x="1424" y="286"/>
                  <a:pt x="1388" y="263"/>
                  <a:pt x="1350" y="250"/>
                </a:cubicBezTo>
                <a:cubicBezTo>
                  <a:pt x="1321" y="229"/>
                  <a:pt x="1289" y="207"/>
                  <a:pt x="1255" y="196"/>
                </a:cubicBezTo>
                <a:cubicBezTo>
                  <a:pt x="1224" y="174"/>
                  <a:pt x="1197" y="152"/>
                  <a:pt x="1160" y="143"/>
                </a:cubicBezTo>
                <a:cubicBezTo>
                  <a:pt x="1132" y="124"/>
                  <a:pt x="1104" y="106"/>
                  <a:pt x="1071" y="95"/>
                </a:cubicBezTo>
                <a:cubicBezTo>
                  <a:pt x="1044" y="76"/>
                  <a:pt x="1007" y="58"/>
                  <a:pt x="976" y="48"/>
                </a:cubicBezTo>
                <a:cubicBezTo>
                  <a:pt x="934" y="18"/>
                  <a:pt x="867" y="9"/>
                  <a:pt x="816" y="0"/>
                </a:cubicBezTo>
                <a:cubicBezTo>
                  <a:pt x="768" y="2"/>
                  <a:pt x="670" y="3"/>
                  <a:pt x="620" y="36"/>
                </a:cubicBezTo>
                <a:cubicBezTo>
                  <a:pt x="614" y="40"/>
                  <a:pt x="608" y="43"/>
                  <a:pt x="602" y="48"/>
                </a:cubicBezTo>
                <a:cubicBezTo>
                  <a:pt x="595" y="53"/>
                  <a:pt x="591" y="61"/>
                  <a:pt x="584" y="66"/>
                </a:cubicBezTo>
                <a:cubicBezTo>
                  <a:pt x="563" y="80"/>
                  <a:pt x="535" y="88"/>
                  <a:pt x="513" y="101"/>
                </a:cubicBezTo>
                <a:cubicBezTo>
                  <a:pt x="485" y="117"/>
                  <a:pt x="466" y="139"/>
                  <a:pt x="436" y="149"/>
                </a:cubicBezTo>
                <a:cubicBezTo>
                  <a:pt x="419" y="166"/>
                  <a:pt x="406" y="176"/>
                  <a:pt x="383" y="184"/>
                </a:cubicBezTo>
                <a:cubicBezTo>
                  <a:pt x="365" y="208"/>
                  <a:pt x="348" y="222"/>
                  <a:pt x="323" y="238"/>
                </a:cubicBezTo>
                <a:cubicBezTo>
                  <a:pt x="310" y="265"/>
                  <a:pt x="300" y="268"/>
                  <a:pt x="276" y="285"/>
                </a:cubicBezTo>
                <a:cubicBezTo>
                  <a:pt x="268" y="309"/>
                  <a:pt x="258" y="321"/>
                  <a:pt x="240" y="339"/>
                </a:cubicBezTo>
                <a:cubicBezTo>
                  <a:pt x="226" y="381"/>
                  <a:pt x="201" y="427"/>
                  <a:pt x="175" y="463"/>
                </a:cubicBezTo>
                <a:cubicBezTo>
                  <a:pt x="164" y="496"/>
                  <a:pt x="139" y="528"/>
                  <a:pt x="121" y="558"/>
                </a:cubicBezTo>
                <a:cubicBezTo>
                  <a:pt x="113" y="570"/>
                  <a:pt x="97" y="594"/>
                  <a:pt x="97" y="594"/>
                </a:cubicBezTo>
                <a:cubicBezTo>
                  <a:pt x="88" y="626"/>
                  <a:pt x="75" y="656"/>
                  <a:pt x="68" y="689"/>
                </a:cubicBezTo>
                <a:cubicBezTo>
                  <a:pt x="60" y="729"/>
                  <a:pt x="60" y="769"/>
                  <a:pt x="50" y="808"/>
                </a:cubicBezTo>
                <a:cubicBezTo>
                  <a:pt x="36" y="970"/>
                  <a:pt x="0" y="1158"/>
                  <a:pt x="74" y="1307"/>
                </a:cubicBezTo>
                <a:cubicBezTo>
                  <a:pt x="77" y="1341"/>
                  <a:pt x="79" y="1389"/>
                  <a:pt x="86" y="1425"/>
                </a:cubicBezTo>
                <a:cubicBezTo>
                  <a:pt x="94" y="1464"/>
                  <a:pt x="111" y="1500"/>
                  <a:pt x="121" y="1538"/>
                </a:cubicBezTo>
                <a:cubicBezTo>
                  <a:pt x="131" y="1576"/>
                  <a:pt x="139" y="1621"/>
                  <a:pt x="157" y="1657"/>
                </a:cubicBezTo>
                <a:cubicBezTo>
                  <a:pt x="163" y="1668"/>
                  <a:pt x="201" y="1771"/>
                  <a:pt x="204" y="1776"/>
                </a:cubicBezTo>
                <a:cubicBezTo>
                  <a:pt x="212" y="1788"/>
                  <a:pt x="228" y="1811"/>
                  <a:pt x="228" y="1811"/>
                </a:cubicBezTo>
                <a:cubicBezTo>
                  <a:pt x="229" y="1817"/>
                  <a:pt x="236" y="1846"/>
                  <a:pt x="240" y="1853"/>
                </a:cubicBezTo>
                <a:cubicBezTo>
                  <a:pt x="247" y="1866"/>
                  <a:pt x="259" y="1875"/>
                  <a:pt x="264" y="1889"/>
                </a:cubicBezTo>
                <a:cubicBezTo>
                  <a:pt x="285" y="1950"/>
                  <a:pt x="333" y="1998"/>
                  <a:pt x="394" y="2019"/>
                </a:cubicBezTo>
                <a:cubicBezTo>
                  <a:pt x="421" y="2046"/>
                  <a:pt x="404" y="2034"/>
                  <a:pt x="448" y="2049"/>
                </a:cubicBezTo>
                <a:cubicBezTo>
                  <a:pt x="454" y="2051"/>
                  <a:pt x="466" y="2055"/>
                  <a:pt x="466" y="2055"/>
                </a:cubicBezTo>
                <a:cubicBezTo>
                  <a:pt x="491" y="2072"/>
                  <a:pt x="509" y="2088"/>
                  <a:pt x="537" y="2096"/>
                </a:cubicBezTo>
                <a:cubicBezTo>
                  <a:pt x="578" y="2123"/>
                  <a:pt x="559" y="2115"/>
                  <a:pt x="590" y="2126"/>
                </a:cubicBezTo>
                <a:cubicBezTo>
                  <a:pt x="617" y="2153"/>
                  <a:pt x="600" y="2141"/>
                  <a:pt x="644" y="2156"/>
                </a:cubicBezTo>
                <a:cubicBezTo>
                  <a:pt x="671" y="2165"/>
                  <a:pt x="691" y="2188"/>
                  <a:pt x="715" y="2203"/>
                </a:cubicBezTo>
                <a:cubicBezTo>
                  <a:pt x="730" y="2213"/>
                  <a:pt x="751" y="2219"/>
                  <a:pt x="768" y="2227"/>
                </a:cubicBezTo>
                <a:cubicBezTo>
                  <a:pt x="786" y="2236"/>
                  <a:pt x="803" y="2249"/>
                  <a:pt x="822" y="2257"/>
                </a:cubicBezTo>
                <a:cubicBezTo>
                  <a:pt x="834" y="2262"/>
                  <a:pt x="858" y="2269"/>
                  <a:pt x="858" y="2269"/>
                </a:cubicBezTo>
                <a:cubicBezTo>
                  <a:pt x="961" y="2342"/>
                  <a:pt x="1107" y="2347"/>
                  <a:pt x="1226" y="2352"/>
                </a:cubicBezTo>
                <a:cubicBezTo>
                  <a:pt x="1344" y="2367"/>
                  <a:pt x="1469" y="2312"/>
                  <a:pt x="1582" y="2281"/>
                </a:cubicBezTo>
                <a:cubicBezTo>
                  <a:pt x="1618" y="2257"/>
                  <a:pt x="1665" y="2229"/>
                  <a:pt x="1707" y="2215"/>
                </a:cubicBezTo>
                <a:cubicBezTo>
                  <a:pt x="1734" y="2188"/>
                  <a:pt x="1770" y="2168"/>
                  <a:pt x="1802" y="2144"/>
                </a:cubicBezTo>
                <a:cubicBezTo>
                  <a:pt x="1812" y="2113"/>
                  <a:pt x="1842" y="2102"/>
                  <a:pt x="1855" y="2073"/>
                </a:cubicBezTo>
                <a:cubicBezTo>
                  <a:pt x="1869" y="2042"/>
                  <a:pt x="1871" y="2012"/>
                  <a:pt x="1891" y="1984"/>
                </a:cubicBezTo>
                <a:cubicBezTo>
                  <a:pt x="1906" y="1925"/>
                  <a:pt x="1890" y="1995"/>
                  <a:pt x="1903" y="1877"/>
                </a:cubicBezTo>
                <a:cubicBezTo>
                  <a:pt x="1909" y="1826"/>
                  <a:pt x="1957" y="1753"/>
                  <a:pt x="1986" y="1710"/>
                </a:cubicBezTo>
                <a:cubicBezTo>
                  <a:pt x="2000" y="1688"/>
                  <a:pt x="2010" y="1647"/>
                  <a:pt x="2021" y="1621"/>
                </a:cubicBezTo>
                <a:cubicBezTo>
                  <a:pt x="2026" y="1610"/>
                  <a:pt x="2033" y="1586"/>
                  <a:pt x="2033" y="1586"/>
                </a:cubicBezTo>
                <a:cubicBezTo>
                  <a:pt x="2024" y="1525"/>
                  <a:pt x="2003" y="1470"/>
                  <a:pt x="1968" y="1420"/>
                </a:cubicBezTo>
                <a:cubicBezTo>
                  <a:pt x="1947" y="1358"/>
                  <a:pt x="1906" y="1303"/>
                  <a:pt x="1885" y="1241"/>
                </a:cubicBezTo>
                <a:cubicBezTo>
                  <a:pt x="1887" y="1194"/>
                  <a:pt x="1888" y="1146"/>
                  <a:pt x="1891" y="1099"/>
                </a:cubicBezTo>
                <a:cubicBezTo>
                  <a:pt x="1894" y="1049"/>
                  <a:pt x="1914" y="1000"/>
                  <a:pt x="1920" y="950"/>
                </a:cubicBezTo>
                <a:cubicBezTo>
                  <a:pt x="1914" y="878"/>
                  <a:pt x="1910" y="884"/>
                  <a:pt x="1873" y="838"/>
                </a:cubicBezTo>
                <a:cubicBezTo>
                  <a:pt x="1873" y="838"/>
                  <a:pt x="1843" y="793"/>
                  <a:pt x="1837" y="784"/>
                </a:cubicBezTo>
                <a:cubicBezTo>
                  <a:pt x="1833" y="778"/>
                  <a:pt x="1825" y="766"/>
                  <a:pt x="1825" y="766"/>
                </a:cubicBezTo>
                <a:cubicBezTo>
                  <a:pt x="1810" y="713"/>
                  <a:pt x="1832" y="785"/>
                  <a:pt x="1808" y="731"/>
                </a:cubicBezTo>
                <a:cubicBezTo>
                  <a:pt x="1794" y="701"/>
                  <a:pt x="1788" y="667"/>
                  <a:pt x="1778" y="636"/>
                </a:cubicBezTo>
                <a:cubicBezTo>
                  <a:pt x="1774" y="624"/>
                  <a:pt x="1770" y="612"/>
                  <a:pt x="1766" y="600"/>
                </a:cubicBezTo>
                <a:cubicBezTo>
                  <a:pt x="1764" y="594"/>
                  <a:pt x="1760" y="582"/>
                  <a:pt x="1760" y="582"/>
                </a:cubicBezTo>
                <a:cubicBezTo>
                  <a:pt x="1758" y="539"/>
                  <a:pt x="1759" y="495"/>
                  <a:pt x="1754" y="452"/>
                </a:cubicBezTo>
                <a:cubicBezTo>
                  <a:pt x="1753" y="443"/>
                  <a:pt x="1741" y="407"/>
                  <a:pt x="1730" y="398"/>
                </a:cubicBezTo>
                <a:cubicBezTo>
                  <a:pt x="1725" y="394"/>
                  <a:pt x="1716" y="397"/>
                  <a:pt x="1713" y="392"/>
                </a:cubicBezTo>
                <a:cubicBezTo>
                  <a:pt x="1710" y="386"/>
                  <a:pt x="1717" y="380"/>
                  <a:pt x="1719" y="374"/>
                </a:cubicBezTo>
                <a:close/>
              </a:path>
            </a:pathLst>
          </a:custGeom>
          <a:noFill/>
          <a:ln w="25400" cap="flat" cmpd="sng">
            <a:solidFill>
              <a:srgbClr val="008000"/>
            </a:solidFill>
            <a:prstDash val="solid"/>
            <a:round/>
            <a:headEnd type="none" w="med" len="med"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3974" name="Freeform 331"/>
          <p:cNvSpPr>
            <a:spLocks/>
          </p:cNvSpPr>
          <p:nvPr/>
        </p:nvSpPr>
        <p:spPr bwMode="auto">
          <a:xfrm>
            <a:off x="4286250" y="1574800"/>
            <a:ext cx="3173413" cy="3854450"/>
          </a:xfrm>
          <a:custGeom>
            <a:avLst/>
            <a:gdLst>
              <a:gd name="T0" fmla="*/ 123488489 w 1999"/>
              <a:gd name="T1" fmla="*/ 672882440 h 2428"/>
              <a:gd name="T2" fmla="*/ 50403133 w 1999"/>
              <a:gd name="T3" fmla="*/ 806449874 h 2428"/>
              <a:gd name="T4" fmla="*/ 5040314 w 1999"/>
              <a:gd name="T5" fmla="*/ 942538455 h 2428"/>
              <a:gd name="T6" fmla="*/ 93246592 w 1999"/>
              <a:gd name="T7" fmla="*/ 1406247019 h 2428"/>
              <a:gd name="T8" fmla="*/ 229335092 w 1999"/>
              <a:gd name="T9" fmla="*/ 1869955979 h 2428"/>
              <a:gd name="T10" fmla="*/ 320060709 w 1999"/>
              <a:gd name="T11" fmla="*/ 2003523413 h 2428"/>
              <a:gd name="T12" fmla="*/ 378023504 w 1999"/>
              <a:gd name="T13" fmla="*/ 2147483647 h 2428"/>
              <a:gd name="T14" fmla="*/ 378023504 w 1999"/>
              <a:gd name="T15" fmla="*/ 2147483647 h 2428"/>
              <a:gd name="T16" fmla="*/ 574595774 w 1999"/>
              <a:gd name="T17" fmla="*/ 2147483647 h 2428"/>
              <a:gd name="T18" fmla="*/ 559474837 w 1999"/>
              <a:gd name="T19" fmla="*/ 2147483647 h 2428"/>
              <a:gd name="T20" fmla="*/ 423386412 w 1999"/>
              <a:gd name="T21" fmla="*/ 2147483647 h 2428"/>
              <a:gd name="T22" fmla="*/ 617439220 w 1999"/>
              <a:gd name="T23" fmla="*/ 2147483647 h 2428"/>
              <a:gd name="T24" fmla="*/ 1217236554 w 1999"/>
              <a:gd name="T25" fmla="*/ 2147483647 h 2428"/>
              <a:gd name="T26" fmla="*/ 1799392200 w 1999"/>
              <a:gd name="T27" fmla="*/ 2147483647 h 2428"/>
              <a:gd name="T28" fmla="*/ 2129533434 w 1999"/>
              <a:gd name="T29" fmla="*/ 2147483647 h 2428"/>
              <a:gd name="T30" fmla="*/ 2147483647 w 1999"/>
              <a:gd name="T31" fmla="*/ 2147483647 h 2428"/>
              <a:gd name="T32" fmla="*/ 2147483647 w 1999"/>
              <a:gd name="T33" fmla="*/ 2147483647 h 2428"/>
              <a:gd name="T34" fmla="*/ 2147483647 w 1999"/>
              <a:gd name="T35" fmla="*/ 2147483647 h 2428"/>
              <a:gd name="T36" fmla="*/ 2147483647 w 1999"/>
              <a:gd name="T37" fmla="*/ 2147483647 h 2428"/>
              <a:gd name="T38" fmla="*/ 2147483647 w 1999"/>
              <a:gd name="T39" fmla="*/ 2147483647 h 2428"/>
              <a:gd name="T40" fmla="*/ 2147483647 w 1999"/>
              <a:gd name="T41" fmla="*/ 2147483647 h 2428"/>
              <a:gd name="T42" fmla="*/ 2147483647 w 1999"/>
              <a:gd name="T43" fmla="*/ 2147483647 h 2428"/>
              <a:gd name="T44" fmla="*/ 2147483647 w 1999"/>
              <a:gd name="T45" fmla="*/ 2147483647 h 2428"/>
              <a:gd name="T46" fmla="*/ 2147483647 w 1999"/>
              <a:gd name="T47" fmla="*/ 1466730744 h 2428"/>
              <a:gd name="T48" fmla="*/ 2147483647 w 1999"/>
              <a:gd name="T49" fmla="*/ 806449874 h 2428"/>
              <a:gd name="T50" fmla="*/ 2147483647 w 1999"/>
              <a:gd name="T51" fmla="*/ 627518059 h 2428"/>
              <a:gd name="T52" fmla="*/ 2147483647 w 1999"/>
              <a:gd name="T53" fmla="*/ 509071556 h 2428"/>
              <a:gd name="T54" fmla="*/ 2053928753 w 1999"/>
              <a:gd name="T55" fmla="*/ 239414053 h 2428"/>
              <a:gd name="T56" fmla="*/ 1814513136 w 1999"/>
              <a:gd name="T57" fmla="*/ 133567483 h 2428"/>
              <a:gd name="T58" fmla="*/ 932458129 w 1999"/>
              <a:gd name="T59" fmla="*/ 15120938 h 2428"/>
              <a:gd name="T60" fmla="*/ 483870156 w 1999"/>
              <a:gd name="T61" fmla="*/ 282257486 h 2428"/>
              <a:gd name="T62" fmla="*/ 214214156 w 1999"/>
              <a:gd name="T63" fmla="*/ 672882440 h 242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999"/>
              <a:gd name="T97" fmla="*/ 0 h 2428"/>
              <a:gd name="T98" fmla="*/ 1999 w 1999"/>
              <a:gd name="T99" fmla="*/ 2428 h 2428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999" h="2428">
                <a:moveTo>
                  <a:pt x="97" y="255"/>
                </a:moveTo>
                <a:cubicBezTo>
                  <a:pt x="81" y="258"/>
                  <a:pt x="61" y="255"/>
                  <a:pt x="49" y="267"/>
                </a:cubicBezTo>
                <a:cubicBezTo>
                  <a:pt x="45" y="271"/>
                  <a:pt x="46" y="279"/>
                  <a:pt x="43" y="285"/>
                </a:cubicBezTo>
                <a:cubicBezTo>
                  <a:pt x="38" y="295"/>
                  <a:pt x="26" y="311"/>
                  <a:pt x="20" y="320"/>
                </a:cubicBezTo>
                <a:cubicBezTo>
                  <a:pt x="16" y="332"/>
                  <a:pt x="12" y="344"/>
                  <a:pt x="8" y="356"/>
                </a:cubicBezTo>
                <a:cubicBezTo>
                  <a:pt x="6" y="362"/>
                  <a:pt x="2" y="374"/>
                  <a:pt x="2" y="374"/>
                </a:cubicBezTo>
                <a:cubicBezTo>
                  <a:pt x="6" y="443"/>
                  <a:pt x="0" y="457"/>
                  <a:pt x="14" y="504"/>
                </a:cubicBezTo>
                <a:cubicBezTo>
                  <a:pt x="46" y="609"/>
                  <a:pt x="10" y="495"/>
                  <a:pt x="37" y="558"/>
                </a:cubicBezTo>
                <a:cubicBezTo>
                  <a:pt x="42" y="569"/>
                  <a:pt x="49" y="593"/>
                  <a:pt x="49" y="593"/>
                </a:cubicBezTo>
                <a:cubicBezTo>
                  <a:pt x="54" y="664"/>
                  <a:pt x="55" y="688"/>
                  <a:pt x="91" y="742"/>
                </a:cubicBezTo>
                <a:cubicBezTo>
                  <a:pt x="99" y="754"/>
                  <a:pt x="107" y="766"/>
                  <a:pt x="115" y="778"/>
                </a:cubicBezTo>
                <a:cubicBezTo>
                  <a:pt x="119" y="784"/>
                  <a:pt x="127" y="795"/>
                  <a:pt x="127" y="795"/>
                </a:cubicBezTo>
                <a:cubicBezTo>
                  <a:pt x="135" y="822"/>
                  <a:pt x="149" y="845"/>
                  <a:pt x="156" y="873"/>
                </a:cubicBezTo>
                <a:cubicBezTo>
                  <a:pt x="154" y="918"/>
                  <a:pt x="153" y="964"/>
                  <a:pt x="150" y="1009"/>
                </a:cubicBezTo>
                <a:cubicBezTo>
                  <a:pt x="147" y="1050"/>
                  <a:pt x="121" y="1085"/>
                  <a:pt x="109" y="1122"/>
                </a:cubicBezTo>
                <a:cubicBezTo>
                  <a:pt x="114" y="1180"/>
                  <a:pt x="118" y="1218"/>
                  <a:pt x="150" y="1264"/>
                </a:cubicBezTo>
                <a:cubicBezTo>
                  <a:pt x="157" y="1286"/>
                  <a:pt x="172" y="1295"/>
                  <a:pt x="180" y="1318"/>
                </a:cubicBezTo>
                <a:cubicBezTo>
                  <a:pt x="194" y="1359"/>
                  <a:pt x="204" y="1406"/>
                  <a:pt x="228" y="1443"/>
                </a:cubicBezTo>
                <a:cubicBezTo>
                  <a:pt x="236" y="1469"/>
                  <a:pt x="249" y="1489"/>
                  <a:pt x="257" y="1514"/>
                </a:cubicBezTo>
                <a:cubicBezTo>
                  <a:pt x="252" y="1561"/>
                  <a:pt x="245" y="1604"/>
                  <a:pt x="222" y="1645"/>
                </a:cubicBezTo>
                <a:cubicBezTo>
                  <a:pt x="215" y="1657"/>
                  <a:pt x="202" y="1667"/>
                  <a:pt x="198" y="1680"/>
                </a:cubicBezTo>
                <a:cubicBezTo>
                  <a:pt x="189" y="1708"/>
                  <a:pt x="184" y="1728"/>
                  <a:pt x="168" y="1751"/>
                </a:cubicBezTo>
                <a:cubicBezTo>
                  <a:pt x="148" y="1811"/>
                  <a:pt x="92" y="1828"/>
                  <a:pt x="156" y="1924"/>
                </a:cubicBezTo>
                <a:cubicBezTo>
                  <a:pt x="172" y="1949"/>
                  <a:pt x="215" y="1928"/>
                  <a:pt x="245" y="1930"/>
                </a:cubicBezTo>
                <a:cubicBezTo>
                  <a:pt x="334" y="1945"/>
                  <a:pt x="406" y="1979"/>
                  <a:pt x="459" y="2054"/>
                </a:cubicBezTo>
                <a:cubicBezTo>
                  <a:pt x="467" y="2066"/>
                  <a:pt x="478" y="2076"/>
                  <a:pt x="483" y="2090"/>
                </a:cubicBezTo>
                <a:cubicBezTo>
                  <a:pt x="497" y="2132"/>
                  <a:pt x="562" y="2247"/>
                  <a:pt x="608" y="2262"/>
                </a:cubicBezTo>
                <a:cubicBezTo>
                  <a:pt x="629" y="2292"/>
                  <a:pt x="678" y="2317"/>
                  <a:pt x="714" y="2333"/>
                </a:cubicBezTo>
                <a:cubicBezTo>
                  <a:pt x="726" y="2338"/>
                  <a:pt x="739" y="2338"/>
                  <a:pt x="750" y="2345"/>
                </a:cubicBezTo>
                <a:cubicBezTo>
                  <a:pt x="784" y="2368"/>
                  <a:pt x="803" y="2358"/>
                  <a:pt x="845" y="2375"/>
                </a:cubicBezTo>
                <a:cubicBezTo>
                  <a:pt x="955" y="2419"/>
                  <a:pt x="1079" y="2423"/>
                  <a:pt x="1195" y="2428"/>
                </a:cubicBezTo>
                <a:cubicBezTo>
                  <a:pt x="1304" y="2426"/>
                  <a:pt x="1413" y="2426"/>
                  <a:pt x="1522" y="2422"/>
                </a:cubicBezTo>
                <a:cubicBezTo>
                  <a:pt x="1539" y="2421"/>
                  <a:pt x="1567" y="2407"/>
                  <a:pt x="1581" y="2399"/>
                </a:cubicBezTo>
                <a:cubicBezTo>
                  <a:pt x="1594" y="2392"/>
                  <a:pt x="1617" y="2375"/>
                  <a:pt x="1617" y="2375"/>
                </a:cubicBezTo>
                <a:cubicBezTo>
                  <a:pt x="1631" y="2354"/>
                  <a:pt x="1644" y="2328"/>
                  <a:pt x="1653" y="2304"/>
                </a:cubicBezTo>
                <a:cubicBezTo>
                  <a:pt x="1655" y="2163"/>
                  <a:pt x="1656" y="2023"/>
                  <a:pt x="1659" y="1882"/>
                </a:cubicBezTo>
                <a:cubicBezTo>
                  <a:pt x="1661" y="1809"/>
                  <a:pt x="1650" y="1708"/>
                  <a:pt x="1700" y="1645"/>
                </a:cubicBezTo>
                <a:cubicBezTo>
                  <a:pt x="1717" y="1593"/>
                  <a:pt x="1703" y="1618"/>
                  <a:pt x="1748" y="1573"/>
                </a:cubicBezTo>
                <a:cubicBezTo>
                  <a:pt x="1771" y="1550"/>
                  <a:pt x="1749" y="1559"/>
                  <a:pt x="1771" y="1532"/>
                </a:cubicBezTo>
                <a:cubicBezTo>
                  <a:pt x="1782" y="1519"/>
                  <a:pt x="1807" y="1496"/>
                  <a:pt x="1807" y="1496"/>
                </a:cubicBezTo>
                <a:cubicBezTo>
                  <a:pt x="1811" y="1484"/>
                  <a:pt x="1815" y="1472"/>
                  <a:pt x="1819" y="1460"/>
                </a:cubicBezTo>
                <a:cubicBezTo>
                  <a:pt x="1823" y="1447"/>
                  <a:pt x="1839" y="1438"/>
                  <a:pt x="1843" y="1425"/>
                </a:cubicBezTo>
                <a:cubicBezTo>
                  <a:pt x="1854" y="1392"/>
                  <a:pt x="1859" y="1352"/>
                  <a:pt x="1878" y="1324"/>
                </a:cubicBezTo>
                <a:cubicBezTo>
                  <a:pt x="1889" y="1279"/>
                  <a:pt x="1901" y="1249"/>
                  <a:pt x="1926" y="1211"/>
                </a:cubicBezTo>
                <a:cubicBezTo>
                  <a:pt x="1933" y="1200"/>
                  <a:pt x="1931" y="1185"/>
                  <a:pt x="1938" y="1175"/>
                </a:cubicBezTo>
                <a:cubicBezTo>
                  <a:pt x="1942" y="1169"/>
                  <a:pt x="1946" y="1164"/>
                  <a:pt x="1950" y="1158"/>
                </a:cubicBezTo>
                <a:cubicBezTo>
                  <a:pt x="1958" y="1134"/>
                  <a:pt x="1963" y="1110"/>
                  <a:pt x="1973" y="1086"/>
                </a:cubicBezTo>
                <a:cubicBezTo>
                  <a:pt x="1999" y="933"/>
                  <a:pt x="1993" y="720"/>
                  <a:pt x="1896" y="582"/>
                </a:cubicBezTo>
                <a:cubicBezTo>
                  <a:pt x="1860" y="473"/>
                  <a:pt x="1755" y="381"/>
                  <a:pt x="1647" y="344"/>
                </a:cubicBezTo>
                <a:cubicBezTo>
                  <a:pt x="1633" y="339"/>
                  <a:pt x="1623" y="328"/>
                  <a:pt x="1611" y="320"/>
                </a:cubicBezTo>
                <a:cubicBezTo>
                  <a:pt x="1598" y="311"/>
                  <a:pt x="1580" y="312"/>
                  <a:pt x="1564" y="308"/>
                </a:cubicBezTo>
                <a:cubicBezTo>
                  <a:pt x="1489" y="289"/>
                  <a:pt x="1422" y="260"/>
                  <a:pt x="1344" y="249"/>
                </a:cubicBezTo>
                <a:cubicBezTo>
                  <a:pt x="1323" y="242"/>
                  <a:pt x="1300" y="240"/>
                  <a:pt x="1279" y="231"/>
                </a:cubicBezTo>
                <a:cubicBezTo>
                  <a:pt x="1260" y="223"/>
                  <a:pt x="1238" y="208"/>
                  <a:pt x="1219" y="202"/>
                </a:cubicBezTo>
                <a:cubicBezTo>
                  <a:pt x="1158" y="183"/>
                  <a:pt x="1092" y="173"/>
                  <a:pt x="1029" y="160"/>
                </a:cubicBezTo>
                <a:cubicBezTo>
                  <a:pt x="955" y="145"/>
                  <a:pt x="885" y="118"/>
                  <a:pt x="815" y="95"/>
                </a:cubicBezTo>
                <a:cubicBezTo>
                  <a:pt x="792" y="71"/>
                  <a:pt x="770" y="70"/>
                  <a:pt x="738" y="59"/>
                </a:cubicBezTo>
                <a:cubicBezTo>
                  <a:pt x="732" y="57"/>
                  <a:pt x="720" y="53"/>
                  <a:pt x="720" y="53"/>
                </a:cubicBezTo>
                <a:cubicBezTo>
                  <a:pt x="671" y="18"/>
                  <a:pt x="592" y="19"/>
                  <a:pt x="536" y="0"/>
                </a:cubicBezTo>
                <a:cubicBezTo>
                  <a:pt x="481" y="2"/>
                  <a:pt x="425" y="2"/>
                  <a:pt x="370" y="6"/>
                </a:cubicBezTo>
                <a:cubicBezTo>
                  <a:pt x="330" y="9"/>
                  <a:pt x="280" y="57"/>
                  <a:pt x="239" y="71"/>
                </a:cubicBezTo>
                <a:cubicBezTo>
                  <a:pt x="222" y="89"/>
                  <a:pt x="216" y="105"/>
                  <a:pt x="192" y="112"/>
                </a:cubicBezTo>
                <a:cubicBezTo>
                  <a:pt x="184" y="135"/>
                  <a:pt x="161" y="167"/>
                  <a:pt x="144" y="184"/>
                </a:cubicBezTo>
                <a:cubicBezTo>
                  <a:pt x="140" y="196"/>
                  <a:pt x="106" y="267"/>
                  <a:pt x="85" y="267"/>
                </a:cubicBezTo>
                <a:cubicBezTo>
                  <a:pt x="79" y="267"/>
                  <a:pt x="93" y="259"/>
                  <a:pt x="97" y="255"/>
                </a:cubicBezTo>
                <a:close/>
              </a:path>
            </a:pathLst>
          </a:custGeom>
          <a:noFill/>
          <a:ln w="25400" cap="flat" cmpd="sng">
            <a:solidFill>
              <a:srgbClr val="008000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3975" name="Freeform 332"/>
          <p:cNvSpPr>
            <a:spLocks/>
          </p:cNvSpPr>
          <p:nvPr/>
        </p:nvSpPr>
        <p:spPr bwMode="auto">
          <a:xfrm>
            <a:off x="1282700" y="1347788"/>
            <a:ext cx="6338888" cy="4164012"/>
          </a:xfrm>
          <a:custGeom>
            <a:avLst/>
            <a:gdLst>
              <a:gd name="T0" fmla="*/ 2147483647 w 3993"/>
              <a:gd name="T1" fmla="*/ 927417440 h 2623"/>
              <a:gd name="T2" fmla="*/ 2147483647 w 3993"/>
              <a:gd name="T3" fmla="*/ 642638932 h 2623"/>
              <a:gd name="T4" fmla="*/ 2147483647 w 3993"/>
              <a:gd name="T5" fmla="*/ 569555230 h 2623"/>
              <a:gd name="T6" fmla="*/ 2147483647 w 3993"/>
              <a:gd name="T7" fmla="*/ 194051192 h 2623"/>
              <a:gd name="T8" fmla="*/ 1466731091 w 3993"/>
              <a:gd name="T9" fmla="*/ 120967490 h 2623"/>
              <a:gd name="T10" fmla="*/ 851813068 w 3993"/>
              <a:gd name="T11" fmla="*/ 478829650 h 2623"/>
              <a:gd name="T12" fmla="*/ 688003534 w 3993"/>
              <a:gd name="T13" fmla="*/ 657759862 h 2623"/>
              <a:gd name="T14" fmla="*/ 567036054 w 3993"/>
              <a:gd name="T15" fmla="*/ 884574011 h 2623"/>
              <a:gd name="T16" fmla="*/ 388104097 w 3993"/>
              <a:gd name="T17" fmla="*/ 1197073232 h 2623"/>
              <a:gd name="T18" fmla="*/ 282257552 w 3993"/>
              <a:gd name="T19" fmla="*/ 1406246892 h 2623"/>
              <a:gd name="T20" fmla="*/ 194052842 w 3993"/>
              <a:gd name="T21" fmla="*/ 1602818983 h 2623"/>
              <a:gd name="T22" fmla="*/ 27722520 w 3993"/>
              <a:gd name="T23" fmla="*/ 1930439531 h 2623"/>
              <a:gd name="T24" fmla="*/ 42843455 w 3993"/>
              <a:gd name="T25" fmla="*/ 2147483647 h 2623"/>
              <a:gd name="T26" fmla="*/ 194052842 w 3993"/>
              <a:gd name="T27" fmla="*/ 2147483647 h 2623"/>
              <a:gd name="T28" fmla="*/ 282257552 w 3993"/>
              <a:gd name="T29" fmla="*/ 2147483647 h 2623"/>
              <a:gd name="T30" fmla="*/ 642640729 w 3993"/>
              <a:gd name="T31" fmla="*/ 2147483647 h 2623"/>
              <a:gd name="T32" fmla="*/ 1076107731 w 3993"/>
              <a:gd name="T33" fmla="*/ 2147483647 h 2623"/>
              <a:gd name="T34" fmla="*/ 1691026151 w 3993"/>
              <a:gd name="T35" fmla="*/ 2147483647 h 2623"/>
              <a:gd name="T36" fmla="*/ 2147483647 w 3993"/>
              <a:gd name="T37" fmla="*/ 2147483647 h 2623"/>
              <a:gd name="T38" fmla="*/ 2147483647 w 3993"/>
              <a:gd name="T39" fmla="*/ 2147483647 h 2623"/>
              <a:gd name="T40" fmla="*/ 2147483647 w 3993"/>
              <a:gd name="T41" fmla="*/ 2147483647 h 2623"/>
              <a:gd name="T42" fmla="*/ 2147483647 w 3993"/>
              <a:gd name="T43" fmla="*/ 2147483647 h 2623"/>
              <a:gd name="T44" fmla="*/ 2147483647 w 3993"/>
              <a:gd name="T45" fmla="*/ 2147483647 h 2623"/>
              <a:gd name="T46" fmla="*/ 2147483647 w 3993"/>
              <a:gd name="T47" fmla="*/ 2147483647 h 2623"/>
              <a:gd name="T48" fmla="*/ 2147483647 w 3993"/>
              <a:gd name="T49" fmla="*/ 2147483647 h 2623"/>
              <a:gd name="T50" fmla="*/ 2147483647 w 3993"/>
              <a:gd name="T51" fmla="*/ 2147483647 h 2623"/>
              <a:gd name="T52" fmla="*/ 2147483647 w 3993"/>
              <a:gd name="T53" fmla="*/ 2147483647 h 2623"/>
              <a:gd name="T54" fmla="*/ 2147483647 w 3993"/>
              <a:gd name="T55" fmla="*/ 2147483647 h 2623"/>
              <a:gd name="T56" fmla="*/ 2147483647 w 3993"/>
              <a:gd name="T57" fmla="*/ 2147483647 h 2623"/>
              <a:gd name="T58" fmla="*/ 2147483647 w 3993"/>
              <a:gd name="T59" fmla="*/ 2147483647 h 2623"/>
              <a:gd name="T60" fmla="*/ 2147483647 w 3993"/>
              <a:gd name="T61" fmla="*/ 2147483647 h 2623"/>
              <a:gd name="T62" fmla="*/ 2147483647 w 3993"/>
              <a:gd name="T63" fmla="*/ 2147483647 h 2623"/>
              <a:gd name="T64" fmla="*/ 2147483647 w 3993"/>
              <a:gd name="T65" fmla="*/ 2147483647 h 2623"/>
              <a:gd name="T66" fmla="*/ 2147483647 w 3993"/>
              <a:gd name="T67" fmla="*/ 2147483647 h 2623"/>
              <a:gd name="T68" fmla="*/ 2147483647 w 3993"/>
              <a:gd name="T69" fmla="*/ 1706144941 h 2623"/>
              <a:gd name="T70" fmla="*/ 2147483647 w 3993"/>
              <a:gd name="T71" fmla="*/ 1512093402 h 2623"/>
              <a:gd name="T72" fmla="*/ 2147483647 w 3993"/>
              <a:gd name="T73" fmla="*/ 824090093 h 2623"/>
              <a:gd name="T74" fmla="*/ 2147483647 w 3993"/>
              <a:gd name="T75" fmla="*/ 584676161 h 2623"/>
              <a:gd name="T76" fmla="*/ 2147483647 w 3993"/>
              <a:gd name="T77" fmla="*/ 345260542 h 2623"/>
              <a:gd name="T78" fmla="*/ 2147483647 w 3993"/>
              <a:gd name="T79" fmla="*/ 224293101 h 2623"/>
              <a:gd name="T80" fmla="*/ 2147483647 w 3993"/>
              <a:gd name="T81" fmla="*/ 390623332 h 2623"/>
              <a:gd name="T82" fmla="*/ 2147483647 w 3993"/>
              <a:gd name="T83" fmla="*/ 630038951 h 2623"/>
              <a:gd name="T84" fmla="*/ 2147483647 w 3993"/>
              <a:gd name="T85" fmla="*/ 912296510 h 2623"/>
              <a:gd name="T86" fmla="*/ 2147483647 w 3993"/>
              <a:gd name="T87" fmla="*/ 972780230 h 2623"/>
              <a:gd name="T88" fmla="*/ 2147483647 w 3993"/>
              <a:gd name="T89" fmla="*/ 972780230 h 2623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3993"/>
              <a:gd name="T136" fmla="*/ 0 h 2623"/>
              <a:gd name="T137" fmla="*/ 3993 w 3993"/>
              <a:gd name="T138" fmla="*/ 2623 h 2623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3993" h="2623">
                <a:moveTo>
                  <a:pt x="1817" y="386"/>
                </a:moveTo>
                <a:cubicBezTo>
                  <a:pt x="1775" y="382"/>
                  <a:pt x="1753" y="378"/>
                  <a:pt x="1716" y="368"/>
                </a:cubicBezTo>
                <a:cubicBezTo>
                  <a:pt x="1670" y="336"/>
                  <a:pt x="1602" y="297"/>
                  <a:pt x="1549" y="279"/>
                </a:cubicBezTo>
                <a:lnTo>
                  <a:pt x="1496" y="255"/>
                </a:lnTo>
                <a:cubicBezTo>
                  <a:pt x="1496" y="255"/>
                  <a:pt x="1496" y="255"/>
                  <a:pt x="1496" y="255"/>
                </a:cubicBezTo>
                <a:cubicBezTo>
                  <a:pt x="1453" y="228"/>
                  <a:pt x="1474" y="236"/>
                  <a:pt x="1437" y="226"/>
                </a:cubicBezTo>
                <a:cubicBezTo>
                  <a:pt x="1389" y="194"/>
                  <a:pt x="1339" y="174"/>
                  <a:pt x="1288" y="149"/>
                </a:cubicBezTo>
                <a:cubicBezTo>
                  <a:pt x="1240" y="125"/>
                  <a:pt x="1192" y="91"/>
                  <a:pt x="1140" y="77"/>
                </a:cubicBezTo>
                <a:cubicBezTo>
                  <a:pt x="1070" y="32"/>
                  <a:pt x="1003" y="10"/>
                  <a:pt x="920" y="0"/>
                </a:cubicBezTo>
                <a:cubicBezTo>
                  <a:pt x="792" y="4"/>
                  <a:pt x="697" y="7"/>
                  <a:pt x="582" y="48"/>
                </a:cubicBezTo>
                <a:cubicBezTo>
                  <a:pt x="551" y="70"/>
                  <a:pt x="514" y="76"/>
                  <a:pt x="481" y="95"/>
                </a:cubicBezTo>
                <a:cubicBezTo>
                  <a:pt x="430" y="124"/>
                  <a:pt x="386" y="158"/>
                  <a:pt x="338" y="190"/>
                </a:cubicBezTo>
                <a:cubicBezTo>
                  <a:pt x="330" y="196"/>
                  <a:pt x="327" y="207"/>
                  <a:pt x="320" y="214"/>
                </a:cubicBezTo>
                <a:cubicBezTo>
                  <a:pt x="303" y="231"/>
                  <a:pt x="287" y="241"/>
                  <a:pt x="273" y="261"/>
                </a:cubicBezTo>
                <a:cubicBezTo>
                  <a:pt x="265" y="285"/>
                  <a:pt x="255" y="297"/>
                  <a:pt x="237" y="315"/>
                </a:cubicBezTo>
                <a:cubicBezTo>
                  <a:pt x="233" y="327"/>
                  <a:pt x="229" y="339"/>
                  <a:pt x="225" y="351"/>
                </a:cubicBezTo>
                <a:cubicBezTo>
                  <a:pt x="221" y="364"/>
                  <a:pt x="201" y="386"/>
                  <a:pt x="201" y="386"/>
                </a:cubicBezTo>
                <a:cubicBezTo>
                  <a:pt x="193" y="414"/>
                  <a:pt x="171" y="449"/>
                  <a:pt x="154" y="475"/>
                </a:cubicBezTo>
                <a:cubicBezTo>
                  <a:pt x="147" y="504"/>
                  <a:pt x="139" y="520"/>
                  <a:pt x="118" y="541"/>
                </a:cubicBezTo>
                <a:cubicBezTo>
                  <a:pt x="116" y="547"/>
                  <a:pt x="115" y="553"/>
                  <a:pt x="112" y="558"/>
                </a:cubicBezTo>
                <a:cubicBezTo>
                  <a:pt x="107" y="567"/>
                  <a:pt x="99" y="573"/>
                  <a:pt x="95" y="582"/>
                </a:cubicBezTo>
                <a:cubicBezTo>
                  <a:pt x="87" y="599"/>
                  <a:pt x="83" y="618"/>
                  <a:pt x="77" y="636"/>
                </a:cubicBezTo>
                <a:cubicBezTo>
                  <a:pt x="73" y="647"/>
                  <a:pt x="43" y="695"/>
                  <a:pt x="35" y="707"/>
                </a:cubicBezTo>
                <a:cubicBezTo>
                  <a:pt x="29" y="731"/>
                  <a:pt x="25" y="746"/>
                  <a:pt x="11" y="766"/>
                </a:cubicBezTo>
                <a:cubicBezTo>
                  <a:pt x="9" y="772"/>
                  <a:pt x="0" y="805"/>
                  <a:pt x="0" y="808"/>
                </a:cubicBezTo>
                <a:cubicBezTo>
                  <a:pt x="0" y="924"/>
                  <a:pt x="2" y="1042"/>
                  <a:pt x="17" y="1158"/>
                </a:cubicBezTo>
                <a:cubicBezTo>
                  <a:pt x="28" y="1245"/>
                  <a:pt x="14" y="1219"/>
                  <a:pt x="41" y="1259"/>
                </a:cubicBezTo>
                <a:cubicBezTo>
                  <a:pt x="52" y="1304"/>
                  <a:pt x="68" y="1351"/>
                  <a:pt x="77" y="1396"/>
                </a:cubicBezTo>
                <a:cubicBezTo>
                  <a:pt x="81" y="1416"/>
                  <a:pt x="89" y="1455"/>
                  <a:pt x="89" y="1455"/>
                </a:cubicBezTo>
                <a:cubicBezTo>
                  <a:pt x="94" y="1528"/>
                  <a:pt x="103" y="1602"/>
                  <a:pt x="112" y="1675"/>
                </a:cubicBezTo>
                <a:cubicBezTo>
                  <a:pt x="117" y="1711"/>
                  <a:pt x="135" y="1743"/>
                  <a:pt x="148" y="1776"/>
                </a:cubicBezTo>
                <a:cubicBezTo>
                  <a:pt x="181" y="1856"/>
                  <a:pt x="214" y="1931"/>
                  <a:pt x="255" y="2007"/>
                </a:cubicBezTo>
                <a:cubicBezTo>
                  <a:pt x="279" y="2051"/>
                  <a:pt x="310" y="2133"/>
                  <a:pt x="362" y="2150"/>
                </a:cubicBezTo>
                <a:cubicBezTo>
                  <a:pt x="385" y="2173"/>
                  <a:pt x="396" y="2193"/>
                  <a:pt x="427" y="2203"/>
                </a:cubicBezTo>
                <a:cubicBezTo>
                  <a:pt x="465" y="2241"/>
                  <a:pt x="518" y="2260"/>
                  <a:pt x="564" y="2286"/>
                </a:cubicBezTo>
                <a:cubicBezTo>
                  <a:pt x="600" y="2306"/>
                  <a:pt x="631" y="2333"/>
                  <a:pt x="671" y="2346"/>
                </a:cubicBezTo>
                <a:cubicBezTo>
                  <a:pt x="748" y="2400"/>
                  <a:pt x="836" y="2411"/>
                  <a:pt x="926" y="2429"/>
                </a:cubicBezTo>
                <a:cubicBezTo>
                  <a:pt x="988" y="2442"/>
                  <a:pt x="1047" y="2454"/>
                  <a:pt x="1110" y="2464"/>
                </a:cubicBezTo>
                <a:cubicBezTo>
                  <a:pt x="1241" y="2462"/>
                  <a:pt x="1372" y="2470"/>
                  <a:pt x="1502" y="2453"/>
                </a:cubicBezTo>
                <a:cubicBezTo>
                  <a:pt x="1526" y="2450"/>
                  <a:pt x="1535" y="2440"/>
                  <a:pt x="1555" y="2435"/>
                </a:cubicBezTo>
                <a:cubicBezTo>
                  <a:pt x="1648" y="2412"/>
                  <a:pt x="1741" y="2384"/>
                  <a:pt x="1834" y="2364"/>
                </a:cubicBezTo>
                <a:cubicBezTo>
                  <a:pt x="1840" y="2360"/>
                  <a:pt x="1846" y="2355"/>
                  <a:pt x="1852" y="2352"/>
                </a:cubicBezTo>
                <a:cubicBezTo>
                  <a:pt x="1858" y="2349"/>
                  <a:pt x="1864" y="2349"/>
                  <a:pt x="1870" y="2346"/>
                </a:cubicBezTo>
                <a:cubicBezTo>
                  <a:pt x="1895" y="2332"/>
                  <a:pt x="1915" y="2307"/>
                  <a:pt x="1941" y="2298"/>
                </a:cubicBezTo>
                <a:cubicBezTo>
                  <a:pt x="1992" y="2230"/>
                  <a:pt x="2025" y="2211"/>
                  <a:pt x="2108" y="2203"/>
                </a:cubicBezTo>
                <a:cubicBezTo>
                  <a:pt x="2118" y="2205"/>
                  <a:pt x="2153" y="2207"/>
                  <a:pt x="2167" y="2215"/>
                </a:cubicBezTo>
                <a:cubicBezTo>
                  <a:pt x="2202" y="2234"/>
                  <a:pt x="2223" y="2264"/>
                  <a:pt x="2256" y="2286"/>
                </a:cubicBezTo>
                <a:cubicBezTo>
                  <a:pt x="2278" y="2319"/>
                  <a:pt x="2303" y="2344"/>
                  <a:pt x="2327" y="2375"/>
                </a:cubicBezTo>
                <a:cubicBezTo>
                  <a:pt x="2336" y="2386"/>
                  <a:pt x="2339" y="2403"/>
                  <a:pt x="2351" y="2411"/>
                </a:cubicBezTo>
                <a:cubicBezTo>
                  <a:pt x="2379" y="2430"/>
                  <a:pt x="2415" y="2451"/>
                  <a:pt x="2446" y="2464"/>
                </a:cubicBezTo>
                <a:cubicBezTo>
                  <a:pt x="2463" y="2471"/>
                  <a:pt x="2483" y="2473"/>
                  <a:pt x="2500" y="2482"/>
                </a:cubicBezTo>
                <a:cubicBezTo>
                  <a:pt x="2727" y="2600"/>
                  <a:pt x="3011" y="2605"/>
                  <a:pt x="3260" y="2613"/>
                </a:cubicBezTo>
                <a:cubicBezTo>
                  <a:pt x="3476" y="2608"/>
                  <a:pt x="3439" y="2623"/>
                  <a:pt x="3551" y="2595"/>
                </a:cubicBezTo>
                <a:cubicBezTo>
                  <a:pt x="3568" y="2577"/>
                  <a:pt x="3572" y="2562"/>
                  <a:pt x="3586" y="2542"/>
                </a:cubicBezTo>
                <a:cubicBezTo>
                  <a:pt x="3590" y="2530"/>
                  <a:pt x="3594" y="2518"/>
                  <a:pt x="3598" y="2506"/>
                </a:cubicBezTo>
                <a:cubicBezTo>
                  <a:pt x="3600" y="2500"/>
                  <a:pt x="3604" y="2488"/>
                  <a:pt x="3604" y="2488"/>
                </a:cubicBezTo>
                <a:cubicBezTo>
                  <a:pt x="3600" y="2414"/>
                  <a:pt x="3592" y="2343"/>
                  <a:pt x="3586" y="2269"/>
                </a:cubicBezTo>
                <a:cubicBezTo>
                  <a:pt x="3588" y="2235"/>
                  <a:pt x="3589" y="2202"/>
                  <a:pt x="3592" y="2168"/>
                </a:cubicBezTo>
                <a:cubicBezTo>
                  <a:pt x="3599" y="2100"/>
                  <a:pt x="3629" y="2033"/>
                  <a:pt x="3646" y="1966"/>
                </a:cubicBezTo>
                <a:cubicBezTo>
                  <a:pt x="3661" y="1907"/>
                  <a:pt x="3674" y="1847"/>
                  <a:pt x="3687" y="1788"/>
                </a:cubicBezTo>
                <a:cubicBezTo>
                  <a:pt x="3695" y="1755"/>
                  <a:pt x="3690" y="1785"/>
                  <a:pt x="3705" y="1752"/>
                </a:cubicBezTo>
                <a:cubicBezTo>
                  <a:pt x="3721" y="1717"/>
                  <a:pt x="3728" y="1690"/>
                  <a:pt x="3747" y="1657"/>
                </a:cubicBezTo>
                <a:cubicBezTo>
                  <a:pt x="3752" y="1649"/>
                  <a:pt x="3773" y="1616"/>
                  <a:pt x="3782" y="1603"/>
                </a:cubicBezTo>
                <a:cubicBezTo>
                  <a:pt x="3786" y="1597"/>
                  <a:pt x="3794" y="1586"/>
                  <a:pt x="3794" y="1586"/>
                </a:cubicBezTo>
                <a:cubicBezTo>
                  <a:pt x="3804" y="1556"/>
                  <a:pt x="3818" y="1534"/>
                  <a:pt x="3836" y="1508"/>
                </a:cubicBezTo>
                <a:cubicBezTo>
                  <a:pt x="3846" y="1493"/>
                  <a:pt x="3851" y="1471"/>
                  <a:pt x="3859" y="1455"/>
                </a:cubicBezTo>
                <a:cubicBezTo>
                  <a:pt x="3872" y="1429"/>
                  <a:pt x="3889" y="1405"/>
                  <a:pt x="3901" y="1378"/>
                </a:cubicBezTo>
                <a:cubicBezTo>
                  <a:pt x="3924" y="1324"/>
                  <a:pt x="3935" y="1267"/>
                  <a:pt x="3954" y="1212"/>
                </a:cubicBezTo>
                <a:cubicBezTo>
                  <a:pt x="3977" y="1075"/>
                  <a:pt x="3993" y="932"/>
                  <a:pt x="3954" y="796"/>
                </a:cubicBezTo>
                <a:cubicBezTo>
                  <a:pt x="3943" y="758"/>
                  <a:pt x="3929" y="711"/>
                  <a:pt x="3907" y="677"/>
                </a:cubicBezTo>
                <a:cubicBezTo>
                  <a:pt x="3898" y="663"/>
                  <a:pt x="3889" y="648"/>
                  <a:pt x="3877" y="636"/>
                </a:cubicBezTo>
                <a:cubicBezTo>
                  <a:pt x="3865" y="624"/>
                  <a:pt x="3851" y="614"/>
                  <a:pt x="3842" y="600"/>
                </a:cubicBezTo>
                <a:cubicBezTo>
                  <a:pt x="3828" y="579"/>
                  <a:pt x="3807" y="540"/>
                  <a:pt x="3788" y="523"/>
                </a:cubicBezTo>
                <a:cubicBezTo>
                  <a:pt x="3696" y="443"/>
                  <a:pt x="3584" y="366"/>
                  <a:pt x="3467" y="327"/>
                </a:cubicBezTo>
                <a:cubicBezTo>
                  <a:pt x="3429" y="300"/>
                  <a:pt x="3375" y="284"/>
                  <a:pt x="3331" y="273"/>
                </a:cubicBezTo>
                <a:cubicBezTo>
                  <a:pt x="3278" y="260"/>
                  <a:pt x="3230" y="241"/>
                  <a:pt x="3176" y="232"/>
                </a:cubicBezTo>
                <a:cubicBezTo>
                  <a:pt x="3082" y="200"/>
                  <a:pt x="2978" y="186"/>
                  <a:pt x="2880" y="178"/>
                </a:cubicBezTo>
                <a:cubicBezTo>
                  <a:pt x="2837" y="164"/>
                  <a:pt x="2784" y="157"/>
                  <a:pt x="2743" y="137"/>
                </a:cubicBezTo>
                <a:cubicBezTo>
                  <a:pt x="2723" y="127"/>
                  <a:pt x="2706" y="117"/>
                  <a:pt x="2684" y="113"/>
                </a:cubicBezTo>
                <a:cubicBezTo>
                  <a:pt x="2578" y="92"/>
                  <a:pt x="2464" y="93"/>
                  <a:pt x="2357" y="89"/>
                </a:cubicBezTo>
                <a:cubicBezTo>
                  <a:pt x="2269" y="67"/>
                  <a:pt x="2186" y="85"/>
                  <a:pt x="2102" y="107"/>
                </a:cubicBezTo>
                <a:cubicBezTo>
                  <a:pt x="2080" y="122"/>
                  <a:pt x="2044" y="137"/>
                  <a:pt x="2024" y="155"/>
                </a:cubicBezTo>
                <a:cubicBezTo>
                  <a:pt x="1963" y="209"/>
                  <a:pt x="2012" y="175"/>
                  <a:pt x="1971" y="202"/>
                </a:cubicBezTo>
                <a:cubicBezTo>
                  <a:pt x="1957" y="223"/>
                  <a:pt x="1957" y="236"/>
                  <a:pt x="1935" y="250"/>
                </a:cubicBezTo>
                <a:cubicBezTo>
                  <a:pt x="1925" y="280"/>
                  <a:pt x="1902" y="321"/>
                  <a:pt x="1876" y="339"/>
                </a:cubicBezTo>
                <a:cubicBezTo>
                  <a:pt x="1863" y="377"/>
                  <a:pt x="1881" y="339"/>
                  <a:pt x="1852" y="362"/>
                </a:cubicBezTo>
                <a:cubicBezTo>
                  <a:pt x="1846" y="367"/>
                  <a:pt x="1846" y="377"/>
                  <a:pt x="1840" y="380"/>
                </a:cubicBezTo>
                <a:cubicBezTo>
                  <a:pt x="1829" y="385"/>
                  <a:pt x="1817" y="383"/>
                  <a:pt x="1805" y="386"/>
                </a:cubicBezTo>
                <a:cubicBezTo>
                  <a:pt x="1799" y="387"/>
                  <a:pt x="1781" y="392"/>
                  <a:pt x="1787" y="392"/>
                </a:cubicBezTo>
                <a:cubicBezTo>
                  <a:pt x="1797" y="392"/>
                  <a:pt x="1807" y="388"/>
                  <a:pt x="1817" y="386"/>
                </a:cubicBezTo>
                <a:close/>
              </a:path>
            </a:pathLst>
          </a:custGeom>
          <a:noFill/>
          <a:ln w="25400" cap="flat" cmpd="sng">
            <a:solidFill>
              <a:srgbClr val="008000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3976" name="Freeform 334"/>
          <p:cNvSpPr>
            <a:spLocks/>
          </p:cNvSpPr>
          <p:nvPr/>
        </p:nvSpPr>
        <p:spPr bwMode="auto">
          <a:xfrm>
            <a:off x="4297363" y="1649413"/>
            <a:ext cx="3036887" cy="1914525"/>
          </a:xfrm>
          <a:custGeom>
            <a:avLst/>
            <a:gdLst>
              <a:gd name="T0" fmla="*/ 556953702 w 1913"/>
              <a:gd name="T1" fmla="*/ 375504022 h 1206"/>
              <a:gd name="T2" fmla="*/ 481349046 w 1913"/>
              <a:gd name="T3" fmla="*/ 433466898 h 1206"/>
              <a:gd name="T4" fmla="*/ 390623360 w 1913"/>
              <a:gd name="T5" fmla="*/ 493950623 h 1206"/>
              <a:gd name="T6" fmla="*/ 272176860 w 1913"/>
              <a:gd name="T7" fmla="*/ 672882439 h 1206"/>
              <a:gd name="T8" fmla="*/ 226814066 w 1913"/>
              <a:gd name="T9" fmla="*/ 688003370 h 1206"/>
              <a:gd name="T10" fmla="*/ 136088430 w 1913"/>
              <a:gd name="T11" fmla="*/ 748487095 h 1206"/>
              <a:gd name="T12" fmla="*/ 47882167 w 1913"/>
              <a:gd name="T13" fmla="*/ 884574089 h 1206"/>
              <a:gd name="T14" fmla="*/ 17640299 w 1913"/>
              <a:gd name="T15" fmla="*/ 972780316 h 1206"/>
              <a:gd name="T16" fmla="*/ 90725612 w 1913"/>
              <a:gd name="T17" fmla="*/ 1197073337 h 1206"/>
              <a:gd name="T18" fmla="*/ 151209361 w 1913"/>
              <a:gd name="T19" fmla="*/ 1376005152 h 1206"/>
              <a:gd name="T20" fmla="*/ 181451223 w 1913"/>
              <a:gd name="T21" fmla="*/ 1466730741 h 1206"/>
              <a:gd name="T22" fmla="*/ 315018704 w 1913"/>
              <a:gd name="T23" fmla="*/ 1857354404 h 1206"/>
              <a:gd name="T24" fmla="*/ 420865322 w 1913"/>
              <a:gd name="T25" fmla="*/ 2021165288 h 1206"/>
              <a:gd name="T26" fmla="*/ 496469977 w 1913"/>
              <a:gd name="T27" fmla="*/ 2147483647 h 1206"/>
              <a:gd name="T28" fmla="*/ 526711840 w 1913"/>
              <a:gd name="T29" fmla="*/ 2147483647 h 1206"/>
              <a:gd name="T30" fmla="*/ 405744291 w 1913"/>
              <a:gd name="T31" fmla="*/ 2147483647 h 1206"/>
              <a:gd name="T32" fmla="*/ 375502429 w 1913"/>
              <a:gd name="T33" fmla="*/ 2147483647 h 1206"/>
              <a:gd name="T34" fmla="*/ 315018704 w 1913"/>
              <a:gd name="T35" fmla="*/ 2147483647 h 1206"/>
              <a:gd name="T36" fmla="*/ 330141223 w 1913"/>
              <a:gd name="T37" fmla="*/ 2147483647 h 1206"/>
              <a:gd name="T38" fmla="*/ 435986253 w 1913"/>
              <a:gd name="T39" fmla="*/ 2147483647 h 1206"/>
              <a:gd name="T40" fmla="*/ 526711840 w 1913"/>
              <a:gd name="T41" fmla="*/ 2147483647 h 1206"/>
              <a:gd name="T42" fmla="*/ 751006446 w 1913"/>
              <a:gd name="T43" fmla="*/ 2147483647 h 1206"/>
              <a:gd name="T44" fmla="*/ 781248308 w 1913"/>
              <a:gd name="T45" fmla="*/ 2147483647 h 1206"/>
              <a:gd name="T46" fmla="*/ 824090152 w 1913"/>
              <a:gd name="T47" fmla="*/ 2147483647 h 1206"/>
              <a:gd name="T48" fmla="*/ 839211282 w 1913"/>
              <a:gd name="T49" fmla="*/ 2147483647 h 1206"/>
              <a:gd name="T50" fmla="*/ 1005541525 w 1913"/>
              <a:gd name="T51" fmla="*/ 2147483647 h 1206"/>
              <a:gd name="T52" fmla="*/ 1139110544 w 1913"/>
              <a:gd name="T53" fmla="*/ 2147483647 h 1206"/>
              <a:gd name="T54" fmla="*/ 1514612873 w 1913"/>
              <a:gd name="T55" fmla="*/ 2147483647 h 1206"/>
              <a:gd name="T56" fmla="*/ 1723786945 w 1913"/>
              <a:gd name="T57" fmla="*/ 2147483647 h 1206"/>
              <a:gd name="T58" fmla="*/ 2081648982 w 1913"/>
              <a:gd name="T59" fmla="*/ 2147483647 h 1206"/>
              <a:gd name="T60" fmla="*/ 2147483647 w 1913"/>
              <a:gd name="T61" fmla="*/ 2147483647 h 1206"/>
              <a:gd name="T62" fmla="*/ 2147483647 w 1913"/>
              <a:gd name="T63" fmla="*/ 2147483647 h 1206"/>
              <a:gd name="T64" fmla="*/ 2147483647 w 1913"/>
              <a:gd name="T65" fmla="*/ 2147483647 h 1206"/>
              <a:gd name="T66" fmla="*/ 2147483647 w 1913"/>
              <a:gd name="T67" fmla="*/ 2147483647 h 1206"/>
              <a:gd name="T68" fmla="*/ 2147483647 w 1913"/>
              <a:gd name="T69" fmla="*/ 2147483647 h 1206"/>
              <a:gd name="T70" fmla="*/ 2147483647 w 1913"/>
              <a:gd name="T71" fmla="*/ 2147483647 h 1206"/>
              <a:gd name="T72" fmla="*/ 2147483647 w 1913"/>
              <a:gd name="T73" fmla="*/ 2147483647 h 1206"/>
              <a:gd name="T74" fmla="*/ 2147483647 w 1913"/>
              <a:gd name="T75" fmla="*/ 2147483647 h 1206"/>
              <a:gd name="T76" fmla="*/ 2147483647 w 1913"/>
              <a:gd name="T77" fmla="*/ 2147483647 h 1206"/>
              <a:gd name="T78" fmla="*/ 2147483647 w 1913"/>
              <a:gd name="T79" fmla="*/ 2147483647 h 1206"/>
              <a:gd name="T80" fmla="*/ 2147483647 w 1913"/>
              <a:gd name="T81" fmla="*/ 2147483647 h 1206"/>
              <a:gd name="T82" fmla="*/ 2147483647 w 1913"/>
              <a:gd name="T83" fmla="*/ 2147483647 h 1206"/>
              <a:gd name="T84" fmla="*/ 2147483647 w 1913"/>
              <a:gd name="T85" fmla="*/ 2147483647 h 1206"/>
              <a:gd name="T86" fmla="*/ 2147483647 w 1913"/>
              <a:gd name="T87" fmla="*/ 2147483647 h 1206"/>
              <a:gd name="T88" fmla="*/ 2147483647 w 1913"/>
              <a:gd name="T89" fmla="*/ 2147483647 h 1206"/>
              <a:gd name="T90" fmla="*/ 2147483647 w 1913"/>
              <a:gd name="T91" fmla="*/ 1706145090 h 1206"/>
              <a:gd name="T92" fmla="*/ 2147483647 w 1913"/>
              <a:gd name="T93" fmla="*/ 1602819123 h 1206"/>
              <a:gd name="T94" fmla="*/ 2147483647 w 1913"/>
              <a:gd name="T95" fmla="*/ 1242436131 h 1206"/>
              <a:gd name="T96" fmla="*/ 2147483647 w 1913"/>
              <a:gd name="T97" fmla="*/ 1108868698 h 1206"/>
              <a:gd name="T98" fmla="*/ 2147483647 w 1913"/>
              <a:gd name="T99" fmla="*/ 884574089 h 1206"/>
              <a:gd name="T100" fmla="*/ 2147483647 w 1913"/>
              <a:gd name="T101" fmla="*/ 793848302 h 1206"/>
              <a:gd name="T102" fmla="*/ 2147483647 w 1913"/>
              <a:gd name="T103" fmla="*/ 733366164 h 1206"/>
              <a:gd name="T104" fmla="*/ 2147483647 w 1913"/>
              <a:gd name="T105" fmla="*/ 539313418 h 1206"/>
              <a:gd name="T106" fmla="*/ 2147483647 w 1913"/>
              <a:gd name="T107" fmla="*/ 478829692 h 1206"/>
              <a:gd name="T108" fmla="*/ 2147483647 w 1913"/>
              <a:gd name="T109" fmla="*/ 448587829 h 1206"/>
              <a:gd name="T110" fmla="*/ 1842233445 w 1913"/>
              <a:gd name="T111" fmla="*/ 194051209 h 1206"/>
              <a:gd name="T112" fmla="*/ 1663302823 w 1913"/>
              <a:gd name="T113" fmla="*/ 136088432 h 1206"/>
              <a:gd name="T114" fmla="*/ 1287798906 w 1913"/>
              <a:gd name="T115" fmla="*/ 0 h 1206"/>
              <a:gd name="T116" fmla="*/ 1005541525 w 1913"/>
              <a:gd name="T117" fmla="*/ 15120938 h 1206"/>
              <a:gd name="T118" fmla="*/ 914815938 w 1913"/>
              <a:gd name="T119" fmla="*/ 60483750 h 1206"/>
              <a:gd name="T120" fmla="*/ 824090152 w 1913"/>
              <a:gd name="T121" fmla="*/ 120967501 h 1206"/>
              <a:gd name="T122" fmla="*/ 569555272 w 1913"/>
              <a:gd name="T123" fmla="*/ 330141228 h 1206"/>
              <a:gd name="T124" fmla="*/ 556953702 w 1913"/>
              <a:gd name="T125" fmla="*/ 375504022 h 120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913"/>
              <a:gd name="T190" fmla="*/ 0 h 1206"/>
              <a:gd name="T191" fmla="*/ 1913 w 1913"/>
              <a:gd name="T192" fmla="*/ 1206 h 120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913" h="1206">
                <a:moveTo>
                  <a:pt x="221" y="149"/>
                </a:moveTo>
                <a:cubicBezTo>
                  <a:pt x="181" y="162"/>
                  <a:pt x="224" y="144"/>
                  <a:pt x="191" y="172"/>
                </a:cubicBezTo>
                <a:cubicBezTo>
                  <a:pt x="180" y="181"/>
                  <a:pt x="155" y="196"/>
                  <a:pt x="155" y="196"/>
                </a:cubicBezTo>
                <a:cubicBezTo>
                  <a:pt x="146" y="210"/>
                  <a:pt x="125" y="254"/>
                  <a:pt x="108" y="267"/>
                </a:cubicBezTo>
                <a:cubicBezTo>
                  <a:pt x="103" y="271"/>
                  <a:pt x="96" y="270"/>
                  <a:pt x="90" y="273"/>
                </a:cubicBezTo>
                <a:cubicBezTo>
                  <a:pt x="77" y="280"/>
                  <a:pt x="54" y="297"/>
                  <a:pt x="54" y="297"/>
                </a:cubicBezTo>
                <a:cubicBezTo>
                  <a:pt x="26" y="339"/>
                  <a:pt x="38" y="321"/>
                  <a:pt x="19" y="351"/>
                </a:cubicBezTo>
                <a:cubicBezTo>
                  <a:pt x="13" y="362"/>
                  <a:pt x="7" y="386"/>
                  <a:pt x="7" y="386"/>
                </a:cubicBezTo>
                <a:cubicBezTo>
                  <a:pt x="10" y="423"/>
                  <a:pt x="0" y="462"/>
                  <a:pt x="36" y="475"/>
                </a:cubicBezTo>
                <a:cubicBezTo>
                  <a:pt x="44" y="499"/>
                  <a:pt x="52" y="522"/>
                  <a:pt x="60" y="546"/>
                </a:cubicBezTo>
                <a:cubicBezTo>
                  <a:pt x="64" y="558"/>
                  <a:pt x="72" y="582"/>
                  <a:pt x="72" y="582"/>
                </a:cubicBezTo>
                <a:cubicBezTo>
                  <a:pt x="76" y="647"/>
                  <a:pt x="70" y="698"/>
                  <a:pt x="125" y="737"/>
                </a:cubicBezTo>
                <a:cubicBezTo>
                  <a:pt x="136" y="769"/>
                  <a:pt x="138" y="783"/>
                  <a:pt x="167" y="802"/>
                </a:cubicBezTo>
                <a:cubicBezTo>
                  <a:pt x="178" y="834"/>
                  <a:pt x="169" y="814"/>
                  <a:pt x="197" y="855"/>
                </a:cubicBezTo>
                <a:cubicBezTo>
                  <a:pt x="201" y="861"/>
                  <a:pt x="209" y="873"/>
                  <a:pt x="209" y="873"/>
                </a:cubicBezTo>
                <a:cubicBezTo>
                  <a:pt x="203" y="935"/>
                  <a:pt x="194" y="972"/>
                  <a:pt x="161" y="1022"/>
                </a:cubicBezTo>
                <a:cubicBezTo>
                  <a:pt x="154" y="1032"/>
                  <a:pt x="156" y="1047"/>
                  <a:pt x="149" y="1057"/>
                </a:cubicBezTo>
                <a:cubicBezTo>
                  <a:pt x="141" y="1069"/>
                  <a:pt x="125" y="1093"/>
                  <a:pt x="125" y="1093"/>
                </a:cubicBezTo>
                <a:cubicBezTo>
                  <a:pt x="120" y="1117"/>
                  <a:pt x="114" y="1155"/>
                  <a:pt x="131" y="1176"/>
                </a:cubicBezTo>
                <a:cubicBezTo>
                  <a:pt x="142" y="1190"/>
                  <a:pt x="158" y="1189"/>
                  <a:pt x="173" y="1194"/>
                </a:cubicBezTo>
                <a:cubicBezTo>
                  <a:pt x="185" y="1198"/>
                  <a:pt x="209" y="1206"/>
                  <a:pt x="209" y="1206"/>
                </a:cubicBezTo>
                <a:cubicBezTo>
                  <a:pt x="251" y="1201"/>
                  <a:pt x="266" y="1203"/>
                  <a:pt x="298" y="1182"/>
                </a:cubicBezTo>
                <a:cubicBezTo>
                  <a:pt x="302" y="1176"/>
                  <a:pt x="305" y="1169"/>
                  <a:pt x="310" y="1164"/>
                </a:cubicBezTo>
                <a:cubicBezTo>
                  <a:pt x="315" y="1159"/>
                  <a:pt x="323" y="1158"/>
                  <a:pt x="327" y="1152"/>
                </a:cubicBezTo>
                <a:cubicBezTo>
                  <a:pt x="331" y="1147"/>
                  <a:pt x="330" y="1140"/>
                  <a:pt x="333" y="1134"/>
                </a:cubicBezTo>
                <a:cubicBezTo>
                  <a:pt x="349" y="1106"/>
                  <a:pt x="368" y="1067"/>
                  <a:pt x="399" y="1057"/>
                </a:cubicBezTo>
                <a:cubicBezTo>
                  <a:pt x="415" y="1046"/>
                  <a:pt x="452" y="1033"/>
                  <a:pt x="452" y="1033"/>
                </a:cubicBezTo>
                <a:cubicBezTo>
                  <a:pt x="514" y="1041"/>
                  <a:pt x="533" y="1044"/>
                  <a:pt x="601" y="1039"/>
                </a:cubicBezTo>
                <a:cubicBezTo>
                  <a:pt x="628" y="1029"/>
                  <a:pt x="657" y="1025"/>
                  <a:pt x="684" y="1016"/>
                </a:cubicBezTo>
                <a:cubicBezTo>
                  <a:pt x="731" y="1018"/>
                  <a:pt x="779" y="1019"/>
                  <a:pt x="826" y="1022"/>
                </a:cubicBezTo>
                <a:cubicBezTo>
                  <a:pt x="845" y="1023"/>
                  <a:pt x="880" y="1039"/>
                  <a:pt x="880" y="1039"/>
                </a:cubicBezTo>
                <a:cubicBezTo>
                  <a:pt x="979" y="1107"/>
                  <a:pt x="1095" y="1086"/>
                  <a:pt x="1212" y="1093"/>
                </a:cubicBezTo>
                <a:cubicBezTo>
                  <a:pt x="1220" y="1095"/>
                  <a:pt x="1228" y="1097"/>
                  <a:pt x="1236" y="1099"/>
                </a:cubicBezTo>
                <a:cubicBezTo>
                  <a:pt x="1248" y="1103"/>
                  <a:pt x="1272" y="1111"/>
                  <a:pt x="1272" y="1111"/>
                </a:cubicBezTo>
                <a:cubicBezTo>
                  <a:pt x="1307" y="1109"/>
                  <a:pt x="1343" y="1109"/>
                  <a:pt x="1378" y="1105"/>
                </a:cubicBezTo>
                <a:cubicBezTo>
                  <a:pt x="1413" y="1101"/>
                  <a:pt x="1437" y="1079"/>
                  <a:pt x="1468" y="1069"/>
                </a:cubicBezTo>
                <a:cubicBezTo>
                  <a:pt x="1502" y="1045"/>
                  <a:pt x="1534" y="1034"/>
                  <a:pt x="1574" y="1022"/>
                </a:cubicBezTo>
                <a:cubicBezTo>
                  <a:pt x="1600" y="1024"/>
                  <a:pt x="1626" y="1024"/>
                  <a:pt x="1652" y="1027"/>
                </a:cubicBezTo>
                <a:cubicBezTo>
                  <a:pt x="1676" y="1030"/>
                  <a:pt x="1690" y="1042"/>
                  <a:pt x="1711" y="1051"/>
                </a:cubicBezTo>
                <a:cubicBezTo>
                  <a:pt x="1741" y="1064"/>
                  <a:pt x="1775" y="1073"/>
                  <a:pt x="1806" y="1081"/>
                </a:cubicBezTo>
                <a:cubicBezTo>
                  <a:pt x="1843" y="1076"/>
                  <a:pt x="1857" y="1080"/>
                  <a:pt x="1877" y="1051"/>
                </a:cubicBezTo>
                <a:cubicBezTo>
                  <a:pt x="1879" y="1043"/>
                  <a:pt x="1882" y="1035"/>
                  <a:pt x="1883" y="1027"/>
                </a:cubicBezTo>
                <a:cubicBezTo>
                  <a:pt x="1886" y="1003"/>
                  <a:pt x="1885" y="979"/>
                  <a:pt x="1889" y="956"/>
                </a:cubicBezTo>
                <a:cubicBezTo>
                  <a:pt x="1892" y="938"/>
                  <a:pt x="1901" y="921"/>
                  <a:pt x="1907" y="903"/>
                </a:cubicBezTo>
                <a:cubicBezTo>
                  <a:pt x="1909" y="897"/>
                  <a:pt x="1913" y="885"/>
                  <a:pt x="1913" y="885"/>
                </a:cubicBezTo>
                <a:cubicBezTo>
                  <a:pt x="1911" y="816"/>
                  <a:pt x="1911" y="746"/>
                  <a:pt x="1907" y="677"/>
                </a:cubicBezTo>
                <a:cubicBezTo>
                  <a:pt x="1906" y="657"/>
                  <a:pt x="1865" y="636"/>
                  <a:pt x="1865" y="636"/>
                </a:cubicBezTo>
                <a:cubicBezTo>
                  <a:pt x="1849" y="587"/>
                  <a:pt x="1823" y="536"/>
                  <a:pt x="1794" y="493"/>
                </a:cubicBezTo>
                <a:cubicBezTo>
                  <a:pt x="1773" y="462"/>
                  <a:pt x="1716" y="457"/>
                  <a:pt x="1687" y="440"/>
                </a:cubicBezTo>
                <a:cubicBezTo>
                  <a:pt x="1642" y="414"/>
                  <a:pt x="1600" y="379"/>
                  <a:pt x="1557" y="351"/>
                </a:cubicBezTo>
                <a:cubicBezTo>
                  <a:pt x="1521" y="327"/>
                  <a:pt x="1468" y="339"/>
                  <a:pt x="1432" y="315"/>
                </a:cubicBezTo>
                <a:cubicBezTo>
                  <a:pt x="1416" y="304"/>
                  <a:pt x="1378" y="291"/>
                  <a:pt x="1378" y="291"/>
                </a:cubicBezTo>
                <a:cubicBezTo>
                  <a:pt x="1333" y="260"/>
                  <a:pt x="1284" y="238"/>
                  <a:pt x="1236" y="214"/>
                </a:cubicBezTo>
                <a:cubicBezTo>
                  <a:pt x="1207" y="199"/>
                  <a:pt x="1226" y="196"/>
                  <a:pt x="1182" y="190"/>
                </a:cubicBezTo>
                <a:cubicBezTo>
                  <a:pt x="1117" y="181"/>
                  <a:pt x="1155" y="185"/>
                  <a:pt x="1070" y="178"/>
                </a:cubicBezTo>
                <a:cubicBezTo>
                  <a:pt x="955" y="149"/>
                  <a:pt x="849" y="94"/>
                  <a:pt x="731" y="77"/>
                </a:cubicBezTo>
                <a:cubicBezTo>
                  <a:pt x="713" y="71"/>
                  <a:pt x="678" y="64"/>
                  <a:pt x="660" y="54"/>
                </a:cubicBezTo>
                <a:cubicBezTo>
                  <a:pt x="604" y="23"/>
                  <a:pt x="575" y="9"/>
                  <a:pt x="511" y="0"/>
                </a:cubicBezTo>
                <a:cubicBezTo>
                  <a:pt x="474" y="2"/>
                  <a:pt x="436" y="1"/>
                  <a:pt x="399" y="6"/>
                </a:cubicBezTo>
                <a:cubicBezTo>
                  <a:pt x="386" y="8"/>
                  <a:pt x="375" y="17"/>
                  <a:pt x="363" y="24"/>
                </a:cubicBezTo>
                <a:cubicBezTo>
                  <a:pt x="350" y="31"/>
                  <a:pt x="327" y="48"/>
                  <a:pt x="327" y="48"/>
                </a:cubicBezTo>
                <a:cubicBezTo>
                  <a:pt x="303" y="84"/>
                  <a:pt x="257" y="100"/>
                  <a:pt x="226" y="131"/>
                </a:cubicBezTo>
                <a:cubicBezTo>
                  <a:pt x="224" y="137"/>
                  <a:pt x="221" y="149"/>
                  <a:pt x="221" y="149"/>
                </a:cubicBezTo>
                <a:close/>
              </a:path>
            </a:pathLst>
          </a:custGeom>
          <a:noFill/>
          <a:ln w="25400" cap="flat" cmpd="sng">
            <a:solidFill>
              <a:srgbClr val="008000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3977" name="Freeform 335"/>
          <p:cNvSpPr>
            <a:spLocks/>
          </p:cNvSpPr>
          <p:nvPr/>
        </p:nvSpPr>
        <p:spPr bwMode="auto">
          <a:xfrm>
            <a:off x="4549775" y="3375025"/>
            <a:ext cx="2571750" cy="2008188"/>
          </a:xfrm>
          <a:custGeom>
            <a:avLst/>
            <a:gdLst>
              <a:gd name="T0" fmla="*/ 1098788191 w 1620"/>
              <a:gd name="T1" fmla="*/ 15120942 h 1265"/>
              <a:gd name="T2" fmla="*/ 917336995 w 1620"/>
              <a:gd name="T3" fmla="*/ 118448171 h 1265"/>
              <a:gd name="T4" fmla="*/ 859374213 w 1620"/>
              <a:gd name="T5" fmla="*/ 209173833 h 1265"/>
              <a:gd name="T6" fmla="*/ 829132149 w 1620"/>
              <a:gd name="T7" fmla="*/ 254536639 h 1265"/>
              <a:gd name="T8" fmla="*/ 468749120 w 1620"/>
              <a:gd name="T9" fmla="*/ 433467014 h 1265"/>
              <a:gd name="T10" fmla="*/ 274696254 w 1620"/>
              <a:gd name="T11" fmla="*/ 493950756 h 1265"/>
              <a:gd name="T12" fmla="*/ 199093127 w 1620"/>
              <a:gd name="T13" fmla="*/ 627519812 h 1265"/>
              <a:gd name="T14" fmla="*/ 274696254 w 1620"/>
              <a:gd name="T15" fmla="*/ 836692157 h 1265"/>
              <a:gd name="T16" fmla="*/ 289817187 w 1620"/>
              <a:gd name="T17" fmla="*/ 957659641 h 1265"/>
              <a:gd name="T18" fmla="*/ 320059053 w 1620"/>
              <a:gd name="T19" fmla="*/ 1048385253 h 1265"/>
              <a:gd name="T20" fmla="*/ 168851261 w 1620"/>
              <a:gd name="T21" fmla="*/ 1451610198 h 1265"/>
              <a:gd name="T22" fmla="*/ 50403122 w 1620"/>
              <a:gd name="T23" fmla="*/ 1539816448 h 1265"/>
              <a:gd name="T24" fmla="*/ 5040313 w 1620"/>
              <a:gd name="T25" fmla="*/ 1630542061 h 1265"/>
              <a:gd name="T26" fmla="*/ 35282189 w 1620"/>
              <a:gd name="T27" fmla="*/ 1794351798 h 1265"/>
              <a:gd name="T28" fmla="*/ 214214110 w 1620"/>
              <a:gd name="T29" fmla="*/ 1854835540 h 1265"/>
              <a:gd name="T30" fmla="*/ 395665305 w 1620"/>
              <a:gd name="T31" fmla="*/ 1900198346 h 1265"/>
              <a:gd name="T32" fmla="*/ 483870053 w 1620"/>
              <a:gd name="T33" fmla="*/ 1930440217 h 1265"/>
              <a:gd name="T34" fmla="*/ 529232851 w 1620"/>
              <a:gd name="T35" fmla="*/ 1960682088 h 1265"/>
              <a:gd name="T36" fmla="*/ 619958449 w 1620"/>
              <a:gd name="T37" fmla="*/ 1990923958 h 1265"/>
              <a:gd name="T38" fmla="*/ 917336995 w 1620"/>
              <a:gd name="T39" fmla="*/ 2124493015 h 1265"/>
              <a:gd name="T40" fmla="*/ 1083667258 w 1620"/>
              <a:gd name="T41" fmla="*/ 2147483647 h 1265"/>
              <a:gd name="T42" fmla="*/ 1171871906 w 1620"/>
              <a:gd name="T43" fmla="*/ 2147483647 h 1265"/>
              <a:gd name="T44" fmla="*/ 1262597504 w 1620"/>
              <a:gd name="T45" fmla="*/ 2147483647 h 1265"/>
              <a:gd name="T46" fmla="*/ 1323082823 w 1620"/>
              <a:gd name="T47" fmla="*/ 2147483647 h 1265"/>
              <a:gd name="T48" fmla="*/ 1786791830 w 1620"/>
              <a:gd name="T49" fmla="*/ 2147483647 h 1265"/>
              <a:gd name="T50" fmla="*/ 2056447674 w 1620"/>
              <a:gd name="T51" fmla="*/ 2147483647 h 1265"/>
              <a:gd name="T52" fmla="*/ 2147483647 w 1620"/>
              <a:gd name="T53" fmla="*/ 2147483647 h 1265"/>
              <a:gd name="T54" fmla="*/ 2147483647 w 1620"/>
              <a:gd name="T55" fmla="*/ 2147483647 h 1265"/>
              <a:gd name="T56" fmla="*/ 2147483647 w 1620"/>
              <a:gd name="T57" fmla="*/ 2147483647 h 1265"/>
              <a:gd name="T58" fmla="*/ 2147483647 w 1620"/>
              <a:gd name="T59" fmla="*/ 2147483647 h 1265"/>
              <a:gd name="T60" fmla="*/ 2147483647 w 1620"/>
              <a:gd name="T61" fmla="*/ 2147483647 h 1265"/>
              <a:gd name="T62" fmla="*/ 2147483647 w 1620"/>
              <a:gd name="T63" fmla="*/ 2147483647 h 1265"/>
              <a:gd name="T64" fmla="*/ 2147483647 w 1620"/>
              <a:gd name="T65" fmla="*/ 2147483647 h 1265"/>
              <a:gd name="T66" fmla="*/ 2147483647 w 1620"/>
              <a:gd name="T67" fmla="*/ 2147483647 h 1265"/>
              <a:gd name="T68" fmla="*/ 2147483647 w 1620"/>
              <a:gd name="T69" fmla="*/ 2006044894 h 1265"/>
              <a:gd name="T70" fmla="*/ 2147483647 w 1620"/>
              <a:gd name="T71" fmla="*/ 1645662996 h 1265"/>
              <a:gd name="T72" fmla="*/ 2147483647 w 1620"/>
              <a:gd name="T73" fmla="*/ 1345763650 h 1265"/>
              <a:gd name="T74" fmla="*/ 2147483647 w 1620"/>
              <a:gd name="T75" fmla="*/ 1212196181 h 1265"/>
              <a:gd name="T76" fmla="*/ 2147483647 w 1620"/>
              <a:gd name="T77" fmla="*/ 1076107762 h 1265"/>
              <a:gd name="T78" fmla="*/ 2147483647 w 1620"/>
              <a:gd name="T79" fmla="*/ 912296834 h 1265"/>
              <a:gd name="T80" fmla="*/ 2147483647 w 1620"/>
              <a:gd name="T81" fmla="*/ 778729167 h 1265"/>
              <a:gd name="T82" fmla="*/ 2147483647 w 1620"/>
              <a:gd name="T83" fmla="*/ 418346079 h 1265"/>
              <a:gd name="T84" fmla="*/ 2147483647 w 1620"/>
              <a:gd name="T85" fmla="*/ 103327211 h 1265"/>
              <a:gd name="T86" fmla="*/ 2147483647 w 1620"/>
              <a:gd name="T87" fmla="*/ 45362819 h 1265"/>
              <a:gd name="T88" fmla="*/ 2147483647 w 1620"/>
              <a:gd name="T89" fmla="*/ 88206275 h 1265"/>
              <a:gd name="T90" fmla="*/ 2147483647 w 1620"/>
              <a:gd name="T91" fmla="*/ 148690042 h 1265"/>
              <a:gd name="T92" fmla="*/ 2147483647 w 1620"/>
              <a:gd name="T93" fmla="*/ 224294768 h 1265"/>
              <a:gd name="T94" fmla="*/ 2147483647 w 1620"/>
              <a:gd name="T95" fmla="*/ 209173833 h 1265"/>
              <a:gd name="T96" fmla="*/ 2147483647 w 1620"/>
              <a:gd name="T97" fmla="*/ 118448171 h 1265"/>
              <a:gd name="T98" fmla="*/ 1620461171 w 1620"/>
              <a:gd name="T99" fmla="*/ 103327211 h 1265"/>
              <a:gd name="T100" fmla="*/ 1247476571 w 1620"/>
              <a:gd name="T101" fmla="*/ 0 h 1265"/>
              <a:gd name="T102" fmla="*/ 1098788191 w 1620"/>
              <a:gd name="T103" fmla="*/ 15120942 h 126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620"/>
              <a:gd name="T157" fmla="*/ 0 h 1265"/>
              <a:gd name="T158" fmla="*/ 1620 w 1620"/>
              <a:gd name="T159" fmla="*/ 1265 h 1265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620" h="1265">
                <a:moveTo>
                  <a:pt x="436" y="6"/>
                </a:moveTo>
                <a:cubicBezTo>
                  <a:pt x="407" y="16"/>
                  <a:pt x="384" y="22"/>
                  <a:pt x="364" y="47"/>
                </a:cubicBezTo>
                <a:cubicBezTo>
                  <a:pt x="355" y="58"/>
                  <a:pt x="349" y="71"/>
                  <a:pt x="341" y="83"/>
                </a:cubicBezTo>
                <a:cubicBezTo>
                  <a:pt x="337" y="89"/>
                  <a:pt x="336" y="99"/>
                  <a:pt x="329" y="101"/>
                </a:cubicBezTo>
                <a:cubicBezTo>
                  <a:pt x="279" y="118"/>
                  <a:pt x="234" y="150"/>
                  <a:pt x="186" y="172"/>
                </a:cubicBezTo>
                <a:cubicBezTo>
                  <a:pt x="161" y="183"/>
                  <a:pt x="134" y="188"/>
                  <a:pt x="109" y="196"/>
                </a:cubicBezTo>
                <a:cubicBezTo>
                  <a:pt x="81" y="236"/>
                  <a:pt x="89" y="218"/>
                  <a:pt x="79" y="249"/>
                </a:cubicBezTo>
                <a:cubicBezTo>
                  <a:pt x="85" y="281"/>
                  <a:pt x="98" y="302"/>
                  <a:pt x="109" y="332"/>
                </a:cubicBezTo>
                <a:cubicBezTo>
                  <a:pt x="111" y="348"/>
                  <a:pt x="112" y="364"/>
                  <a:pt x="115" y="380"/>
                </a:cubicBezTo>
                <a:cubicBezTo>
                  <a:pt x="118" y="392"/>
                  <a:pt x="127" y="416"/>
                  <a:pt x="127" y="416"/>
                </a:cubicBezTo>
                <a:cubicBezTo>
                  <a:pt x="123" y="465"/>
                  <a:pt x="128" y="556"/>
                  <a:pt x="67" y="576"/>
                </a:cubicBezTo>
                <a:cubicBezTo>
                  <a:pt x="53" y="598"/>
                  <a:pt x="42" y="598"/>
                  <a:pt x="20" y="611"/>
                </a:cubicBezTo>
                <a:cubicBezTo>
                  <a:pt x="14" y="620"/>
                  <a:pt x="2" y="635"/>
                  <a:pt x="2" y="647"/>
                </a:cubicBezTo>
                <a:cubicBezTo>
                  <a:pt x="2" y="669"/>
                  <a:pt x="0" y="695"/>
                  <a:pt x="14" y="712"/>
                </a:cubicBezTo>
                <a:cubicBezTo>
                  <a:pt x="30" y="732"/>
                  <a:pt x="64" y="731"/>
                  <a:pt x="85" y="736"/>
                </a:cubicBezTo>
                <a:cubicBezTo>
                  <a:pt x="176" y="759"/>
                  <a:pt x="67" y="739"/>
                  <a:pt x="157" y="754"/>
                </a:cubicBezTo>
                <a:cubicBezTo>
                  <a:pt x="169" y="758"/>
                  <a:pt x="182" y="759"/>
                  <a:pt x="192" y="766"/>
                </a:cubicBezTo>
                <a:cubicBezTo>
                  <a:pt x="198" y="770"/>
                  <a:pt x="203" y="775"/>
                  <a:pt x="210" y="778"/>
                </a:cubicBezTo>
                <a:cubicBezTo>
                  <a:pt x="222" y="783"/>
                  <a:pt x="246" y="790"/>
                  <a:pt x="246" y="790"/>
                </a:cubicBezTo>
                <a:cubicBezTo>
                  <a:pt x="282" y="815"/>
                  <a:pt x="327" y="817"/>
                  <a:pt x="364" y="843"/>
                </a:cubicBezTo>
                <a:cubicBezTo>
                  <a:pt x="384" y="874"/>
                  <a:pt x="409" y="901"/>
                  <a:pt x="430" y="932"/>
                </a:cubicBezTo>
                <a:cubicBezTo>
                  <a:pt x="444" y="954"/>
                  <a:pt x="450" y="981"/>
                  <a:pt x="465" y="1003"/>
                </a:cubicBezTo>
                <a:cubicBezTo>
                  <a:pt x="473" y="1028"/>
                  <a:pt x="487" y="1053"/>
                  <a:pt x="501" y="1075"/>
                </a:cubicBezTo>
                <a:cubicBezTo>
                  <a:pt x="511" y="1112"/>
                  <a:pt x="499" y="1088"/>
                  <a:pt x="525" y="1110"/>
                </a:cubicBezTo>
                <a:cubicBezTo>
                  <a:pt x="596" y="1171"/>
                  <a:pt x="610" y="1163"/>
                  <a:pt x="709" y="1176"/>
                </a:cubicBezTo>
                <a:cubicBezTo>
                  <a:pt x="755" y="1182"/>
                  <a:pt x="775" y="1197"/>
                  <a:pt x="816" y="1211"/>
                </a:cubicBezTo>
                <a:cubicBezTo>
                  <a:pt x="848" y="1234"/>
                  <a:pt x="888" y="1251"/>
                  <a:pt x="928" y="1253"/>
                </a:cubicBezTo>
                <a:cubicBezTo>
                  <a:pt x="995" y="1257"/>
                  <a:pt x="1130" y="1265"/>
                  <a:pt x="1130" y="1265"/>
                </a:cubicBezTo>
                <a:cubicBezTo>
                  <a:pt x="1237" y="1259"/>
                  <a:pt x="1264" y="1254"/>
                  <a:pt x="1350" y="1211"/>
                </a:cubicBezTo>
                <a:cubicBezTo>
                  <a:pt x="1374" y="1199"/>
                  <a:pt x="1401" y="1171"/>
                  <a:pt x="1409" y="1146"/>
                </a:cubicBezTo>
                <a:cubicBezTo>
                  <a:pt x="1413" y="1134"/>
                  <a:pt x="1421" y="1110"/>
                  <a:pt x="1421" y="1110"/>
                </a:cubicBezTo>
                <a:cubicBezTo>
                  <a:pt x="1419" y="1072"/>
                  <a:pt x="1418" y="1035"/>
                  <a:pt x="1415" y="997"/>
                </a:cubicBezTo>
                <a:cubicBezTo>
                  <a:pt x="1414" y="985"/>
                  <a:pt x="1408" y="974"/>
                  <a:pt x="1404" y="962"/>
                </a:cubicBezTo>
                <a:cubicBezTo>
                  <a:pt x="1400" y="950"/>
                  <a:pt x="1392" y="926"/>
                  <a:pt x="1392" y="926"/>
                </a:cubicBezTo>
                <a:cubicBezTo>
                  <a:pt x="1396" y="872"/>
                  <a:pt x="1395" y="842"/>
                  <a:pt x="1409" y="796"/>
                </a:cubicBezTo>
                <a:cubicBezTo>
                  <a:pt x="1416" y="745"/>
                  <a:pt x="1425" y="702"/>
                  <a:pt x="1409" y="653"/>
                </a:cubicBezTo>
                <a:cubicBezTo>
                  <a:pt x="1411" y="613"/>
                  <a:pt x="1410" y="573"/>
                  <a:pt x="1415" y="534"/>
                </a:cubicBezTo>
                <a:cubicBezTo>
                  <a:pt x="1419" y="496"/>
                  <a:pt x="1426" y="507"/>
                  <a:pt x="1439" y="481"/>
                </a:cubicBezTo>
                <a:cubicBezTo>
                  <a:pt x="1449" y="460"/>
                  <a:pt x="1442" y="444"/>
                  <a:pt x="1469" y="427"/>
                </a:cubicBezTo>
                <a:cubicBezTo>
                  <a:pt x="1510" y="402"/>
                  <a:pt x="1554" y="388"/>
                  <a:pt x="1594" y="362"/>
                </a:cubicBezTo>
                <a:cubicBezTo>
                  <a:pt x="1604" y="346"/>
                  <a:pt x="1617" y="309"/>
                  <a:pt x="1617" y="309"/>
                </a:cubicBezTo>
                <a:cubicBezTo>
                  <a:pt x="1609" y="245"/>
                  <a:pt x="1605" y="238"/>
                  <a:pt x="1611" y="166"/>
                </a:cubicBezTo>
                <a:cubicBezTo>
                  <a:pt x="1608" y="124"/>
                  <a:pt x="1620" y="74"/>
                  <a:pt x="1594" y="41"/>
                </a:cubicBezTo>
                <a:cubicBezTo>
                  <a:pt x="1582" y="26"/>
                  <a:pt x="1540" y="18"/>
                  <a:pt x="1540" y="18"/>
                </a:cubicBezTo>
                <a:cubicBezTo>
                  <a:pt x="1404" y="23"/>
                  <a:pt x="1411" y="13"/>
                  <a:pt x="1332" y="35"/>
                </a:cubicBezTo>
                <a:cubicBezTo>
                  <a:pt x="1312" y="49"/>
                  <a:pt x="1297" y="53"/>
                  <a:pt x="1273" y="59"/>
                </a:cubicBezTo>
                <a:cubicBezTo>
                  <a:pt x="1254" y="72"/>
                  <a:pt x="1234" y="78"/>
                  <a:pt x="1214" y="89"/>
                </a:cubicBezTo>
                <a:cubicBezTo>
                  <a:pt x="1168" y="87"/>
                  <a:pt x="1123" y="87"/>
                  <a:pt x="1077" y="83"/>
                </a:cubicBezTo>
                <a:cubicBezTo>
                  <a:pt x="1012" y="77"/>
                  <a:pt x="954" y="49"/>
                  <a:pt x="887" y="47"/>
                </a:cubicBezTo>
                <a:cubicBezTo>
                  <a:pt x="806" y="45"/>
                  <a:pt x="724" y="43"/>
                  <a:pt x="643" y="41"/>
                </a:cubicBezTo>
                <a:cubicBezTo>
                  <a:pt x="593" y="28"/>
                  <a:pt x="545" y="12"/>
                  <a:pt x="495" y="0"/>
                </a:cubicBezTo>
                <a:cubicBezTo>
                  <a:pt x="475" y="2"/>
                  <a:pt x="436" y="6"/>
                  <a:pt x="436" y="6"/>
                </a:cubicBezTo>
                <a:close/>
              </a:path>
            </a:pathLst>
          </a:custGeom>
          <a:noFill/>
          <a:ln w="25400" cap="flat" cmpd="sng">
            <a:solidFill>
              <a:srgbClr val="008000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3978" name="Text Box 336"/>
          <p:cNvSpPr txBox="1">
            <a:spLocks noChangeArrowheads="1"/>
          </p:cNvSpPr>
          <p:nvPr/>
        </p:nvSpPr>
        <p:spPr bwMode="auto">
          <a:xfrm>
            <a:off x="333375" y="276225"/>
            <a:ext cx="817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/>
              <a:t>At the lowest level every node is a cluster</a:t>
            </a:r>
          </a:p>
        </p:txBody>
      </p:sp>
      <p:sp>
        <p:nvSpPr>
          <p:cNvPr id="83979" name="Text Box 324"/>
          <p:cNvSpPr txBox="1">
            <a:spLocks noChangeArrowheads="1"/>
          </p:cNvSpPr>
          <p:nvPr/>
        </p:nvSpPr>
        <p:spPr bwMode="auto">
          <a:xfrm>
            <a:off x="265113" y="5713413"/>
            <a:ext cx="872807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/>
              <a:t>Directories at each level cluster, downward pointer if object locality known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Retrospective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152400" y="846138"/>
            <a:ext cx="8839200" cy="5910262"/>
          </a:xfrm>
        </p:spPr>
        <p:txBody>
          <a:bodyPr/>
          <a:lstStyle/>
          <a:p>
            <a:pPr marL="457200" indent="-457200">
              <a:buFontTx/>
              <a:buChar char="•"/>
            </a:pPr>
            <a:r>
              <a:rPr lang="en-US" sz="2800" smtClean="0"/>
              <a:t>1993</a:t>
            </a:r>
          </a:p>
          <a:p>
            <a:pPr marL="857250" lvl="1" indent="-457200">
              <a:buFont typeface="Wingdings" pitchFamily="2" charset="2"/>
              <a:buChar char="Ø"/>
            </a:pPr>
            <a:r>
              <a:rPr lang="en-US" sz="2400" smtClean="0"/>
              <a:t>A seminal paper by Maurice Herlihy and J. Eliot B. Moss: </a:t>
            </a:r>
            <a:r>
              <a:rPr lang="en-US" sz="2400" smtClean="0">
                <a:solidFill>
                  <a:srgbClr val="009900"/>
                </a:solidFill>
              </a:rPr>
              <a:t>Transactional Memory: Architectural Support for Lock-Free Data Structures </a:t>
            </a:r>
          </a:p>
          <a:p>
            <a:pPr marL="457200" indent="-457200">
              <a:buFontTx/>
              <a:buChar char="•"/>
            </a:pPr>
            <a:endParaRPr lang="en-US" sz="1400" smtClean="0"/>
          </a:p>
          <a:p>
            <a:pPr marL="457200" indent="-457200">
              <a:buFontTx/>
              <a:buChar char="•"/>
            </a:pPr>
            <a:r>
              <a:rPr lang="en-US" sz="2800" smtClean="0"/>
              <a:t>Today</a:t>
            </a:r>
          </a:p>
          <a:p>
            <a:pPr marL="857250" lvl="1" indent="-457200">
              <a:buFont typeface="Wingdings" pitchFamily="2" charset="2"/>
              <a:buChar char="Ø"/>
            </a:pPr>
            <a:r>
              <a:rPr lang="en-US" sz="2400" smtClean="0"/>
              <a:t>Several STM/HTM implementation efforts by Intel, Sun, IBM; growing attention</a:t>
            </a:r>
          </a:p>
          <a:p>
            <a:pPr marL="457200" indent="-457200">
              <a:buFontTx/>
              <a:buChar char="•"/>
            </a:pPr>
            <a:endParaRPr lang="en-US" sz="1400" smtClean="0"/>
          </a:p>
          <a:p>
            <a:pPr marL="457200" indent="-457200">
              <a:buFontTx/>
              <a:buChar char="•"/>
            </a:pPr>
            <a:r>
              <a:rPr lang="en-US" sz="2800" smtClean="0"/>
              <a:t>Why TM?</a:t>
            </a:r>
          </a:p>
          <a:p>
            <a:pPr marL="857250" lvl="1" indent="-457200">
              <a:buFont typeface="Wingdings" pitchFamily="2" charset="2"/>
              <a:buChar char="Ø"/>
            </a:pPr>
            <a:r>
              <a:rPr lang="en-US" sz="2400" smtClean="0"/>
              <a:t>Many drawbacks of traditional approaches using Locks, Monitors: error-prone, difficult, composability, …</a:t>
            </a: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D90425-E1F1-4F03-AEE5-E913E8260620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5403850" y="5753100"/>
            <a:ext cx="2306638" cy="954088"/>
          </a:xfrm>
          <a:prstGeom prst="rect">
            <a:avLst/>
          </a:prstGeom>
          <a:solidFill>
            <a:srgbClr val="EEC9AA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US" sz="1600"/>
              <a:t>lock data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/>
              <a:t>modify/use data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/>
              <a:t>unlock data</a:t>
            </a:r>
          </a:p>
        </p:txBody>
      </p:sp>
      <p:sp>
        <p:nvSpPr>
          <p:cNvPr id="43013" name="Title 1"/>
          <p:cNvSpPr txBox="1">
            <a:spLocks/>
          </p:cNvSpPr>
          <p:nvPr/>
        </p:nvSpPr>
        <p:spPr bwMode="auto">
          <a:xfrm>
            <a:off x="741363" y="5926138"/>
            <a:ext cx="48133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2400">
                <a:solidFill>
                  <a:srgbClr val="FF0000"/>
                </a:solidFill>
              </a:rPr>
              <a:t>Only one thread can execute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8A67F6-8917-4918-9CDF-3D19926E1E4F}" type="slidenum">
              <a:rPr lang="en-US" altLang="en-US" smtClean="0"/>
              <a:pPr/>
              <a:t>30</a:t>
            </a:fld>
            <a:endParaRPr lang="en-US" altLang="en-US" smtClean="0"/>
          </a:p>
        </p:txBody>
      </p:sp>
      <p:sp>
        <p:nvSpPr>
          <p:cNvPr id="84994" name="Line 4"/>
          <p:cNvSpPr>
            <a:spLocks noChangeShapeType="1"/>
          </p:cNvSpPr>
          <p:nvPr/>
        </p:nvSpPr>
        <p:spPr bwMode="auto">
          <a:xfrm flipH="1" flipV="1">
            <a:off x="3429000" y="3886200"/>
            <a:ext cx="838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4995" name="Line 5"/>
          <p:cNvSpPr>
            <a:spLocks noChangeShapeType="1"/>
          </p:cNvSpPr>
          <p:nvPr/>
        </p:nvSpPr>
        <p:spPr bwMode="auto">
          <a:xfrm flipH="1">
            <a:off x="6248400" y="48768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4996" name="Line 6"/>
          <p:cNvSpPr>
            <a:spLocks noChangeShapeType="1"/>
          </p:cNvSpPr>
          <p:nvPr/>
        </p:nvSpPr>
        <p:spPr bwMode="auto">
          <a:xfrm flipV="1">
            <a:off x="3581400" y="2743200"/>
            <a:ext cx="5334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4997" name="Line 7"/>
          <p:cNvSpPr>
            <a:spLocks noChangeShapeType="1"/>
          </p:cNvSpPr>
          <p:nvPr/>
        </p:nvSpPr>
        <p:spPr bwMode="auto">
          <a:xfrm flipV="1">
            <a:off x="4800600" y="3505200"/>
            <a:ext cx="609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4998" name="Line 8"/>
          <p:cNvSpPr>
            <a:spLocks noChangeShapeType="1"/>
          </p:cNvSpPr>
          <p:nvPr/>
        </p:nvSpPr>
        <p:spPr bwMode="auto">
          <a:xfrm flipV="1">
            <a:off x="6705600" y="25146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4999" name="Line 9"/>
          <p:cNvSpPr>
            <a:spLocks noChangeShapeType="1"/>
          </p:cNvSpPr>
          <p:nvPr/>
        </p:nvSpPr>
        <p:spPr bwMode="auto">
          <a:xfrm>
            <a:off x="4648200" y="2057400"/>
            <a:ext cx="685800" cy="685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00" name="Line 10"/>
          <p:cNvSpPr>
            <a:spLocks noChangeShapeType="1"/>
          </p:cNvSpPr>
          <p:nvPr/>
        </p:nvSpPr>
        <p:spPr bwMode="auto">
          <a:xfrm>
            <a:off x="5791200" y="2819400"/>
            <a:ext cx="5334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01" name="Line 11"/>
          <p:cNvSpPr>
            <a:spLocks noChangeShapeType="1"/>
          </p:cNvSpPr>
          <p:nvPr/>
        </p:nvSpPr>
        <p:spPr bwMode="auto">
          <a:xfrm flipH="1">
            <a:off x="5791200" y="2895600"/>
            <a:ext cx="457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02" name="Line 12"/>
          <p:cNvSpPr>
            <a:spLocks noChangeShapeType="1"/>
          </p:cNvSpPr>
          <p:nvPr/>
        </p:nvSpPr>
        <p:spPr bwMode="auto">
          <a:xfrm>
            <a:off x="6248400" y="3810000"/>
            <a:ext cx="0" cy="609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03" name="Line 13"/>
          <p:cNvSpPr>
            <a:spLocks noChangeShapeType="1"/>
          </p:cNvSpPr>
          <p:nvPr/>
        </p:nvSpPr>
        <p:spPr bwMode="auto">
          <a:xfrm>
            <a:off x="5943600" y="4038600"/>
            <a:ext cx="685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04" name="Line 14"/>
          <p:cNvSpPr>
            <a:spLocks noChangeShapeType="1"/>
          </p:cNvSpPr>
          <p:nvPr/>
        </p:nvSpPr>
        <p:spPr bwMode="auto">
          <a:xfrm>
            <a:off x="6324600" y="48768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05" name="Line 15"/>
          <p:cNvSpPr>
            <a:spLocks noChangeShapeType="1"/>
          </p:cNvSpPr>
          <p:nvPr/>
        </p:nvSpPr>
        <p:spPr bwMode="auto">
          <a:xfrm>
            <a:off x="5867400" y="4724400"/>
            <a:ext cx="381000" cy="533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06" name="Line 16"/>
          <p:cNvSpPr>
            <a:spLocks noChangeShapeType="1"/>
          </p:cNvSpPr>
          <p:nvPr/>
        </p:nvSpPr>
        <p:spPr bwMode="auto">
          <a:xfrm flipH="1">
            <a:off x="5791200" y="4876800"/>
            <a:ext cx="533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07" name="Line 17"/>
          <p:cNvSpPr>
            <a:spLocks noChangeShapeType="1"/>
          </p:cNvSpPr>
          <p:nvPr/>
        </p:nvSpPr>
        <p:spPr bwMode="auto">
          <a:xfrm>
            <a:off x="3124200" y="45720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08" name="Line 18"/>
          <p:cNvSpPr>
            <a:spLocks noChangeShapeType="1"/>
          </p:cNvSpPr>
          <p:nvPr/>
        </p:nvSpPr>
        <p:spPr bwMode="auto">
          <a:xfrm flipH="1" flipV="1">
            <a:off x="2971800" y="4191000"/>
            <a:ext cx="7620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09" name="Line 19"/>
          <p:cNvSpPr>
            <a:spLocks noChangeShapeType="1"/>
          </p:cNvSpPr>
          <p:nvPr/>
        </p:nvSpPr>
        <p:spPr bwMode="auto">
          <a:xfrm>
            <a:off x="3429000" y="38862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10" name="Line 20"/>
          <p:cNvSpPr>
            <a:spLocks noChangeShapeType="1"/>
          </p:cNvSpPr>
          <p:nvPr/>
        </p:nvSpPr>
        <p:spPr bwMode="auto">
          <a:xfrm flipH="1" flipV="1">
            <a:off x="6248400" y="28956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11" name="Line 21"/>
          <p:cNvSpPr>
            <a:spLocks noChangeShapeType="1"/>
          </p:cNvSpPr>
          <p:nvPr/>
        </p:nvSpPr>
        <p:spPr bwMode="auto">
          <a:xfrm>
            <a:off x="2362200" y="41148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12" name="Line 22"/>
          <p:cNvSpPr>
            <a:spLocks noChangeShapeType="1"/>
          </p:cNvSpPr>
          <p:nvPr/>
        </p:nvSpPr>
        <p:spPr bwMode="auto">
          <a:xfrm>
            <a:off x="2590800" y="44958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13" name="Line 23"/>
          <p:cNvSpPr>
            <a:spLocks noChangeShapeType="1"/>
          </p:cNvSpPr>
          <p:nvPr/>
        </p:nvSpPr>
        <p:spPr bwMode="auto">
          <a:xfrm>
            <a:off x="2819400" y="4876800"/>
            <a:ext cx="3048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14" name="Line 24"/>
          <p:cNvSpPr>
            <a:spLocks noChangeShapeType="1"/>
          </p:cNvSpPr>
          <p:nvPr/>
        </p:nvSpPr>
        <p:spPr bwMode="auto">
          <a:xfrm flipV="1">
            <a:off x="3429000" y="46482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15" name="Line 25"/>
          <p:cNvSpPr>
            <a:spLocks noChangeShapeType="1"/>
          </p:cNvSpPr>
          <p:nvPr/>
        </p:nvSpPr>
        <p:spPr bwMode="auto">
          <a:xfrm flipV="1">
            <a:off x="3733800" y="44958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16" name="Line 26"/>
          <p:cNvSpPr>
            <a:spLocks noChangeShapeType="1"/>
          </p:cNvSpPr>
          <p:nvPr/>
        </p:nvSpPr>
        <p:spPr bwMode="auto">
          <a:xfrm flipV="1">
            <a:off x="4038600" y="4419600"/>
            <a:ext cx="6096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17" name="Line 27"/>
          <p:cNvSpPr>
            <a:spLocks noChangeShapeType="1"/>
          </p:cNvSpPr>
          <p:nvPr/>
        </p:nvSpPr>
        <p:spPr bwMode="auto">
          <a:xfrm>
            <a:off x="4648200" y="4419600"/>
            <a:ext cx="381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18" name="Line 28"/>
          <p:cNvSpPr>
            <a:spLocks noChangeShapeType="1"/>
          </p:cNvSpPr>
          <p:nvPr/>
        </p:nvSpPr>
        <p:spPr bwMode="auto">
          <a:xfrm flipH="1">
            <a:off x="5791200" y="47244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19" name="Line 29"/>
          <p:cNvSpPr>
            <a:spLocks noChangeShapeType="1"/>
          </p:cNvSpPr>
          <p:nvPr/>
        </p:nvSpPr>
        <p:spPr bwMode="auto">
          <a:xfrm flipV="1">
            <a:off x="6934200" y="34290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5020" name="Line 30"/>
          <p:cNvSpPr>
            <a:spLocks noChangeShapeType="1"/>
          </p:cNvSpPr>
          <p:nvPr/>
        </p:nvSpPr>
        <p:spPr bwMode="auto">
          <a:xfrm flipH="1">
            <a:off x="7010400" y="32004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21" name="Line 31"/>
          <p:cNvSpPr>
            <a:spLocks noChangeShapeType="1"/>
          </p:cNvSpPr>
          <p:nvPr/>
        </p:nvSpPr>
        <p:spPr bwMode="auto">
          <a:xfrm flipH="1">
            <a:off x="6629400" y="3886200"/>
            <a:ext cx="3048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22" name="Line 32"/>
          <p:cNvSpPr>
            <a:spLocks noChangeShapeType="1"/>
          </p:cNvSpPr>
          <p:nvPr/>
        </p:nvSpPr>
        <p:spPr bwMode="auto">
          <a:xfrm>
            <a:off x="6629400" y="42672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23" name="Line 33"/>
          <p:cNvSpPr>
            <a:spLocks noChangeShapeType="1"/>
          </p:cNvSpPr>
          <p:nvPr/>
        </p:nvSpPr>
        <p:spPr bwMode="auto">
          <a:xfrm>
            <a:off x="6705600" y="4648200"/>
            <a:ext cx="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24" name="Line 34"/>
          <p:cNvSpPr>
            <a:spLocks noChangeShapeType="1"/>
          </p:cNvSpPr>
          <p:nvPr/>
        </p:nvSpPr>
        <p:spPr bwMode="auto">
          <a:xfrm>
            <a:off x="5791200" y="32004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25" name="Line 35"/>
          <p:cNvSpPr>
            <a:spLocks noChangeShapeType="1"/>
          </p:cNvSpPr>
          <p:nvPr/>
        </p:nvSpPr>
        <p:spPr bwMode="auto">
          <a:xfrm flipH="1">
            <a:off x="5638800" y="3581400"/>
            <a:ext cx="3048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26" name="Line 36"/>
          <p:cNvSpPr>
            <a:spLocks noChangeShapeType="1"/>
          </p:cNvSpPr>
          <p:nvPr/>
        </p:nvSpPr>
        <p:spPr bwMode="auto">
          <a:xfrm flipV="1">
            <a:off x="3505200" y="3519488"/>
            <a:ext cx="228600" cy="61912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27" name="Line 37"/>
          <p:cNvSpPr>
            <a:spLocks noChangeShapeType="1"/>
          </p:cNvSpPr>
          <p:nvPr/>
        </p:nvSpPr>
        <p:spPr bwMode="auto">
          <a:xfrm flipV="1">
            <a:off x="2819400" y="33528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28" name="Line 38"/>
          <p:cNvSpPr>
            <a:spLocks noChangeShapeType="1"/>
          </p:cNvSpPr>
          <p:nvPr/>
        </p:nvSpPr>
        <p:spPr bwMode="auto">
          <a:xfrm>
            <a:off x="2819400" y="38862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29" name="Line 39"/>
          <p:cNvSpPr>
            <a:spLocks noChangeShapeType="1"/>
          </p:cNvSpPr>
          <p:nvPr/>
        </p:nvSpPr>
        <p:spPr bwMode="auto">
          <a:xfrm flipV="1">
            <a:off x="3124200" y="35814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30" name="Line 40"/>
          <p:cNvSpPr>
            <a:spLocks noChangeShapeType="1"/>
          </p:cNvSpPr>
          <p:nvPr/>
        </p:nvSpPr>
        <p:spPr bwMode="auto">
          <a:xfrm>
            <a:off x="3124200" y="36576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31" name="Line 41"/>
          <p:cNvSpPr>
            <a:spLocks noChangeShapeType="1"/>
          </p:cNvSpPr>
          <p:nvPr/>
        </p:nvSpPr>
        <p:spPr bwMode="auto">
          <a:xfrm>
            <a:off x="2971800" y="41910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32" name="Line 42"/>
          <p:cNvSpPr>
            <a:spLocks noChangeShapeType="1"/>
          </p:cNvSpPr>
          <p:nvPr/>
        </p:nvSpPr>
        <p:spPr bwMode="auto">
          <a:xfrm flipV="1">
            <a:off x="6553200" y="3505200"/>
            <a:ext cx="4572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33" name="Line 43"/>
          <p:cNvSpPr>
            <a:spLocks noChangeShapeType="1"/>
          </p:cNvSpPr>
          <p:nvPr/>
        </p:nvSpPr>
        <p:spPr bwMode="auto">
          <a:xfrm flipV="1">
            <a:off x="2590800" y="41910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34" name="Line 44"/>
          <p:cNvSpPr>
            <a:spLocks noChangeShapeType="1"/>
          </p:cNvSpPr>
          <p:nvPr/>
        </p:nvSpPr>
        <p:spPr bwMode="auto">
          <a:xfrm flipV="1">
            <a:off x="2286000" y="3886200"/>
            <a:ext cx="5334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35" name="Line 45"/>
          <p:cNvSpPr>
            <a:spLocks noChangeShapeType="1"/>
          </p:cNvSpPr>
          <p:nvPr/>
        </p:nvSpPr>
        <p:spPr bwMode="auto">
          <a:xfrm>
            <a:off x="1905000" y="3886200"/>
            <a:ext cx="457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36" name="Line 46"/>
          <p:cNvSpPr>
            <a:spLocks noChangeShapeType="1"/>
          </p:cNvSpPr>
          <p:nvPr/>
        </p:nvSpPr>
        <p:spPr bwMode="auto">
          <a:xfrm flipH="1">
            <a:off x="2819400" y="4572000"/>
            <a:ext cx="3048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37" name="Line 47"/>
          <p:cNvSpPr>
            <a:spLocks noChangeShapeType="1"/>
          </p:cNvSpPr>
          <p:nvPr/>
        </p:nvSpPr>
        <p:spPr bwMode="auto">
          <a:xfrm>
            <a:off x="3124200" y="4572000"/>
            <a:ext cx="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38" name="Line 48"/>
          <p:cNvSpPr>
            <a:spLocks noChangeShapeType="1"/>
          </p:cNvSpPr>
          <p:nvPr/>
        </p:nvSpPr>
        <p:spPr bwMode="auto">
          <a:xfrm flipH="1">
            <a:off x="3124200" y="42672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39" name="Line 49"/>
          <p:cNvSpPr>
            <a:spLocks noChangeShapeType="1"/>
          </p:cNvSpPr>
          <p:nvPr/>
        </p:nvSpPr>
        <p:spPr bwMode="auto">
          <a:xfrm flipH="1" flipV="1">
            <a:off x="3505200" y="42672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40" name="Line 50"/>
          <p:cNvSpPr>
            <a:spLocks noChangeShapeType="1"/>
          </p:cNvSpPr>
          <p:nvPr/>
        </p:nvSpPr>
        <p:spPr bwMode="auto">
          <a:xfrm flipV="1">
            <a:off x="3505200" y="41910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41" name="Line 51"/>
          <p:cNvSpPr>
            <a:spLocks noChangeShapeType="1"/>
          </p:cNvSpPr>
          <p:nvPr/>
        </p:nvSpPr>
        <p:spPr bwMode="auto">
          <a:xfrm flipH="1">
            <a:off x="3886200" y="38100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42" name="Line 52"/>
          <p:cNvSpPr>
            <a:spLocks noChangeShapeType="1"/>
          </p:cNvSpPr>
          <p:nvPr/>
        </p:nvSpPr>
        <p:spPr bwMode="auto">
          <a:xfrm>
            <a:off x="6781800" y="31242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43" name="Line 53"/>
          <p:cNvSpPr>
            <a:spLocks noChangeShapeType="1"/>
          </p:cNvSpPr>
          <p:nvPr/>
        </p:nvSpPr>
        <p:spPr bwMode="auto">
          <a:xfrm>
            <a:off x="3886200" y="4191000"/>
            <a:ext cx="381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44" name="Line 54"/>
          <p:cNvSpPr>
            <a:spLocks noChangeShapeType="1"/>
          </p:cNvSpPr>
          <p:nvPr/>
        </p:nvSpPr>
        <p:spPr bwMode="auto">
          <a:xfrm>
            <a:off x="3886200" y="41910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45" name="Line 55"/>
          <p:cNvSpPr>
            <a:spLocks noChangeShapeType="1"/>
          </p:cNvSpPr>
          <p:nvPr/>
        </p:nvSpPr>
        <p:spPr bwMode="auto">
          <a:xfrm>
            <a:off x="4267200" y="41910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46" name="Line 56"/>
          <p:cNvSpPr>
            <a:spLocks noChangeShapeType="1"/>
          </p:cNvSpPr>
          <p:nvPr/>
        </p:nvSpPr>
        <p:spPr bwMode="auto">
          <a:xfrm>
            <a:off x="4800600" y="3810000"/>
            <a:ext cx="381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47" name="Line 57"/>
          <p:cNvSpPr>
            <a:spLocks noChangeShapeType="1"/>
          </p:cNvSpPr>
          <p:nvPr/>
        </p:nvSpPr>
        <p:spPr bwMode="auto">
          <a:xfrm>
            <a:off x="5181600" y="38100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48" name="Line 58"/>
          <p:cNvSpPr>
            <a:spLocks noChangeShapeType="1"/>
          </p:cNvSpPr>
          <p:nvPr/>
        </p:nvSpPr>
        <p:spPr bwMode="auto">
          <a:xfrm>
            <a:off x="5638800" y="38862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49" name="Line 59"/>
          <p:cNvSpPr>
            <a:spLocks noChangeShapeType="1"/>
          </p:cNvSpPr>
          <p:nvPr/>
        </p:nvSpPr>
        <p:spPr bwMode="auto">
          <a:xfrm flipV="1">
            <a:off x="5943600" y="38100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50" name="Line 60"/>
          <p:cNvSpPr>
            <a:spLocks noChangeShapeType="1"/>
          </p:cNvSpPr>
          <p:nvPr/>
        </p:nvSpPr>
        <p:spPr bwMode="auto">
          <a:xfrm flipV="1">
            <a:off x="6248400" y="36576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51" name="Line 61"/>
          <p:cNvSpPr>
            <a:spLocks noChangeShapeType="1"/>
          </p:cNvSpPr>
          <p:nvPr/>
        </p:nvSpPr>
        <p:spPr bwMode="auto">
          <a:xfrm flipH="1">
            <a:off x="5410200" y="46482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52" name="Line 62"/>
          <p:cNvSpPr>
            <a:spLocks noChangeShapeType="1"/>
          </p:cNvSpPr>
          <p:nvPr/>
        </p:nvSpPr>
        <p:spPr bwMode="auto">
          <a:xfrm>
            <a:off x="4953000" y="34290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53" name="Line 63"/>
          <p:cNvSpPr>
            <a:spLocks noChangeShapeType="1"/>
          </p:cNvSpPr>
          <p:nvPr/>
        </p:nvSpPr>
        <p:spPr bwMode="auto">
          <a:xfrm flipH="1">
            <a:off x="6324600" y="3048000"/>
            <a:ext cx="457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54" name="Line 64"/>
          <p:cNvSpPr>
            <a:spLocks noChangeShapeType="1"/>
          </p:cNvSpPr>
          <p:nvPr/>
        </p:nvSpPr>
        <p:spPr bwMode="auto">
          <a:xfrm>
            <a:off x="5791200" y="3200400"/>
            <a:ext cx="5334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55" name="Line 65"/>
          <p:cNvSpPr>
            <a:spLocks noChangeShapeType="1"/>
          </p:cNvSpPr>
          <p:nvPr/>
        </p:nvSpPr>
        <p:spPr bwMode="auto">
          <a:xfrm>
            <a:off x="4953000" y="34290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56" name="Line 66"/>
          <p:cNvSpPr>
            <a:spLocks noChangeShapeType="1"/>
          </p:cNvSpPr>
          <p:nvPr/>
        </p:nvSpPr>
        <p:spPr bwMode="auto">
          <a:xfrm flipV="1">
            <a:off x="5181600" y="35052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57" name="Line 67"/>
          <p:cNvSpPr>
            <a:spLocks noChangeShapeType="1"/>
          </p:cNvSpPr>
          <p:nvPr/>
        </p:nvSpPr>
        <p:spPr bwMode="auto">
          <a:xfrm flipH="1">
            <a:off x="5943600" y="32766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58" name="Line 68"/>
          <p:cNvSpPr>
            <a:spLocks noChangeShapeType="1"/>
          </p:cNvSpPr>
          <p:nvPr/>
        </p:nvSpPr>
        <p:spPr bwMode="auto">
          <a:xfrm>
            <a:off x="6324600" y="32766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59" name="Line 69"/>
          <p:cNvSpPr>
            <a:spLocks noChangeShapeType="1"/>
          </p:cNvSpPr>
          <p:nvPr/>
        </p:nvSpPr>
        <p:spPr bwMode="auto">
          <a:xfrm>
            <a:off x="5943600" y="35814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60" name="Line 70"/>
          <p:cNvSpPr>
            <a:spLocks noChangeShapeType="1"/>
          </p:cNvSpPr>
          <p:nvPr/>
        </p:nvSpPr>
        <p:spPr bwMode="auto">
          <a:xfrm flipV="1">
            <a:off x="5334000" y="4267200"/>
            <a:ext cx="3048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61" name="Line 71"/>
          <p:cNvSpPr>
            <a:spLocks noChangeShapeType="1"/>
          </p:cNvSpPr>
          <p:nvPr/>
        </p:nvSpPr>
        <p:spPr bwMode="auto">
          <a:xfrm flipV="1">
            <a:off x="5257800" y="43434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62" name="Line 72"/>
          <p:cNvSpPr>
            <a:spLocks noChangeShapeType="1"/>
          </p:cNvSpPr>
          <p:nvPr/>
        </p:nvSpPr>
        <p:spPr bwMode="auto">
          <a:xfrm flipH="1">
            <a:off x="5562600" y="42672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63" name="Line 73"/>
          <p:cNvSpPr>
            <a:spLocks noChangeShapeType="1"/>
          </p:cNvSpPr>
          <p:nvPr/>
        </p:nvSpPr>
        <p:spPr bwMode="auto">
          <a:xfrm>
            <a:off x="5562600" y="45720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64" name="Line 74"/>
          <p:cNvSpPr>
            <a:spLocks noChangeShapeType="1"/>
          </p:cNvSpPr>
          <p:nvPr/>
        </p:nvSpPr>
        <p:spPr bwMode="auto">
          <a:xfrm>
            <a:off x="6248400" y="38100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65" name="Line 75"/>
          <p:cNvSpPr>
            <a:spLocks noChangeShapeType="1"/>
          </p:cNvSpPr>
          <p:nvPr/>
        </p:nvSpPr>
        <p:spPr bwMode="auto">
          <a:xfrm>
            <a:off x="5943600" y="4038600"/>
            <a:ext cx="3048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66" name="Line 76"/>
          <p:cNvSpPr>
            <a:spLocks noChangeShapeType="1"/>
          </p:cNvSpPr>
          <p:nvPr/>
        </p:nvSpPr>
        <p:spPr bwMode="auto">
          <a:xfrm flipV="1">
            <a:off x="5867400" y="44196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67" name="Line 77"/>
          <p:cNvSpPr>
            <a:spLocks noChangeShapeType="1"/>
          </p:cNvSpPr>
          <p:nvPr/>
        </p:nvSpPr>
        <p:spPr bwMode="auto">
          <a:xfrm flipH="1">
            <a:off x="5257800" y="4572000"/>
            <a:ext cx="3048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68" name="Line 78"/>
          <p:cNvSpPr>
            <a:spLocks noChangeShapeType="1"/>
          </p:cNvSpPr>
          <p:nvPr/>
        </p:nvSpPr>
        <p:spPr bwMode="auto">
          <a:xfrm>
            <a:off x="5410200" y="5029200"/>
            <a:ext cx="3810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69" name="Line 79"/>
          <p:cNvSpPr>
            <a:spLocks noChangeShapeType="1"/>
          </p:cNvSpPr>
          <p:nvPr/>
        </p:nvSpPr>
        <p:spPr bwMode="auto">
          <a:xfrm>
            <a:off x="5867400" y="4724400"/>
            <a:ext cx="4572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70" name="Line 80"/>
          <p:cNvSpPr>
            <a:spLocks noChangeShapeType="1"/>
          </p:cNvSpPr>
          <p:nvPr/>
        </p:nvSpPr>
        <p:spPr bwMode="auto">
          <a:xfrm>
            <a:off x="6248400" y="44196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71" name="Line 81"/>
          <p:cNvSpPr>
            <a:spLocks noChangeShapeType="1"/>
          </p:cNvSpPr>
          <p:nvPr/>
        </p:nvSpPr>
        <p:spPr bwMode="auto">
          <a:xfrm flipV="1">
            <a:off x="6248400" y="4267200"/>
            <a:ext cx="3810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5072" name="Line 82"/>
          <p:cNvSpPr>
            <a:spLocks noChangeShapeType="1"/>
          </p:cNvSpPr>
          <p:nvPr/>
        </p:nvSpPr>
        <p:spPr bwMode="auto">
          <a:xfrm>
            <a:off x="6553200" y="39624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73" name="Line 83"/>
          <p:cNvSpPr>
            <a:spLocks noChangeShapeType="1"/>
          </p:cNvSpPr>
          <p:nvPr/>
        </p:nvSpPr>
        <p:spPr bwMode="auto">
          <a:xfrm flipV="1">
            <a:off x="6553200" y="38862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74" name="Line 84"/>
          <p:cNvSpPr>
            <a:spLocks noChangeShapeType="1"/>
          </p:cNvSpPr>
          <p:nvPr/>
        </p:nvSpPr>
        <p:spPr bwMode="auto">
          <a:xfrm flipH="1">
            <a:off x="6248400" y="5105400"/>
            <a:ext cx="4572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75" name="Line 85"/>
          <p:cNvSpPr>
            <a:spLocks noChangeShapeType="1"/>
          </p:cNvSpPr>
          <p:nvPr/>
        </p:nvSpPr>
        <p:spPr bwMode="auto">
          <a:xfrm flipH="1" flipV="1">
            <a:off x="5791200" y="51816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76" name="Line 86"/>
          <p:cNvSpPr>
            <a:spLocks noChangeShapeType="1"/>
          </p:cNvSpPr>
          <p:nvPr/>
        </p:nvSpPr>
        <p:spPr bwMode="auto">
          <a:xfrm flipH="1" flipV="1">
            <a:off x="5257800" y="46482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77" name="Line 87"/>
          <p:cNvSpPr>
            <a:spLocks noChangeShapeType="1"/>
          </p:cNvSpPr>
          <p:nvPr/>
        </p:nvSpPr>
        <p:spPr bwMode="auto">
          <a:xfrm>
            <a:off x="3810000" y="35052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78" name="Line 88"/>
          <p:cNvSpPr>
            <a:spLocks noChangeShapeType="1"/>
          </p:cNvSpPr>
          <p:nvPr/>
        </p:nvSpPr>
        <p:spPr bwMode="auto">
          <a:xfrm>
            <a:off x="2819400" y="35052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79" name="Line 89"/>
          <p:cNvSpPr>
            <a:spLocks noChangeShapeType="1"/>
          </p:cNvSpPr>
          <p:nvPr/>
        </p:nvSpPr>
        <p:spPr bwMode="auto">
          <a:xfrm flipV="1">
            <a:off x="3505200" y="32004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80" name="Line 90"/>
          <p:cNvSpPr>
            <a:spLocks noChangeShapeType="1"/>
          </p:cNvSpPr>
          <p:nvPr/>
        </p:nvSpPr>
        <p:spPr bwMode="auto">
          <a:xfrm>
            <a:off x="3124200" y="33528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81" name="Line 91"/>
          <p:cNvSpPr>
            <a:spLocks noChangeShapeType="1"/>
          </p:cNvSpPr>
          <p:nvPr/>
        </p:nvSpPr>
        <p:spPr bwMode="auto">
          <a:xfrm>
            <a:off x="3581400" y="32004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82" name="Line 92"/>
          <p:cNvSpPr>
            <a:spLocks noChangeShapeType="1"/>
          </p:cNvSpPr>
          <p:nvPr/>
        </p:nvSpPr>
        <p:spPr bwMode="auto">
          <a:xfrm>
            <a:off x="4191000" y="34290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83" name="Line 93"/>
          <p:cNvSpPr>
            <a:spLocks noChangeShapeType="1"/>
          </p:cNvSpPr>
          <p:nvPr/>
        </p:nvSpPr>
        <p:spPr bwMode="auto">
          <a:xfrm flipV="1">
            <a:off x="3962400" y="37338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84" name="Line 94"/>
          <p:cNvSpPr>
            <a:spLocks noChangeShapeType="1"/>
          </p:cNvSpPr>
          <p:nvPr/>
        </p:nvSpPr>
        <p:spPr bwMode="auto">
          <a:xfrm flipV="1">
            <a:off x="4343400" y="34290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85" name="Line 95"/>
          <p:cNvSpPr>
            <a:spLocks noChangeShapeType="1"/>
          </p:cNvSpPr>
          <p:nvPr/>
        </p:nvSpPr>
        <p:spPr bwMode="auto">
          <a:xfrm>
            <a:off x="4572000" y="34290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86" name="Line 96"/>
          <p:cNvSpPr>
            <a:spLocks noChangeShapeType="1"/>
          </p:cNvSpPr>
          <p:nvPr/>
        </p:nvSpPr>
        <p:spPr bwMode="auto">
          <a:xfrm flipV="1">
            <a:off x="4267200" y="4038600"/>
            <a:ext cx="2286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87" name="Line 97"/>
          <p:cNvSpPr>
            <a:spLocks noChangeShapeType="1"/>
          </p:cNvSpPr>
          <p:nvPr/>
        </p:nvSpPr>
        <p:spPr bwMode="auto">
          <a:xfrm>
            <a:off x="4343400" y="36576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88" name="Line 98"/>
          <p:cNvSpPr>
            <a:spLocks noChangeShapeType="1"/>
          </p:cNvSpPr>
          <p:nvPr/>
        </p:nvSpPr>
        <p:spPr bwMode="auto">
          <a:xfrm flipV="1">
            <a:off x="4495800" y="38100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89" name="Line 99"/>
          <p:cNvSpPr>
            <a:spLocks noChangeShapeType="1"/>
          </p:cNvSpPr>
          <p:nvPr/>
        </p:nvSpPr>
        <p:spPr bwMode="auto">
          <a:xfrm flipV="1">
            <a:off x="5105400" y="38100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90" name="Line 100"/>
          <p:cNvSpPr>
            <a:spLocks noChangeShapeType="1"/>
          </p:cNvSpPr>
          <p:nvPr/>
        </p:nvSpPr>
        <p:spPr bwMode="auto">
          <a:xfrm flipH="1">
            <a:off x="4648200" y="3810000"/>
            <a:ext cx="152400" cy="609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91" name="Line 101"/>
          <p:cNvSpPr>
            <a:spLocks noChangeShapeType="1"/>
          </p:cNvSpPr>
          <p:nvPr/>
        </p:nvSpPr>
        <p:spPr bwMode="auto">
          <a:xfrm flipH="1">
            <a:off x="5029200" y="41148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92" name="Line 102"/>
          <p:cNvSpPr>
            <a:spLocks noChangeShapeType="1"/>
          </p:cNvSpPr>
          <p:nvPr/>
        </p:nvSpPr>
        <p:spPr bwMode="auto">
          <a:xfrm>
            <a:off x="5105400" y="4114800"/>
            <a:ext cx="2286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93" name="Line 103"/>
          <p:cNvSpPr>
            <a:spLocks noChangeShapeType="1"/>
          </p:cNvSpPr>
          <p:nvPr/>
        </p:nvSpPr>
        <p:spPr bwMode="auto">
          <a:xfrm flipV="1">
            <a:off x="5638800" y="3886200"/>
            <a:ext cx="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94" name="Line 104"/>
          <p:cNvSpPr>
            <a:spLocks noChangeShapeType="1"/>
          </p:cNvSpPr>
          <p:nvPr/>
        </p:nvSpPr>
        <p:spPr bwMode="auto">
          <a:xfrm flipV="1">
            <a:off x="5638800" y="40386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95" name="Line 105"/>
          <p:cNvSpPr>
            <a:spLocks noChangeShapeType="1"/>
          </p:cNvSpPr>
          <p:nvPr/>
        </p:nvSpPr>
        <p:spPr bwMode="auto">
          <a:xfrm flipV="1">
            <a:off x="3124200" y="48006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96" name="Line 106"/>
          <p:cNvSpPr>
            <a:spLocks noChangeShapeType="1"/>
          </p:cNvSpPr>
          <p:nvPr/>
        </p:nvSpPr>
        <p:spPr bwMode="auto">
          <a:xfrm flipH="1">
            <a:off x="4191000" y="30480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97" name="Line 107"/>
          <p:cNvSpPr>
            <a:spLocks noChangeShapeType="1"/>
          </p:cNvSpPr>
          <p:nvPr/>
        </p:nvSpPr>
        <p:spPr bwMode="auto">
          <a:xfrm>
            <a:off x="4800600" y="30480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98" name="Line 108"/>
          <p:cNvSpPr>
            <a:spLocks noChangeShapeType="1"/>
          </p:cNvSpPr>
          <p:nvPr/>
        </p:nvSpPr>
        <p:spPr bwMode="auto">
          <a:xfrm>
            <a:off x="5181600" y="3124200"/>
            <a:ext cx="6096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099" name="Line 109"/>
          <p:cNvSpPr>
            <a:spLocks noChangeShapeType="1"/>
          </p:cNvSpPr>
          <p:nvPr/>
        </p:nvSpPr>
        <p:spPr bwMode="auto">
          <a:xfrm>
            <a:off x="4800600" y="2971800"/>
            <a:ext cx="1524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00" name="Line 110"/>
          <p:cNvSpPr>
            <a:spLocks noChangeShapeType="1"/>
          </p:cNvSpPr>
          <p:nvPr/>
        </p:nvSpPr>
        <p:spPr bwMode="auto">
          <a:xfrm>
            <a:off x="4343400" y="30480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5101" name="Line 111"/>
          <p:cNvSpPr>
            <a:spLocks noChangeShapeType="1"/>
          </p:cNvSpPr>
          <p:nvPr/>
        </p:nvSpPr>
        <p:spPr bwMode="auto">
          <a:xfrm flipH="1">
            <a:off x="4572000" y="30480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02" name="Line 112"/>
          <p:cNvSpPr>
            <a:spLocks noChangeShapeType="1"/>
          </p:cNvSpPr>
          <p:nvPr/>
        </p:nvSpPr>
        <p:spPr bwMode="auto">
          <a:xfrm flipH="1">
            <a:off x="4953000" y="31242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03" name="Line 113"/>
          <p:cNvSpPr>
            <a:spLocks noChangeShapeType="1"/>
          </p:cNvSpPr>
          <p:nvPr/>
        </p:nvSpPr>
        <p:spPr bwMode="auto">
          <a:xfrm>
            <a:off x="5181600" y="31242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04" name="Line 114"/>
          <p:cNvSpPr>
            <a:spLocks noChangeShapeType="1"/>
          </p:cNvSpPr>
          <p:nvPr/>
        </p:nvSpPr>
        <p:spPr bwMode="auto">
          <a:xfrm flipV="1">
            <a:off x="2514600" y="29718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05" name="Line 115"/>
          <p:cNvSpPr>
            <a:spLocks noChangeShapeType="1"/>
          </p:cNvSpPr>
          <p:nvPr/>
        </p:nvSpPr>
        <p:spPr bwMode="auto">
          <a:xfrm>
            <a:off x="3657600" y="22098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06" name="Line 116"/>
          <p:cNvSpPr>
            <a:spLocks noChangeShapeType="1"/>
          </p:cNvSpPr>
          <p:nvPr/>
        </p:nvSpPr>
        <p:spPr bwMode="auto">
          <a:xfrm>
            <a:off x="3810000" y="25908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07" name="Line 117"/>
          <p:cNvSpPr>
            <a:spLocks noChangeShapeType="1"/>
          </p:cNvSpPr>
          <p:nvPr/>
        </p:nvSpPr>
        <p:spPr bwMode="auto">
          <a:xfrm>
            <a:off x="3733800" y="28956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08" name="Line 118"/>
          <p:cNvSpPr>
            <a:spLocks noChangeShapeType="1"/>
          </p:cNvSpPr>
          <p:nvPr/>
        </p:nvSpPr>
        <p:spPr bwMode="auto">
          <a:xfrm flipH="1">
            <a:off x="3962400" y="3048000"/>
            <a:ext cx="3810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09" name="Line 119"/>
          <p:cNvSpPr>
            <a:spLocks noChangeShapeType="1"/>
          </p:cNvSpPr>
          <p:nvPr/>
        </p:nvSpPr>
        <p:spPr bwMode="auto">
          <a:xfrm flipH="1">
            <a:off x="3124200" y="2819400"/>
            <a:ext cx="228600" cy="533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10" name="Line 120"/>
          <p:cNvSpPr>
            <a:spLocks noChangeShapeType="1"/>
          </p:cNvSpPr>
          <p:nvPr/>
        </p:nvSpPr>
        <p:spPr bwMode="auto">
          <a:xfrm flipV="1">
            <a:off x="4876800" y="22860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11" name="Line 121"/>
          <p:cNvSpPr>
            <a:spLocks noChangeShapeType="1"/>
          </p:cNvSpPr>
          <p:nvPr/>
        </p:nvSpPr>
        <p:spPr bwMode="auto">
          <a:xfrm>
            <a:off x="4343400" y="3048000"/>
            <a:ext cx="4572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12" name="Line 122"/>
          <p:cNvSpPr>
            <a:spLocks noChangeShapeType="1"/>
          </p:cNvSpPr>
          <p:nvPr/>
        </p:nvSpPr>
        <p:spPr bwMode="auto">
          <a:xfrm>
            <a:off x="4876800" y="2514600"/>
            <a:ext cx="457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13" name="Line 123"/>
          <p:cNvSpPr>
            <a:spLocks noChangeShapeType="1"/>
          </p:cNvSpPr>
          <p:nvPr/>
        </p:nvSpPr>
        <p:spPr bwMode="auto">
          <a:xfrm flipH="1">
            <a:off x="6248400" y="2743200"/>
            <a:ext cx="4572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14" name="Line 124"/>
          <p:cNvSpPr>
            <a:spLocks noChangeShapeType="1"/>
          </p:cNvSpPr>
          <p:nvPr/>
        </p:nvSpPr>
        <p:spPr bwMode="auto">
          <a:xfrm flipV="1">
            <a:off x="4495800" y="2514600"/>
            <a:ext cx="3810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15" name="Line 125"/>
          <p:cNvSpPr>
            <a:spLocks noChangeShapeType="1"/>
          </p:cNvSpPr>
          <p:nvPr/>
        </p:nvSpPr>
        <p:spPr bwMode="auto">
          <a:xfrm>
            <a:off x="5257800" y="2286000"/>
            <a:ext cx="6096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16" name="Line 126"/>
          <p:cNvSpPr>
            <a:spLocks noChangeShapeType="1"/>
          </p:cNvSpPr>
          <p:nvPr/>
        </p:nvSpPr>
        <p:spPr bwMode="auto">
          <a:xfrm>
            <a:off x="5867400" y="2362200"/>
            <a:ext cx="4572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17" name="Line 127"/>
          <p:cNvSpPr>
            <a:spLocks noChangeShapeType="1"/>
          </p:cNvSpPr>
          <p:nvPr/>
        </p:nvSpPr>
        <p:spPr bwMode="auto">
          <a:xfrm>
            <a:off x="6324600" y="25146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18" name="Line 128"/>
          <p:cNvSpPr>
            <a:spLocks noChangeShapeType="1"/>
          </p:cNvSpPr>
          <p:nvPr/>
        </p:nvSpPr>
        <p:spPr bwMode="auto">
          <a:xfrm flipH="1" flipV="1">
            <a:off x="5791200" y="28194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19" name="Line 129"/>
          <p:cNvSpPr>
            <a:spLocks noChangeShapeType="1"/>
          </p:cNvSpPr>
          <p:nvPr/>
        </p:nvSpPr>
        <p:spPr bwMode="auto">
          <a:xfrm flipH="1" flipV="1">
            <a:off x="5334000" y="27432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20" name="Line 130"/>
          <p:cNvSpPr>
            <a:spLocks noChangeShapeType="1"/>
          </p:cNvSpPr>
          <p:nvPr/>
        </p:nvSpPr>
        <p:spPr bwMode="auto">
          <a:xfrm>
            <a:off x="4038600" y="2286000"/>
            <a:ext cx="381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21" name="Line 131"/>
          <p:cNvSpPr>
            <a:spLocks noChangeShapeType="1"/>
          </p:cNvSpPr>
          <p:nvPr/>
        </p:nvSpPr>
        <p:spPr bwMode="auto">
          <a:xfrm flipV="1">
            <a:off x="4419600" y="2057400"/>
            <a:ext cx="2286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22" name="Line 132"/>
          <p:cNvSpPr>
            <a:spLocks noChangeShapeType="1"/>
          </p:cNvSpPr>
          <p:nvPr/>
        </p:nvSpPr>
        <p:spPr bwMode="auto">
          <a:xfrm flipV="1">
            <a:off x="4648200" y="1752600"/>
            <a:ext cx="457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23" name="Line 133"/>
          <p:cNvSpPr>
            <a:spLocks noChangeShapeType="1"/>
          </p:cNvSpPr>
          <p:nvPr/>
        </p:nvSpPr>
        <p:spPr bwMode="auto">
          <a:xfrm>
            <a:off x="5105400" y="1752600"/>
            <a:ext cx="5334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24" name="Line 134"/>
          <p:cNvSpPr>
            <a:spLocks noChangeShapeType="1"/>
          </p:cNvSpPr>
          <p:nvPr/>
        </p:nvSpPr>
        <p:spPr bwMode="auto">
          <a:xfrm>
            <a:off x="5638800" y="1905000"/>
            <a:ext cx="6096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25" name="Line 135"/>
          <p:cNvSpPr>
            <a:spLocks noChangeShapeType="1"/>
          </p:cNvSpPr>
          <p:nvPr/>
        </p:nvSpPr>
        <p:spPr bwMode="auto">
          <a:xfrm>
            <a:off x="6248400" y="2057400"/>
            <a:ext cx="457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26" name="Line 136"/>
          <p:cNvSpPr>
            <a:spLocks noChangeShapeType="1"/>
          </p:cNvSpPr>
          <p:nvPr/>
        </p:nvSpPr>
        <p:spPr bwMode="auto">
          <a:xfrm>
            <a:off x="6705600" y="22860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27" name="Line 137"/>
          <p:cNvSpPr>
            <a:spLocks noChangeShapeType="1"/>
          </p:cNvSpPr>
          <p:nvPr/>
        </p:nvSpPr>
        <p:spPr bwMode="auto">
          <a:xfrm>
            <a:off x="3276600" y="2514600"/>
            <a:ext cx="76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28" name="Line 138"/>
          <p:cNvSpPr>
            <a:spLocks noChangeShapeType="1"/>
          </p:cNvSpPr>
          <p:nvPr/>
        </p:nvSpPr>
        <p:spPr bwMode="auto">
          <a:xfrm>
            <a:off x="1752600" y="35052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29" name="Line 139"/>
          <p:cNvSpPr>
            <a:spLocks noChangeShapeType="1"/>
          </p:cNvSpPr>
          <p:nvPr/>
        </p:nvSpPr>
        <p:spPr bwMode="auto">
          <a:xfrm>
            <a:off x="1752600" y="35052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30" name="Line 140"/>
          <p:cNvSpPr>
            <a:spLocks noChangeShapeType="1"/>
          </p:cNvSpPr>
          <p:nvPr/>
        </p:nvSpPr>
        <p:spPr bwMode="auto">
          <a:xfrm>
            <a:off x="2514600" y="37338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31" name="Line 141"/>
          <p:cNvSpPr>
            <a:spLocks noChangeShapeType="1"/>
          </p:cNvSpPr>
          <p:nvPr/>
        </p:nvSpPr>
        <p:spPr bwMode="auto">
          <a:xfrm>
            <a:off x="2895600" y="29718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32" name="Line 142"/>
          <p:cNvSpPr>
            <a:spLocks noChangeShapeType="1"/>
          </p:cNvSpPr>
          <p:nvPr/>
        </p:nvSpPr>
        <p:spPr bwMode="auto">
          <a:xfrm>
            <a:off x="3352800" y="2819400"/>
            <a:ext cx="304800" cy="8255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33" name="Line 143"/>
          <p:cNvSpPr>
            <a:spLocks noChangeShapeType="1"/>
          </p:cNvSpPr>
          <p:nvPr/>
        </p:nvSpPr>
        <p:spPr bwMode="auto">
          <a:xfrm flipV="1">
            <a:off x="2209800" y="3276600"/>
            <a:ext cx="3048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34" name="Line 144"/>
          <p:cNvSpPr>
            <a:spLocks noChangeShapeType="1"/>
          </p:cNvSpPr>
          <p:nvPr/>
        </p:nvSpPr>
        <p:spPr bwMode="auto">
          <a:xfrm flipH="1">
            <a:off x="2895600" y="2819400"/>
            <a:ext cx="4572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35" name="Line 145"/>
          <p:cNvSpPr>
            <a:spLocks noChangeShapeType="1"/>
          </p:cNvSpPr>
          <p:nvPr/>
        </p:nvSpPr>
        <p:spPr bwMode="auto">
          <a:xfrm flipH="1">
            <a:off x="3581400" y="28956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36" name="Line 146"/>
          <p:cNvSpPr>
            <a:spLocks noChangeShapeType="1"/>
          </p:cNvSpPr>
          <p:nvPr/>
        </p:nvSpPr>
        <p:spPr bwMode="auto">
          <a:xfrm>
            <a:off x="3352800" y="28194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37" name="Line 147"/>
          <p:cNvSpPr>
            <a:spLocks noChangeShapeType="1"/>
          </p:cNvSpPr>
          <p:nvPr/>
        </p:nvSpPr>
        <p:spPr bwMode="auto">
          <a:xfrm>
            <a:off x="2209800" y="35814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38" name="Line 148"/>
          <p:cNvSpPr>
            <a:spLocks noChangeShapeType="1"/>
          </p:cNvSpPr>
          <p:nvPr/>
        </p:nvSpPr>
        <p:spPr bwMode="auto">
          <a:xfrm flipV="1">
            <a:off x="2819400" y="36576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39" name="Line 149"/>
          <p:cNvSpPr>
            <a:spLocks noChangeShapeType="1"/>
          </p:cNvSpPr>
          <p:nvPr/>
        </p:nvSpPr>
        <p:spPr bwMode="auto">
          <a:xfrm flipV="1">
            <a:off x="2514600" y="35052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40" name="Line 150"/>
          <p:cNvSpPr>
            <a:spLocks noChangeShapeType="1"/>
          </p:cNvSpPr>
          <p:nvPr/>
        </p:nvSpPr>
        <p:spPr bwMode="auto">
          <a:xfrm flipV="1">
            <a:off x="3733800" y="2743200"/>
            <a:ext cx="3810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41" name="Line 151"/>
          <p:cNvSpPr>
            <a:spLocks noChangeShapeType="1"/>
          </p:cNvSpPr>
          <p:nvPr/>
        </p:nvSpPr>
        <p:spPr bwMode="auto">
          <a:xfrm>
            <a:off x="3276600" y="2438400"/>
            <a:ext cx="5334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42" name="Line 152"/>
          <p:cNvSpPr>
            <a:spLocks noChangeShapeType="1"/>
          </p:cNvSpPr>
          <p:nvPr/>
        </p:nvSpPr>
        <p:spPr bwMode="auto">
          <a:xfrm flipV="1">
            <a:off x="1905000" y="3581400"/>
            <a:ext cx="3048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43" name="Line 153"/>
          <p:cNvSpPr>
            <a:spLocks noChangeShapeType="1"/>
          </p:cNvSpPr>
          <p:nvPr/>
        </p:nvSpPr>
        <p:spPr bwMode="auto">
          <a:xfrm flipV="1">
            <a:off x="2362200" y="37338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44" name="Line 154"/>
          <p:cNvSpPr>
            <a:spLocks noChangeShapeType="1"/>
          </p:cNvSpPr>
          <p:nvPr/>
        </p:nvSpPr>
        <p:spPr bwMode="auto">
          <a:xfrm flipV="1">
            <a:off x="2971800" y="3886200"/>
            <a:ext cx="457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45" name="Line 155"/>
          <p:cNvSpPr>
            <a:spLocks noChangeShapeType="1"/>
          </p:cNvSpPr>
          <p:nvPr/>
        </p:nvSpPr>
        <p:spPr bwMode="auto">
          <a:xfrm flipH="1">
            <a:off x="3810000" y="32004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46" name="Line 156"/>
          <p:cNvSpPr>
            <a:spLocks noChangeShapeType="1"/>
          </p:cNvSpPr>
          <p:nvPr/>
        </p:nvSpPr>
        <p:spPr bwMode="auto">
          <a:xfrm flipV="1">
            <a:off x="3962400" y="2743200"/>
            <a:ext cx="1524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47" name="Line 157"/>
          <p:cNvSpPr>
            <a:spLocks noChangeShapeType="1"/>
          </p:cNvSpPr>
          <p:nvPr/>
        </p:nvSpPr>
        <p:spPr bwMode="auto">
          <a:xfrm flipH="1" flipV="1">
            <a:off x="4038600" y="22860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48" name="Line 158"/>
          <p:cNvSpPr>
            <a:spLocks noChangeShapeType="1"/>
          </p:cNvSpPr>
          <p:nvPr/>
        </p:nvSpPr>
        <p:spPr bwMode="auto">
          <a:xfrm>
            <a:off x="4419600" y="22860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49" name="Line 159"/>
          <p:cNvSpPr>
            <a:spLocks noChangeShapeType="1"/>
          </p:cNvSpPr>
          <p:nvPr/>
        </p:nvSpPr>
        <p:spPr bwMode="auto">
          <a:xfrm flipH="1">
            <a:off x="4114800" y="26670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50" name="Line 160"/>
          <p:cNvSpPr>
            <a:spLocks noChangeShapeType="1"/>
          </p:cNvSpPr>
          <p:nvPr/>
        </p:nvSpPr>
        <p:spPr bwMode="auto">
          <a:xfrm flipH="1">
            <a:off x="4343400" y="26670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51" name="Line 161"/>
          <p:cNvSpPr>
            <a:spLocks noChangeShapeType="1"/>
          </p:cNvSpPr>
          <p:nvPr/>
        </p:nvSpPr>
        <p:spPr bwMode="auto">
          <a:xfrm>
            <a:off x="4114800" y="27432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52" name="Line 162"/>
          <p:cNvSpPr>
            <a:spLocks noChangeShapeType="1"/>
          </p:cNvSpPr>
          <p:nvPr/>
        </p:nvSpPr>
        <p:spPr bwMode="auto">
          <a:xfrm flipV="1">
            <a:off x="3810000" y="34290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53" name="Line 163"/>
          <p:cNvSpPr>
            <a:spLocks noChangeShapeType="1"/>
          </p:cNvSpPr>
          <p:nvPr/>
        </p:nvSpPr>
        <p:spPr bwMode="auto">
          <a:xfrm flipV="1">
            <a:off x="3429000" y="35814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54" name="Line 164"/>
          <p:cNvSpPr>
            <a:spLocks noChangeShapeType="1"/>
          </p:cNvSpPr>
          <p:nvPr/>
        </p:nvSpPr>
        <p:spPr bwMode="auto">
          <a:xfrm flipV="1">
            <a:off x="3429000" y="3810000"/>
            <a:ext cx="5334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55" name="Line 165"/>
          <p:cNvSpPr>
            <a:spLocks noChangeShapeType="1"/>
          </p:cNvSpPr>
          <p:nvPr/>
        </p:nvSpPr>
        <p:spPr bwMode="auto">
          <a:xfrm>
            <a:off x="4648200" y="2057400"/>
            <a:ext cx="2286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56" name="Line 166"/>
          <p:cNvSpPr>
            <a:spLocks noChangeShapeType="1"/>
          </p:cNvSpPr>
          <p:nvPr/>
        </p:nvSpPr>
        <p:spPr bwMode="auto">
          <a:xfrm flipH="1">
            <a:off x="3352800" y="2209800"/>
            <a:ext cx="304800" cy="609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57" name="Line 167"/>
          <p:cNvSpPr>
            <a:spLocks noChangeShapeType="1"/>
          </p:cNvSpPr>
          <p:nvPr/>
        </p:nvSpPr>
        <p:spPr bwMode="auto">
          <a:xfrm>
            <a:off x="2819400" y="2590800"/>
            <a:ext cx="5334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58" name="Line 168"/>
          <p:cNvSpPr>
            <a:spLocks noChangeShapeType="1"/>
          </p:cNvSpPr>
          <p:nvPr/>
        </p:nvSpPr>
        <p:spPr bwMode="auto">
          <a:xfrm>
            <a:off x="2514600" y="3276600"/>
            <a:ext cx="304800" cy="609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59" name="Line 169"/>
          <p:cNvSpPr>
            <a:spLocks noChangeShapeType="1"/>
          </p:cNvSpPr>
          <p:nvPr/>
        </p:nvSpPr>
        <p:spPr bwMode="auto">
          <a:xfrm>
            <a:off x="1905000" y="2438400"/>
            <a:ext cx="457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60" name="Line 170"/>
          <p:cNvSpPr>
            <a:spLocks noChangeShapeType="1"/>
          </p:cNvSpPr>
          <p:nvPr/>
        </p:nvSpPr>
        <p:spPr bwMode="auto">
          <a:xfrm flipH="1">
            <a:off x="2362200" y="2209800"/>
            <a:ext cx="533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61" name="Line 171"/>
          <p:cNvSpPr>
            <a:spLocks noChangeShapeType="1"/>
          </p:cNvSpPr>
          <p:nvPr/>
        </p:nvSpPr>
        <p:spPr bwMode="auto">
          <a:xfrm flipH="1" flipV="1">
            <a:off x="2895600" y="2971800"/>
            <a:ext cx="685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62" name="Line 172"/>
          <p:cNvSpPr>
            <a:spLocks noChangeShapeType="1"/>
          </p:cNvSpPr>
          <p:nvPr/>
        </p:nvSpPr>
        <p:spPr bwMode="auto">
          <a:xfrm>
            <a:off x="5105400" y="1752600"/>
            <a:ext cx="152400" cy="533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63" name="Line 173"/>
          <p:cNvSpPr>
            <a:spLocks noChangeShapeType="1"/>
          </p:cNvSpPr>
          <p:nvPr/>
        </p:nvSpPr>
        <p:spPr bwMode="auto">
          <a:xfrm flipH="1">
            <a:off x="5867400" y="20574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64" name="Line 174"/>
          <p:cNvSpPr>
            <a:spLocks noChangeShapeType="1"/>
          </p:cNvSpPr>
          <p:nvPr/>
        </p:nvSpPr>
        <p:spPr bwMode="auto">
          <a:xfrm>
            <a:off x="5638800" y="1905000"/>
            <a:ext cx="2286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65" name="Line 175"/>
          <p:cNvSpPr>
            <a:spLocks noChangeShapeType="1"/>
          </p:cNvSpPr>
          <p:nvPr/>
        </p:nvSpPr>
        <p:spPr bwMode="auto">
          <a:xfrm>
            <a:off x="6248400" y="20574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66" name="Line 176"/>
          <p:cNvSpPr>
            <a:spLocks noChangeShapeType="1"/>
          </p:cNvSpPr>
          <p:nvPr/>
        </p:nvSpPr>
        <p:spPr bwMode="auto">
          <a:xfrm flipH="1">
            <a:off x="6324600" y="22860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5167" name="Line 177"/>
          <p:cNvSpPr>
            <a:spLocks noChangeShapeType="1"/>
          </p:cNvSpPr>
          <p:nvPr/>
        </p:nvSpPr>
        <p:spPr bwMode="auto">
          <a:xfrm>
            <a:off x="7086600" y="25146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68" name="Line 178"/>
          <p:cNvSpPr>
            <a:spLocks noChangeShapeType="1"/>
          </p:cNvSpPr>
          <p:nvPr/>
        </p:nvSpPr>
        <p:spPr bwMode="auto">
          <a:xfrm>
            <a:off x="6705600" y="27432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69" name="Line 179"/>
          <p:cNvSpPr>
            <a:spLocks noChangeShapeType="1"/>
          </p:cNvSpPr>
          <p:nvPr/>
        </p:nvSpPr>
        <p:spPr bwMode="auto">
          <a:xfrm flipH="1">
            <a:off x="7162800" y="28956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70" name="Line 180"/>
          <p:cNvSpPr>
            <a:spLocks noChangeShapeType="1"/>
          </p:cNvSpPr>
          <p:nvPr/>
        </p:nvSpPr>
        <p:spPr bwMode="auto">
          <a:xfrm flipH="1" flipV="1">
            <a:off x="6781800" y="31242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71" name="Line 181"/>
          <p:cNvSpPr>
            <a:spLocks noChangeShapeType="1"/>
          </p:cNvSpPr>
          <p:nvPr/>
        </p:nvSpPr>
        <p:spPr bwMode="auto">
          <a:xfrm flipH="1">
            <a:off x="5181600" y="27432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5172" name="Line 182"/>
          <p:cNvSpPr>
            <a:spLocks noChangeShapeType="1"/>
          </p:cNvSpPr>
          <p:nvPr/>
        </p:nvSpPr>
        <p:spPr bwMode="auto">
          <a:xfrm flipH="1">
            <a:off x="4800600" y="2514600"/>
            <a:ext cx="76200" cy="533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73" name="Line 183"/>
          <p:cNvSpPr>
            <a:spLocks noChangeShapeType="1"/>
          </p:cNvSpPr>
          <p:nvPr/>
        </p:nvSpPr>
        <p:spPr bwMode="auto">
          <a:xfrm>
            <a:off x="4495800" y="2667000"/>
            <a:ext cx="3048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74" name="Line 184"/>
          <p:cNvSpPr>
            <a:spLocks noChangeShapeType="1"/>
          </p:cNvSpPr>
          <p:nvPr/>
        </p:nvSpPr>
        <p:spPr bwMode="auto">
          <a:xfrm>
            <a:off x="5257800" y="22860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75" name="Line 185"/>
          <p:cNvSpPr>
            <a:spLocks noChangeShapeType="1"/>
          </p:cNvSpPr>
          <p:nvPr/>
        </p:nvSpPr>
        <p:spPr bwMode="auto">
          <a:xfrm flipH="1">
            <a:off x="5791200" y="23622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76" name="Line 186"/>
          <p:cNvSpPr>
            <a:spLocks noChangeShapeType="1"/>
          </p:cNvSpPr>
          <p:nvPr/>
        </p:nvSpPr>
        <p:spPr bwMode="auto">
          <a:xfrm flipH="1">
            <a:off x="6248400" y="25146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77" name="Line 187"/>
          <p:cNvSpPr>
            <a:spLocks noChangeShapeType="1"/>
          </p:cNvSpPr>
          <p:nvPr/>
        </p:nvSpPr>
        <p:spPr bwMode="auto">
          <a:xfrm>
            <a:off x="5791200" y="2819400"/>
            <a:ext cx="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78" name="Line 188"/>
          <p:cNvSpPr>
            <a:spLocks noChangeShapeType="1"/>
          </p:cNvSpPr>
          <p:nvPr/>
        </p:nvSpPr>
        <p:spPr bwMode="auto">
          <a:xfrm>
            <a:off x="4191000" y="3429000"/>
            <a:ext cx="381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79" name="Line 189"/>
          <p:cNvSpPr>
            <a:spLocks noChangeShapeType="1"/>
          </p:cNvSpPr>
          <p:nvPr/>
        </p:nvSpPr>
        <p:spPr bwMode="auto">
          <a:xfrm>
            <a:off x="4572000" y="3429000"/>
            <a:ext cx="381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80" name="Line 190"/>
          <p:cNvSpPr>
            <a:spLocks noChangeShapeType="1"/>
          </p:cNvSpPr>
          <p:nvPr/>
        </p:nvSpPr>
        <p:spPr bwMode="auto">
          <a:xfrm flipH="1">
            <a:off x="5410200" y="32004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81" name="Line 191"/>
          <p:cNvSpPr>
            <a:spLocks noChangeShapeType="1"/>
          </p:cNvSpPr>
          <p:nvPr/>
        </p:nvSpPr>
        <p:spPr bwMode="auto">
          <a:xfrm>
            <a:off x="5410200" y="35052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82" name="Line 192"/>
          <p:cNvSpPr>
            <a:spLocks noChangeShapeType="1"/>
          </p:cNvSpPr>
          <p:nvPr/>
        </p:nvSpPr>
        <p:spPr bwMode="auto">
          <a:xfrm flipH="1" flipV="1">
            <a:off x="5029200" y="4419600"/>
            <a:ext cx="2286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83" name="Line 193"/>
          <p:cNvSpPr>
            <a:spLocks noChangeShapeType="1"/>
          </p:cNvSpPr>
          <p:nvPr/>
        </p:nvSpPr>
        <p:spPr bwMode="auto">
          <a:xfrm flipH="1">
            <a:off x="1752600" y="32004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84" name="Line 194"/>
          <p:cNvSpPr>
            <a:spLocks noChangeShapeType="1"/>
          </p:cNvSpPr>
          <p:nvPr/>
        </p:nvSpPr>
        <p:spPr bwMode="auto">
          <a:xfrm>
            <a:off x="3657600" y="22098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85" name="Line 195"/>
          <p:cNvSpPr>
            <a:spLocks noChangeShapeType="1"/>
          </p:cNvSpPr>
          <p:nvPr/>
        </p:nvSpPr>
        <p:spPr bwMode="auto">
          <a:xfrm>
            <a:off x="2514600" y="32766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86" name="Line 196"/>
          <p:cNvSpPr>
            <a:spLocks noChangeShapeType="1"/>
          </p:cNvSpPr>
          <p:nvPr/>
        </p:nvSpPr>
        <p:spPr bwMode="auto">
          <a:xfrm>
            <a:off x="2819400" y="18288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87" name="Line 197"/>
          <p:cNvSpPr>
            <a:spLocks noChangeShapeType="1"/>
          </p:cNvSpPr>
          <p:nvPr/>
        </p:nvSpPr>
        <p:spPr bwMode="auto">
          <a:xfrm>
            <a:off x="2514600" y="2133600"/>
            <a:ext cx="3048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88" name="Line 198"/>
          <p:cNvSpPr>
            <a:spLocks noChangeShapeType="1"/>
          </p:cNvSpPr>
          <p:nvPr/>
        </p:nvSpPr>
        <p:spPr bwMode="auto">
          <a:xfrm flipV="1">
            <a:off x="2438400" y="1752600"/>
            <a:ext cx="3810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5189" name="Line 199"/>
          <p:cNvSpPr>
            <a:spLocks noChangeShapeType="1"/>
          </p:cNvSpPr>
          <p:nvPr/>
        </p:nvSpPr>
        <p:spPr bwMode="auto">
          <a:xfrm flipV="1">
            <a:off x="1905000" y="2133600"/>
            <a:ext cx="457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5190" name="Line 200"/>
          <p:cNvSpPr>
            <a:spLocks noChangeShapeType="1"/>
          </p:cNvSpPr>
          <p:nvPr/>
        </p:nvSpPr>
        <p:spPr bwMode="auto">
          <a:xfrm flipH="1">
            <a:off x="2362200" y="2209800"/>
            <a:ext cx="76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91" name="Line 201"/>
          <p:cNvSpPr>
            <a:spLocks noChangeShapeType="1"/>
          </p:cNvSpPr>
          <p:nvPr/>
        </p:nvSpPr>
        <p:spPr bwMode="auto">
          <a:xfrm>
            <a:off x="1981200" y="2438400"/>
            <a:ext cx="3048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92" name="Line 202"/>
          <p:cNvSpPr>
            <a:spLocks noChangeShapeType="1"/>
          </p:cNvSpPr>
          <p:nvPr/>
        </p:nvSpPr>
        <p:spPr bwMode="auto">
          <a:xfrm flipH="1">
            <a:off x="1752600" y="2514600"/>
            <a:ext cx="1524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5193" name="Line 203"/>
          <p:cNvSpPr>
            <a:spLocks noChangeShapeType="1"/>
          </p:cNvSpPr>
          <p:nvPr/>
        </p:nvSpPr>
        <p:spPr bwMode="auto">
          <a:xfrm>
            <a:off x="2895600" y="17526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94" name="Line 204"/>
          <p:cNvSpPr>
            <a:spLocks noChangeShapeType="1"/>
          </p:cNvSpPr>
          <p:nvPr/>
        </p:nvSpPr>
        <p:spPr bwMode="auto">
          <a:xfrm flipV="1">
            <a:off x="2895600" y="19812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5195" name="Line 205"/>
          <p:cNvSpPr>
            <a:spLocks noChangeShapeType="1"/>
          </p:cNvSpPr>
          <p:nvPr/>
        </p:nvSpPr>
        <p:spPr bwMode="auto">
          <a:xfrm>
            <a:off x="2895600" y="22098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5196" name="Line 206"/>
          <p:cNvSpPr>
            <a:spLocks noChangeShapeType="1"/>
          </p:cNvSpPr>
          <p:nvPr/>
        </p:nvSpPr>
        <p:spPr bwMode="auto">
          <a:xfrm flipH="1">
            <a:off x="2819400" y="2286000"/>
            <a:ext cx="76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97" name="Line 207"/>
          <p:cNvSpPr>
            <a:spLocks noChangeShapeType="1"/>
          </p:cNvSpPr>
          <p:nvPr/>
        </p:nvSpPr>
        <p:spPr bwMode="auto">
          <a:xfrm flipH="1">
            <a:off x="2895600" y="2438400"/>
            <a:ext cx="3810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5198" name="Line 208"/>
          <p:cNvSpPr>
            <a:spLocks noChangeShapeType="1"/>
          </p:cNvSpPr>
          <p:nvPr/>
        </p:nvSpPr>
        <p:spPr bwMode="auto">
          <a:xfrm flipV="1">
            <a:off x="1828800" y="2514600"/>
            <a:ext cx="457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199" name="Line 209"/>
          <p:cNvSpPr>
            <a:spLocks noChangeShapeType="1"/>
          </p:cNvSpPr>
          <p:nvPr/>
        </p:nvSpPr>
        <p:spPr bwMode="auto">
          <a:xfrm>
            <a:off x="2362200" y="2590800"/>
            <a:ext cx="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200" name="Line 210"/>
          <p:cNvSpPr>
            <a:spLocks noChangeShapeType="1"/>
          </p:cNvSpPr>
          <p:nvPr/>
        </p:nvSpPr>
        <p:spPr bwMode="auto">
          <a:xfrm>
            <a:off x="2438400" y="2514600"/>
            <a:ext cx="3048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5201" name="Line 211"/>
          <p:cNvSpPr>
            <a:spLocks noChangeShapeType="1"/>
          </p:cNvSpPr>
          <p:nvPr/>
        </p:nvSpPr>
        <p:spPr bwMode="auto">
          <a:xfrm flipV="1">
            <a:off x="2438400" y="26670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5202" name="Line 212"/>
          <p:cNvSpPr>
            <a:spLocks noChangeShapeType="1"/>
          </p:cNvSpPr>
          <p:nvPr/>
        </p:nvSpPr>
        <p:spPr bwMode="auto">
          <a:xfrm>
            <a:off x="1828800" y="28194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5203" name="Line 213"/>
          <p:cNvSpPr>
            <a:spLocks noChangeShapeType="1"/>
          </p:cNvSpPr>
          <p:nvPr/>
        </p:nvSpPr>
        <p:spPr bwMode="auto">
          <a:xfrm>
            <a:off x="3276600" y="2057400"/>
            <a:ext cx="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204" name="Line 214"/>
          <p:cNvSpPr>
            <a:spLocks noChangeShapeType="1"/>
          </p:cNvSpPr>
          <p:nvPr/>
        </p:nvSpPr>
        <p:spPr bwMode="auto">
          <a:xfrm>
            <a:off x="3352800" y="19812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5205" name="Line 215"/>
          <p:cNvSpPr>
            <a:spLocks noChangeShapeType="1"/>
          </p:cNvSpPr>
          <p:nvPr/>
        </p:nvSpPr>
        <p:spPr bwMode="auto">
          <a:xfrm flipV="1">
            <a:off x="3352800" y="22098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5206" name="Line 216"/>
          <p:cNvSpPr>
            <a:spLocks noChangeShapeType="1"/>
          </p:cNvSpPr>
          <p:nvPr/>
        </p:nvSpPr>
        <p:spPr bwMode="auto">
          <a:xfrm>
            <a:off x="2819400" y="2667000"/>
            <a:ext cx="76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207" name="Line 217"/>
          <p:cNvSpPr>
            <a:spLocks noChangeShapeType="1"/>
          </p:cNvSpPr>
          <p:nvPr/>
        </p:nvSpPr>
        <p:spPr bwMode="auto">
          <a:xfrm>
            <a:off x="2362200" y="2971800"/>
            <a:ext cx="1524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208" name="Line 218"/>
          <p:cNvSpPr>
            <a:spLocks noChangeShapeType="1"/>
          </p:cNvSpPr>
          <p:nvPr/>
        </p:nvSpPr>
        <p:spPr bwMode="auto">
          <a:xfrm>
            <a:off x="1752600" y="28194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5209" name="Line 219"/>
          <p:cNvSpPr>
            <a:spLocks noChangeShapeType="1"/>
          </p:cNvSpPr>
          <p:nvPr/>
        </p:nvSpPr>
        <p:spPr bwMode="auto">
          <a:xfrm>
            <a:off x="1981200" y="3200400"/>
            <a:ext cx="5334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5210" name="Line 220"/>
          <p:cNvSpPr>
            <a:spLocks noChangeShapeType="1"/>
          </p:cNvSpPr>
          <p:nvPr/>
        </p:nvSpPr>
        <p:spPr bwMode="auto">
          <a:xfrm flipV="1">
            <a:off x="1981200" y="28956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5211" name="Oval 221"/>
          <p:cNvSpPr>
            <a:spLocks noChangeArrowheads="1"/>
          </p:cNvSpPr>
          <p:nvPr/>
        </p:nvSpPr>
        <p:spPr bwMode="auto">
          <a:xfrm>
            <a:off x="1828800" y="2362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12" name="Oval 222"/>
          <p:cNvSpPr>
            <a:spLocks noChangeArrowheads="1"/>
          </p:cNvSpPr>
          <p:nvPr/>
        </p:nvSpPr>
        <p:spPr bwMode="auto">
          <a:xfrm>
            <a:off x="2286000" y="2438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13" name="Oval 223"/>
          <p:cNvSpPr>
            <a:spLocks noChangeArrowheads="1"/>
          </p:cNvSpPr>
          <p:nvPr/>
        </p:nvSpPr>
        <p:spPr bwMode="auto">
          <a:xfrm>
            <a:off x="1676400" y="2743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14" name="Oval 224"/>
          <p:cNvSpPr>
            <a:spLocks noChangeArrowheads="1"/>
          </p:cNvSpPr>
          <p:nvPr/>
        </p:nvSpPr>
        <p:spPr bwMode="auto">
          <a:xfrm>
            <a:off x="27432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15" name="Oval 225"/>
          <p:cNvSpPr>
            <a:spLocks noChangeArrowheads="1"/>
          </p:cNvSpPr>
          <p:nvPr/>
        </p:nvSpPr>
        <p:spPr bwMode="auto">
          <a:xfrm>
            <a:off x="2819400" y="2133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16" name="Oval 226"/>
          <p:cNvSpPr>
            <a:spLocks noChangeArrowheads="1"/>
          </p:cNvSpPr>
          <p:nvPr/>
        </p:nvSpPr>
        <p:spPr bwMode="auto">
          <a:xfrm>
            <a:off x="3200400" y="1905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17" name="Oval 227"/>
          <p:cNvSpPr>
            <a:spLocks noChangeArrowheads="1"/>
          </p:cNvSpPr>
          <p:nvPr/>
        </p:nvSpPr>
        <p:spPr bwMode="auto">
          <a:xfrm>
            <a:off x="2743200" y="2514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18" name="Oval 228"/>
          <p:cNvSpPr>
            <a:spLocks noChangeArrowheads="1"/>
          </p:cNvSpPr>
          <p:nvPr/>
        </p:nvSpPr>
        <p:spPr bwMode="auto">
          <a:xfrm>
            <a:off x="2286000" y="2819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19" name="Oval 229"/>
          <p:cNvSpPr>
            <a:spLocks noChangeArrowheads="1"/>
          </p:cNvSpPr>
          <p:nvPr/>
        </p:nvSpPr>
        <p:spPr bwMode="auto">
          <a:xfrm>
            <a:off x="2819400" y="2895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20" name="Oval 230"/>
          <p:cNvSpPr>
            <a:spLocks noChangeArrowheads="1"/>
          </p:cNvSpPr>
          <p:nvPr/>
        </p:nvSpPr>
        <p:spPr bwMode="auto">
          <a:xfrm>
            <a:off x="3200400" y="2362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21" name="Oval 231"/>
          <p:cNvSpPr>
            <a:spLocks noChangeArrowheads="1"/>
          </p:cNvSpPr>
          <p:nvPr/>
        </p:nvSpPr>
        <p:spPr bwMode="auto">
          <a:xfrm>
            <a:off x="1905000" y="3124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22" name="Oval 232"/>
          <p:cNvSpPr>
            <a:spLocks noChangeArrowheads="1"/>
          </p:cNvSpPr>
          <p:nvPr/>
        </p:nvSpPr>
        <p:spPr bwMode="auto">
          <a:xfrm>
            <a:off x="24384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23" name="Oval 233"/>
          <p:cNvSpPr>
            <a:spLocks noChangeArrowheads="1"/>
          </p:cNvSpPr>
          <p:nvPr/>
        </p:nvSpPr>
        <p:spPr bwMode="auto">
          <a:xfrm>
            <a:off x="3276600" y="2743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24" name="Oval 234"/>
          <p:cNvSpPr>
            <a:spLocks noChangeArrowheads="1"/>
          </p:cNvSpPr>
          <p:nvPr/>
        </p:nvSpPr>
        <p:spPr bwMode="auto">
          <a:xfrm>
            <a:off x="3581400" y="2133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25" name="Oval 235"/>
          <p:cNvSpPr>
            <a:spLocks noChangeArrowheads="1"/>
          </p:cNvSpPr>
          <p:nvPr/>
        </p:nvSpPr>
        <p:spPr bwMode="auto">
          <a:xfrm>
            <a:off x="2362200" y="2057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26" name="Oval 236"/>
          <p:cNvSpPr>
            <a:spLocks noChangeArrowheads="1"/>
          </p:cNvSpPr>
          <p:nvPr/>
        </p:nvSpPr>
        <p:spPr bwMode="auto">
          <a:xfrm>
            <a:off x="4572000" y="1981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27" name="Oval 237"/>
          <p:cNvSpPr>
            <a:spLocks noChangeArrowheads="1"/>
          </p:cNvSpPr>
          <p:nvPr/>
        </p:nvSpPr>
        <p:spPr bwMode="auto">
          <a:xfrm>
            <a:off x="50292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28" name="Oval 238"/>
          <p:cNvSpPr>
            <a:spLocks noChangeArrowheads="1"/>
          </p:cNvSpPr>
          <p:nvPr/>
        </p:nvSpPr>
        <p:spPr bwMode="auto">
          <a:xfrm>
            <a:off x="5562600" y="1828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29" name="Oval 239"/>
          <p:cNvSpPr>
            <a:spLocks noChangeArrowheads="1"/>
          </p:cNvSpPr>
          <p:nvPr/>
        </p:nvSpPr>
        <p:spPr bwMode="auto">
          <a:xfrm>
            <a:off x="5181600" y="2209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30" name="Oval 240"/>
          <p:cNvSpPr>
            <a:spLocks noChangeArrowheads="1"/>
          </p:cNvSpPr>
          <p:nvPr/>
        </p:nvSpPr>
        <p:spPr bwMode="auto">
          <a:xfrm>
            <a:off x="4800600" y="2438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31" name="Oval 241"/>
          <p:cNvSpPr>
            <a:spLocks noChangeArrowheads="1"/>
          </p:cNvSpPr>
          <p:nvPr/>
        </p:nvSpPr>
        <p:spPr bwMode="auto">
          <a:xfrm>
            <a:off x="5257800" y="2667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32" name="Oval 242"/>
          <p:cNvSpPr>
            <a:spLocks noChangeArrowheads="1"/>
          </p:cNvSpPr>
          <p:nvPr/>
        </p:nvSpPr>
        <p:spPr bwMode="auto">
          <a:xfrm>
            <a:off x="5791200" y="2286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33" name="Oval 243"/>
          <p:cNvSpPr>
            <a:spLocks noChangeArrowheads="1"/>
          </p:cNvSpPr>
          <p:nvPr/>
        </p:nvSpPr>
        <p:spPr bwMode="auto">
          <a:xfrm>
            <a:off x="4724400" y="2971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34" name="Oval 244"/>
          <p:cNvSpPr>
            <a:spLocks noChangeArrowheads="1"/>
          </p:cNvSpPr>
          <p:nvPr/>
        </p:nvSpPr>
        <p:spPr bwMode="auto">
          <a:xfrm>
            <a:off x="5715000" y="2743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35" name="Oval 245"/>
          <p:cNvSpPr>
            <a:spLocks noChangeArrowheads="1"/>
          </p:cNvSpPr>
          <p:nvPr/>
        </p:nvSpPr>
        <p:spPr bwMode="auto">
          <a:xfrm>
            <a:off x="5105400" y="3048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36" name="Oval 246"/>
          <p:cNvSpPr>
            <a:spLocks noChangeArrowheads="1"/>
          </p:cNvSpPr>
          <p:nvPr/>
        </p:nvSpPr>
        <p:spPr bwMode="auto">
          <a:xfrm>
            <a:off x="6172200" y="1981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37" name="Oval 247"/>
          <p:cNvSpPr>
            <a:spLocks noChangeArrowheads="1"/>
          </p:cNvSpPr>
          <p:nvPr/>
        </p:nvSpPr>
        <p:spPr bwMode="auto">
          <a:xfrm>
            <a:off x="6248400" y="2438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38" name="Oval 248"/>
          <p:cNvSpPr>
            <a:spLocks noChangeArrowheads="1"/>
          </p:cNvSpPr>
          <p:nvPr/>
        </p:nvSpPr>
        <p:spPr bwMode="auto">
          <a:xfrm>
            <a:off x="6629400" y="2209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39" name="Oval 249"/>
          <p:cNvSpPr>
            <a:spLocks noChangeArrowheads="1"/>
          </p:cNvSpPr>
          <p:nvPr/>
        </p:nvSpPr>
        <p:spPr bwMode="auto">
          <a:xfrm>
            <a:off x="6172200" y="2819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40" name="Oval 250"/>
          <p:cNvSpPr>
            <a:spLocks noChangeArrowheads="1"/>
          </p:cNvSpPr>
          <p:nvPr/>
        </p:nvSpPr>
        <p:spPr bwMode="auto">
          <a:xfrm>
            <a:off x="5715000" y="3124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41" name="Oval 251"/>
          <p:cNvSpPr>
            <a:spLocks noChangeArrowheads="1"/>
          </p:cNvSpPr>
          <p:nvPr/>
        </p:nvSpPr>
        <p:spPr bwMode="auto">
          <a:xfrm>
            <a:off x="62484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42" name="Oval 252"/>
          <p:cNvSpPr>
            <a:spLocks noChangeArrowheads="1"/>
          </p:cNvSpPr>
          <p:nvPr/>
        </p:nvSpPr>
        <p:spPr bwMode="auto">
          <a:xfrm>
            <a:off x="4419600" y="2590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43" name="Oval 253"/>
          <p:cNvSpPr>
            <a:spLocks noChangeArrowheads="1"/>
          </p:cNvSpPr>
          <p:nvPr/>
        </p:nvSpPr>
        <p:spPr bwMode="auto">
          <a:xfrm>
            <a:off x="4343400" y="2209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44" name="Oval 254"/>
          <p:cNvSpPr>
            <a:spLocks noChangeArrowheads="1"/>
          </p:cNvSpPr>
          <p:nvPr/>
        </p:nvSpPr>
        <p:spPr bwMode="auto">
          <a:xfrm>
            <a:off x="6629400" y="2667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45" name="Oval 255"/>
          <p:cNvSpPr>
            <a:spLocks noChangeArrowheads="1"/>
          </p:cNvSpPr>
          <p:nvPr/>
        </p:nvSpPr>
        <p:spPr bwMode="auto">
          <a:xfrm>
            <a:off x="4876800" y="3352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46" name="Oval 256"/>
          <p:cNvSpPr>
            <a:spLocks noChangeArrowheads="1"/>
          </p:cNvSpPr>
          <p:nvPr/>
        </p:nvSpPr>
        <p:spPr bwMode="auto">
          <a:xfrm>
            <a:off x="5334000" y="3429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47" name="Oval 257"/>
          <p:cNvSpPr>
            <a:spLocks noChangeArrowheads="1"/>
          </p:cNvSpPr>
          <p:nvPr/>
        </p:nvSpPr>
        <p:spPr bwMode="auto">
          <a:xfrm>
            <a:off x="5867400" y="3505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48" name="Oval 258"/>
          <p:cNvSpPr>
            <a:spLocks noChangeArrowheads="1"/>
          </p:cNvSpPr>
          <p:nvPr/>
        </p:nvSpPr>
        <p:spPr bwMode="auto">
          <a:xfrm>
            <a:off x="6477000" y="3581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49" name="Oval 259"/>
          <p:cNvSpPr>
            <a:spLocks noChangeArrowheads="1"/>
          </p:cNvSpPr>
          <p:nvPr/>
        </p:nvSpPr>
        <p:spPr bwMode="auto">
          <a:xfrm>
            <a:off x="6705600" y="3048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50" name="Oval 260"/>
          <p:cNvSpPr>
            <a:spLocks noChangeArrowheads="1"/>
          </p:cNvSpPr>
          <p:nvPr/>
        </p:nvSpPr>
        <p:spPr bwMode="auto">
          <a:xfrm>
            <a:off x="7010400" y="2438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51" name="Oval 261"/>
          <p:cNvSpPr>
            <a:spLocks noChangeArrowheads="1"/>
          </p:cNvSpPr>
          <p:nvPr/>
        </p:nvSpPr>
        <p:spPr bwMode="auto">
          <a:xfrm>
            <a:off x="7162800" y="2819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52" name="Oval 262"/>
          <p:cNvSpPr>
            <a:spLocks noChangeArrowheads="1"/>
          </p:cNvSpPr>
          <p:nvPr/>
        </p:nvSpPr>
        <p:spPr bwMode="auto">
          <a:xfrm>
            <a:off x="6934200" y="3429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53" name="Oval 263"/>
          <p:cNvSpPr>
            <a:spLocks noChangeArrowheads="1"/>
          </p:cNvSpPr>
          <p:nvPr/>
        </p:nvSpPr>
        <p:spPr bwMode="auto">
          <a:xfrm>
            <a:off x="5562600" y="3810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54" name="Oval 264"/>
          <p:cNvSpPr>
            <a:spLocks noChangeArrowheads="1"/>
          </p:cNvSpPr>
          <p:nvPr/>
        </p:nvSpPr>
        <p:spPr bwMode="auto">
          <a:xfrm>
            <a:off x="5105400" y="3733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55" name="Oval 265"/>
          <p:cNvSpPr>
            <a:spLocks noChangeArrowheads="1"/>
          </p:cNvSpPr>
          <p:nvPr/>
        </p:nvSpPr>
        <p:spPr bwMode="auto">
          <a:xfrm>
            <a:off x="4267200" y="2971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56" name="Oval 266"/>
          <p:cNvSpPr>
            <a:spLocks noChangeArrowheads="1"/>
          </p:cNvSpPr>
          <p:nvPr/>
        </p:nvSpPr>
        <p:spPr bwMode="auto">
          <a:xfrm>
            <a:off x="4495800" y="3352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57" name="Oval 267"/>
          <p:cNvSpPr>
            <a:spLocks noChangeArrowheads="1"/>
          </p:cNvSpPr>
          <p:nvPr/>
        </p:nvSpPr>
        <p:spPr bwMode="auto">
          <a:xfrm>
            <a:off x="6172200" y="3733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58" name="Oval 268"/>
          <p:cNvSpPr>
            <a:spLocks noChangeArrowheads="1"/>
          </p:cNvSpPr>
          <p:nvPr/>
        </p:nvSpPr>
        <p:spPr bwMode="auto">
          <a:xfrm>
            <a:off x="5867400" y="396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59" name="Oval 269"/>
          <p:cNvSpPr>
            <a:spLocks noChangeArrowheads="1"/>
          </p:cNvSpPr>
          <p:nvPr/>
        </p:nvSpPr>
        <p:spPr bwMode="auto">
          <a:xfrm>
            <a:off x="7086600" y="3124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60" name="Oval 270"/>
          <p:cNvSpPr>
            <a:spLocks noChangeArrowheads="1"/>
          </p:cNvSpPr>
          <p:nvPr/>
        </p:nvSpPr>
        <p:spPr bwMode="auto">
          <a:xfrm>
            <a:off x="6858000" y="3810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61" name="Oval 271"/>
          <p:cNvSpPr>
            <a:spLocks noChangeArrowheads="1"/>
          </p:cNvSpPr>
          <p:nvPr/>
        </p:nvSpPr>
        <p:spPr bwMode="auto">
          <a:xfrm>
            <a:off x="6477000" y="3886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62" name="Oval 272"/>
          <p:cNvSpPr>
            <a:spLocks noChangeArrowheads="1"/>
          </p:cNvSpPr>
          <p:nvPr/>
        </p:nvSpPr>
        <p:spPr bwMode="auto">
          <a:xfrm>
            <a:off x="5029200" y="4038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63" name="Oval 273"/>
          <p:cNvSpPr>
            <a:spLocks noChangeArrowheads="1"/>
          </p:cNvSpPr>
          <p:nvPr/>
        </p:nvSpPr>
        <p:spPr bwMode="auto">
          <a:xfrm>
            <a:off x="5562600" y="4191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64" name="Oval 274"/>
          <p:cNvSpPr>
            <a:spLocks noChangeArrowheads="1"/>
          </p:cNvSpPr>
          <p:nvPr/>
        </p:nvSpPr>
        <p:spPr bwMode="auto">
          <a:xfrm>
            <a:off x="5181600" y="4572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65" name="Oval 275"/>
          <p:cNvSpPr>
            <a:spLocks noChangeArrowheads="1"/>
          </p:cNvSpPr>
          <p:nvPr/>
        </p:nvSpPr>
        <p:spPr bwMode="auto">
          <a:xfrm>
            <a:off x="5334000" y="4953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66" name="Oval 276"/>
          <p:cNvSpPr>
            <a:spLocks noChangeArrowheads="1"/>
          </p:cNvSpPr>
          <p:nvPr/>
        </p:nvSpPr>
        <p:spPr bwMode="auto">
          <a:xfrm>
            <a:off x="5791200" y="4648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67" name="Oval 277"/>
          <p:cNvSpPr>
            <a:spLocks noChangeArrowheads="1"/>
          </p:cNvSpPr>
          <p:nvPr/>
        </p:nvSpPr>
        <p:spPr bwMode="auto">
          <a:xfrm>
            <a:off x="5715000" y="5105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68" name="Oval 278"/>
          <p:cNvSpPr>
            <a:spLocks noChangeArrowheads="1"/>
          </p:cNvSpPr>
          <p:nvPr/>
        </p:nvSpPr>
        <p:spPr bwMode="auto">
          <a:xfrm>
            <a:off x="6172200" y="4343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69" name="Oval 279"/>
          <p:cNvSpPr>
            <a:spLocks noChangeArrowheads="1"/>
          </p:cNvSpPr>
          <p:nvPr/>
        </p:nvSpPr>
        <p:spPr bwMode="auto">
          <a:xfrm>
            <a:off x="6248400" y="4800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70" name="Oval 280"/>
          <p:cNvSpPr>
            <a:spLocks noChangeArrowheads="1"/>
          </p:cNvSpPr>
          <p:nvPr/>
        </p:nvSpPr>
        <p:spPr bwMode="auto">
          <a:xfrm>
            <a:off x="6629400" y="4572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71" name="Oval 281"/>
          <p:cNvSpPr>
            <a:spLocks noChangeArrowheads="1"/>
          </p:cNvSpPr>
          <p:nvPr/>
        </p:nvSpPr>
        <p:spPr bwMode="auto">
          <a:xfrm>
            <a:off x="6172200" y="5181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72" name="Oval 282"/>
          <p:cNvSpPr>
            <a:spLocks noChangeArrowheads="1"/>
          </p:cNvSpPr>
          <p:nvPr/>
        </p:nvSpPr>
        <p:spPr bwMode="auto">
          <a:xfrm>
            <a:off x="6629400" y="5029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73" name="Oval 283"/>
          <p:cNvSpPr>
            <a:spLocks noChangeArrowheads="1"/>
          </p:cNvSpPr>
          <p:nvPr/>
        </p:nvSpPr>
        <p:spPr bwMode="auto">
          <a:xfrm>
            <a:off x="4114800" y="3352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74" name="Oval 284"/>
          <p:cNvSpPr>
            <a:spLocks noChangeArrowheads="1"/>
          </p:cNvSpPr>
          <p:nvPr/>
        </p:nvSpPr>
        <p:spPr bwMode="auto">
          <a:xfrm>
            <a:off x="3962400" y="2209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75" name="Oval 285"/>
          <p:cNvSpPr>
            <a:spLocks noChangeArrowheads="1"/>
          </p:cNvSpPr>
          <p:nvPr/>
        </p:nvSpPr>
        <p:spPr bwMode="auto">
          <a:xfrm>
            <a:off x="6553200" y="4191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76" name="Oval 286"/>
          <p:cNvSpPr>
            <a:spLocks noChangeArrowheads="1"/>
          </p:cNvSpPr>
          <p:nvPr/>
        </p:nvSpPr>
        <p:spPr bwMode="auto">
          <a:xfrm>
            <a:off x="4953000" y="4343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77" name="Oval 287"/>
          <p:cNvSpPr>
            <a:spLocks noChangeArrowheads="1"/>
          </p:cNvSpPr>
          <p:nvPr/>
        </p:nvSpPr>
        <p:spPr bwMode="auto">
          <a:xfrm>
            <a:off x="5486400" y="4495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78" name="Oval 288"/>
          <p:cNvSpPr>
            <a:spLocks noChangeArrowheads="1"/>
          </p:cNvSpPr>
          <p:nvPr/>
        </p:nvSpPr>
        <p:spPr bwMode="auto">
          <a:xfrm>
            <a:off x="2133600" y="3505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79" name="Oval 289"/>
          <p:cNvSpPr>
            <a:spLocks noChangeArrowheads="1"/>
          </p:cNvSpPr>
          <p:nvPr/>
        </p:nvSpPr>
        <p:spPr bwMode="auto">
          <a:xfrm>
            <a:off x="1676400" y="3429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80" name="Oval 290"/>
          <p:cNvSpPr>
            <a:spLocks noChangeArrowheads="1"/>
          </p:cNvSpPr>
          <p:nvPr/>
        </p:nvSpPr>
        <p:spPr bwMode="auto">
          <a:xfrm>
            <a:off x="2438400" y="3657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81" name="Oval 291"/>
          <p:cNvSpPr>
            <a:spLocks noChangeArrowheads="1"/>
          </p:cNvSpPr>
          <p:nvPr/>
        </p:nvSpPr>
        <p:spPr bwMode="auto">
          <a:xfrm>
            <a:off x="1828800" y="3810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82" name="Oval 292"/>
          <p:cNvSpPr>
            <a:spLocks noChangeArrowheads="1"/>
          </p:cNvSpPr>
          <p:nvPr/>
        </p:nvSpPr>
        <p:spPr bwMode="auto">
          <a:xfrm>
            <a:off x="3048000" y="3581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83" name="Oval 293"/>
          <p:cNvSpPr>
            <a:spLocks noChangeArrowheads="1"/>
          </p:cNvSpPr>
          <p:nvPr/>
        </p:nvSpPr>
        <p:spPr bwMode="auto">
          <a:xfrm>
            <a:off x="2286000" y="4038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84" name="Oval 294"/>
          <p:cNvSpPr>
            <a:spLocks noChangeArrowheads="1"/>
          </p:cNvSpPr>
          <p:nvPr/>
        </p:nvSpPr>
        <p:spPr bwMode="auto">
          <a:xfrm>
            <a:off x="3352800" y="3810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85" name="Oval 295"/>
          <p:cNvSpPr>
            <a:spLocks noChangeArrowheads="1"/>
          </p:cNvSpPr>
          <p:nvPr/>
        </p:nvSpPr>
        <p:spPr bwMode="auto">
          <a:xfrm>
            <a:off x="2895600" y="4114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86" name="Oval 296"/>
          <p:cNvSpPr>
            <a:spLocks noChangeArrowheads="1"/>
          </p:cNvSpPr>
          <p:nvPr/>
        </p:nvSpPr>
        <p:spPr bwMode="auto">
          <a:xfrm>
            <a:off x="3429000" y="4191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87" name="Oval 297"/>
          <p:cNvSpPr>
            <a:spLocks noChangeArrowheads="1"/>
          </p:cNvSpPr>
          <p:nvPr/>
        </p:nvSpPr>
        <p:spPr bwMode="auto">
          <a:xfrm>
            <a:off x="2514600" y="4419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88" name="Oval 298"/>
          <p:cNvSpPr>
            <a:spLocks noChangeArrowheads="1"/>
          </p:cNvSpPr>
          <p:nvPr/>
        </p:nvSpPr>
        <p:spPr bwMode="auto">
          <a:xfrm>
            <a:off x="3048000" y="4495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89" name="Oval 299"/>
          <p:cNvSpPr>
            <a:spLocks noChangeArrowheads="1"/>
          </p:cNvSpPr>
          <p:nvPr/>
        </p:nvSpPr>
        <p:spPr bwMode="auto">
          <a:xfrm>
            <a:off x="3657600" y="4572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90" name="Oval 300"/>
          <p:cNvSpPr>
            <a:spLocks noChangeArrowheads="1"/>
          </p:cNvSpPr>
          <p:nvPr/>
        </p:nvSpPr>
        <p:spPr bwMode="auto">
          <a:xfrm>
            <a:off x="2743200" y="4800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91" name="Oval 301"/>
          <p:cNvSpPr>
            <a:spLocks noChangeArrowheads="1"/>
          </p:cNvSpPr>
          <p:nvPr/>
        </p:nvSpPr>
        <p:spPr bwMode="auto">
          <a:xfrm>
            <a:off x="3352800" y="4724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92" name="Oval 302"/>
          <p:cNvSpPr>
            <a:spLocks noChangeArrowheads="1"/>
          </p:cNvSpPr>
          <p:nvPr/>
        </p:nvSpPr>
        <p:spPr bwMode="auto">
          <a:xfrm>
            <a:off x="3048000" y="4876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93" name="Oval 303"/>
          <p:cNvSpPr>
            <a:spLocks noChangeArrowheads="1"/>
          </p:cNvSpPr>
          <p:nvPr/>
        </p:nvSpPr>
        <p:spPr bwMode="auto">
          <a:xfrm>
            <a:off x="2743200" y="3810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94" name="Oval 304"/>
          <p:cNvSpPr>
            <a:spLocks noChangeArrowheads="1"/>
          </p:cNvSpPr>
          <p:nvPr/>
        </p:nvSpPr>
        <p:spPr bwMode="auto">
          <a:xfrm>
            <a:off x="3886200" y="3733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95" name="Oval 305"/>
          <p:cNvSpPr>
            <a:spLocks noChangeArrowheads="1"/>
          </p:cNvSpPr>
          <p:nvPr/>
        </p:nvSpPr>
        <p:spPr bwMode="auto">
          <a:xfrm>
            <a:off x="3810000" y="4114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96" name="Oval 306"/>
          <p:cNvSpPr>
            <a:spLocks noChangeArrowheads="1"/>
          </p:cNvSpPr>
          <p:nvPr/>
        </p:nvSpPr>
        <p:spPr bwMode="auto">
          <a:xfrm>
            <a:off x="4724400" y="3733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97" name="Oval 307"/>
          <p:cNvSpPr>
            <a:spLocks noChangeArrowheads="1"/>
          </p:cNvSpPr>
          <p:nvPr/>
        </p:nvSpPr>
        <p:spPr bwMode="auto">
          <a:xfrm>
            <a:off x="4267200" y="3657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98" name="Oval 308"/>
          <p:cNvSpPr>
            <a:spLocks noChangeArrowheads="1"/>
          </p:cNvSpPr>
          <p:nvPr/>
        </p:nvSpPr>
        <p:spPr bwMode="auto">
          <a:xfrm>
            <a:off x="4572000" y="4343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299" name="Oval 309"/>
          <p:cNvSpPr>
            <a:spLocks noChangeArrowheads="1"/>
          </p:cNvSpPr>
          <p:nvPr/>
        </p:nvSpPr>
        <p:spPr bwMode="auto">
          <a:xfrm>
            <a:off x="4419600" y="396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300" name="Oval 310"/>
          <p:cNvSpPr>
            <a:spLocks noChangeArrowheads="1"/>
          </p:cNvSpPr>
          <p:nvPr/>
        </p:nvSpPr>
        <p:spPr bwMode="auto">
          <a:xfrm>
            <a:off x="4191000" y="4114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301" name="Oval 311"/>
          <p:cNvSpPr>
            <a:spLocks noChangeArrowheads="1"/>
          </p:cNvSpPr>
          <p:nvPr/>
        </p:nvSpPr>
        <p:spPr bwMode="auto">
          <a:xfrm>
            <a:off x="3962400" y="4419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302" name="Oval 312"/>
          <p:cNvSpPr>
            <a:spLocks noChangeArrowheads="1"/>
          </p:cNvSpPr>
          <p:nvPr/>
        </p:nvSpPr>
        <p:spPr bwMode="auto">
          <a:xfrm>
            <a:off x="3048000" y="3276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303" name="Oval 313"/>
          <p:cNvSpPr>
            <a:spLocks noChangeArrowheads="1"/>
          </p:cNvSpPr>
          <p:nvPr/>
        </p:nvSpPr>
        <p:spPr bwMode="auto">
          <a:xfrm>
            <a:off x="3733800" y="2514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304" name="Oval 314"/>
          <p:cNvSpPr>
            <a:spLocks noChangeArrowheads="1"/>
          </p:cNvSpPr>
          <p:nvPr/>
        </p:nvSpPr>
        <p:spPr bwMode="auto">
          <a:xfrm>
            <a:off x="3505200" y="3124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305" name="Oval 315"/>
          <p:cNvSpPr>
            <a:spLocks noChangeArrowheads="1"/>
          </p:cNvSpPr>
          <p:nvPr/>
        </p:nvSpPr>
        <p:spPr bwMode="auto">
          <a:xfrm>
            <a:off x="3657600" y="2819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306" name="Oval 316"/>
          <p:cNvSpPr>
            <a:spLocks noChangeArrowheads="1"/>
          </p:cNvSpPr>
          <p:nvPr/>
        </p:nvSpPr>
        <p:spPr bwMode="auto">
          <a:xfrm>
            <a:off x="3886200" y="3124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307" name="Oval 317"/>
          <p:cNvSpPr>
            <a:spLocks noChangeArrowheads="1"/>
          </p:cNvSpPr>
          <p:nvPr/>
        </p:nvSpPr>
        <p:spPr bwMode="auto">
          <a:xfrm>
            <a:off x="4038600" y="2667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308" name="Oval 318"/>
          <p:cNvSpPr>
            <a:spLocks noChangeArrowheads="1"/>
          </p:cNvSpPr>
          <p:nvPr/>
        </p:nvSpPr>
        <p:spPr bwMode="auto">
          <a:xfrm>
            <a:off x="2743200" y="3429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309" name="Oval 319"/>
          <p:cNvSpPr>
            <a:spLocks noChangeArrowheads="1"/>
          </p:cNvSpPr>
          <p:nvPr/>
        </p:nvSpPr>
        <p:spPr bwMode="auto">
          <a:xfrm>
            <a:off x="3429000" y="3505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310" name="Oval 320"/>
          <p:cNvSpPr>
            <a:spLocks noChangeArrowheads="1"/>
          </p:cNvSpPr>
          <p:nvPr/>
        </p:nvSpPr>
        <p:spPr bwMode="auto">
          <a:xfrm>
            <a:off x="3733800" y="3429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311" name="Oval 321"/>
          <p:cNvSpPr>
            <a:spLocks noChangeArrowheads="1"/>
          </p:cNvSpPr>
          <p:nvPr/>
        </p:nvSpPr>
        <p:spPr bwMode="auto">
          <a:xfrm>
            <a:off x="3429000" y="3505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312" name="Line 322"/>
          <p:cNvSpPr>
            <a:spLocks noChangeShapeType="1"/>
          </p:cNvSpPr>
          <p:nvPr/>
        </p:nvSpPr>
        <p:spPr bwMode="auto">
          <a:xfrm>
            <a:off x="2895600" y="2971800"/>
            <a:ext cx="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5313" name="Oval 323"/>
          <p:cNvSpPr>
            <a:spLocks noChangeArrowheads="1"/>
          </p:cNvSpPr>
          <p:nvPr/>
        </p:nvSpPr>
        <p:spPr bwMode="auto">
          <a:xfrm>
            <a:off x="5257800" y="4267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5314" name="Text Box 324"/>
          <p:cNvSpPr txBox="1">
            <a:spLocks noChangeArrowheads="1"/>
          </p:cNvSpPr>
          <p:nvPr/>
        </p:nvSpPr>
        <p:spPr bwMode="auto">
          <a:xfrm>
            <a:off x="1863725" y="2794000"/>
            <a:ext cx="2505075" cy="46196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400">
                <a:solidFill>
                  <a:srgbClr val="3333CC"/>
                </a:solidFill>
              </a:rPr>
              <a:t>Requesting node</a:t>
            </a:r>
          </a:p>
        </p:txBody>
      </p:sp>
      <p:sp>
        <p:nvSpPr>
          <p:cNvPr id="85315" name="Text Box 325"/>
          <p:cNvSpPr txBox="1">
            <a:spLocks noChangeArrowheads="1"/>
          </p:cNvSpPr>
          <p:nvPr/>
        </p:nvSpPr>
        <p:spPr bwMode="auto">
          <a:xfrm>
            <a:off x="5103813" y="3008313"/>
            <a:ext cx="2709862" cy="4619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400">
                <a:solidFill>
                  <a:srgbClr val="3333CC"/>
                </a:solidFill>
              </a:rPr>
              <a:t>Predecessor node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6B9804-934A-483B-8821-C3248EEB3D06}" type="slidenum">
              <a:rPr lang="en-US" altLang="en-US" smtClean="0"/>
              <a:pPr/>
              <a:t>31</a:t>
            </a:fld>
            <a:endParaRPr lang="en-US" altLang="en-US" smtClean="0"/>
          </a:p>
        </p:txBody>
      </p:sp>
      <p:sp>
        <p:nvSpPr>
          <p:cNvPr id="86018" name="Line 4"/>
          <p:cNvSpPr>
            <a:spLocks noChangeShapeType="1"/>
          </p:cNvSpPr>
          <p:nvPr/>
        </p:nvSpPr>
        <p:spPr bwMode="auto">
          <a:xfrm flipH="1" flipV="1">
            <a:off x="3429000" y="3886200"/>
            <a:ext cx="838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19" name="Line 5"/>
          <p:cNvSpPr>
            <a:spLocks noChangeShapeType="1"/>
          </p:cNvSpPr>
          <p:nvPr/>
        </p:nvSpPr>
        <p:spPr bwMode="auto">
          <a:xfrm flipH="1">
            <a:off x="6248400" y="48768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20" name="Line 6"/>
          <p:cNvSpPr>
            <a:spLocks noChangeShapeType="1"/>
          </p:cNvSpPr>
          <p:nvPr/>
        </p:nvSpPr>
        <p:spPr bwMode="auto">
          <a:xfrm flipV="1">
            <a:off x="3581400" y="2743200"/>
            <a:ext cx="5334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21" name="Line 7"/>
          <p:cNvSpPr>
            <a:spLocks noChangeShapeType="1"/>
          </p:cNvSpPr>
          <p:nvPr/>
        </p:nvSpPr>
        <p:spPr bwMode="auto">
          <a:xfrm flipV="1">
            <a:off x="4800600" y="3505200"/>
            <a:ext cx="609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22" name="Line 8"/>
          <p:cNvSpPr>
            <a:spLocks noChangeShapeType="1"/>
          </p:cNvSpPr>
          <p:nvPr/>
        </p:nvSpPr>
        <p:spPr bwMode="auto">
          <a:xfrm flipV="1">
            <a:off x="6705600" y="25146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23" name="Line 9"/>
          <p:cNvSpPr>
            <a:spLocks noChangeShapeType="1"/>
          </p:cNvSpPr>
          <p:nvPr/>
        </p:nvSpPr>
        <p:spPr bwMode="auto">
          <a:xfrm>
            <a:off x="4648200" y="2057400"/>
            <a:ext cx="685800" cy="685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24" name="Line 10"/>
          <p:cNvSpPr>
            <a:spLocks noChangeShapeType="1"/>
          </p:cNvSpPr>
          <p:nvPr/>
        </p:nvSpPr>
        <p:spPr bwMode="auto">
          <a:xfrm>
            <a:off x="5791200" y="2819400"/>
            <a:ext cx="5334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25" name="Line 11"/>
          <p:cNvSpPr>
            <a:spLocks noChangeShapeType="1"/>
          </p:cNvSpPr>
          <p:nvPr/>
        </p:nvSpPr>
        <p:spPr bwMode="auto">
          <a:xfrm flipH="1">
            <a:off x="5791200" y="2895600"/>
            <a:ext cx="457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26" name="Line 12"/>
          <p:cNvSpPr>
            <a:spLocks noChangeShapeType="1"/>
          </p:cNvSpPr>
          <p:nvPr/>
        </p:nvSpPr>
        <p:spPr bwMode="auto">
          <a:xfrm>
            <a:off x="6248400" y="3810000"/>
            <a:ext cx="0" cy="609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27" name="Line 13"/>
          <p:cNvSpPr>
            <a:spLocks noChangeShapeType="1"/>
          </p:cNvSpPr>
          <p:nvPr/>
        </p:nvSpPr>
        <p:spPr bwMode="auto">
          <a:xfrm>
            <a:off x="5943600" y="4038600"/>
            <a:ext cx="685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28" name="Line 14"/>
          <p:cNvSpPr>
            <a:spLocks noChangeShapeType="1"/>
          </p:cNvSpPr>
          <p:nvPr/>
        </p:nvSpPr>
        <p:spPr bwMode="auto">
          <a:xfrm>
            <a:off x="6324600" y="48768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29" name="Line 15"/>
          <p:cNvSpPr>
            <a:spLocks noChangeShapeType="1"/>
          </p:cNvSpPr>
          <p:nvPr/>
        </p:nvSpPr>
        <p:spPr bwMode="auto">
          <a:xfrm>
            <a:off x="5867400" y="4724400"/>
            <a:ext cx="381000" cy="533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30" name="Line 16"/>
          <p:cNvSpPr>
            <a:spLocks noChangeShapeType="1"/>
          </p:cNvSpPr>
          <p:nvPr/>
        </p:nvSpPr>
        <p:spPr bwMode="auto">
          <a:xfrm flipH="1">
            <a:off x="5791200" y="4876800"/>
            <a:ext cx="533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31" name="Line 17"/>
          <p:cNvSpPr>
            <a:spLocks noChangeShapeType="1"/>
          </p:cNvSpPr>
          <p:nvPr/>
        </p:nvSpPr>
        <p:spPr bwMode="auto">
          <a:xfrm>
            <a:off x="3124200" y="45720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32" name="Line 18"/>
          <p:cNvSpPr>
            <a:spLocks noChangeShapeType="1"/>
          </p:cNvSpPr>
          <p:nvPr/>
        </p:nvSpPr>
        <p:spPr bwMode="auto">
          <a:xfrm flipH="1" flipV="1">
            <a:off x="2971800" y="4191000"/>
            <a:ext cx="7620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33" name="Line 19"/>
          <p:cNvSpPr>
            <a:spLocks noChangeShapeType="1"/>
          </p:cNvSpPr>
          <p:nvPr/>
        </p:nvSpPr>
        <p:spPr bwMode="auto">
          <a:xfrm>
            <a:off x="3429000" y="38862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34" name="Line 20"/>
          <p:cNvSpPr>
            <a:spLocks noChangeShapeType="1"/>
          </p:cNvSpPr>
          <p:nvPr/>
        </p:nvSpPr>
        <p:spPr bwMode="auto">
          <a:xfrm flipH="1" flipV="1">
            <a:off x="6248400" y="28956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35" name="Line 21"/>
          <p:cNvSpPr>
            <a:spLocks noChangeShapeType="1"/>
          </p:cNvSpPr>
          <p:nvPr/>
        </p:nvSpPr>
        <p:spPr bwMode="auto">
          <a:xfrm>
            <a:off x="2362200" y="41148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36" name="Line 22"/>
          <p:cNvSpPr>
            <a:spLocks noChangeShapeType="1"/>
          </p:cNvSpPr>
          <p:nvPr/>
        </p:nvSpPr>
        <p:spPr bwMode="auto">
          <a:xfrm>
            <a:off x="2590800" y="44958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37" name="Line 23"/>
          <p:cNvSpPr>
            <a:spLocks noChangeShapeType="1"/>
          </p:cNvSpPr>
          <p:nvPr/>
        </p:nvSpPr>
        <p:spPr bwMode="auto">
          <a:xfrm>
            <a:off x="2819400" y="4876800"/>
            <a:ext cx="3048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38" name="Line 24"/>
          <p:cNvSpPr>
            <a:spLocks noChangeShapeType="1"/>
          </p:cNvSpPr>
          <p:nvPr/>
        </p:nvSpPr>
        <p:spPr bwMode="auto">
          <a:xfrm flipV="1">
            <a:off x="3429000" y="46482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39" name="Line 25"/>
          <p:cNvSpPr>
            <a:spLocks noChangeShapeType="1"/>
          </p:cNvSpPr>
          <p:nvPr/>
        </p:nvSpPr>
        <p:spPr bwMode="auto">
          <a:xfrm flipV="1">
            <a:off x="3733800" y="44958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40" name="Line 26"/>
          <p:cNvSpPr>
            <a:spLocks noChangeShapeType="1"/>
          </p:cNvSpPr>
          <p:nvPr/>
        </p:nvSpPr>
        <p:spPr bwMode="auto">
          <a:xfrm flipV="1">
            <a:off x="4038600" y="4419600"/>
            <a:ext cx="6096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41" name="Line 27"/>
          <p:cNvSpPr>
            <a:spLocks noChangeShapeType="1"/>
          </p:cNvSpPr>
          <p:nvPr/>
        </p:nvSpPr>
        <p:spPr bwMode="auto">
          <a:xfrm>
            <a:off x="4648200" y="4419600"/>
            <a:ext cx="381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42" name="Line 28"/>
          <p:cNvSpPr>
            <a:spLocks noChangeShapeType="1"/>
          </p:cNvSpPr>
          <p:nvPr/>
        </p:nvSpPr>
        <p:spPr bwMode="auto">
          <a:xfrm flipH="1">
            <a:off x="5791200" y="47244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43" name="Line 29"/>
          <p:cNvSpPr>
            <a:spLocks noChangeShapeType="1"/>
          </p:cNvSpPr>
          <p:nvPr/>
        </p:nvSpPr>
        <p:spPr bwMode="auto">
          <a:xfrm flipV="1">
            <a:off x="6934200" y="34290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6044" name="Line 30"/>
          <p:cNvSpPr>
            <a:spLocks noChangeShapeType="1"/>
          </p:cNvSpPr>
          <p:nvPr/>
        </p:nvSpPr>
        <p:spPr bwMode="auto">
          <a:xfrm flipH="1">
            <a:off x="7010400" y="32004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45" name="Line 31"/>
          <p:cNvSpPr>
            <a:spLocks noChangeShapeType="1"/>
          </p:cNvSpPr>
          <p:nvPr/>
        </p:nvSpPr>
        <p:spPr bwMode="auto">
          <a:xfrm flipH="1">
            <a:off x="6629400" y="3886200"/>
            <a:ext cx="3048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46" name="Line 32"/>
          <p:cNvSpPr>
            <a:spLocks noChangeShapeType="1"/>
          </p:cNvSpPr>
          <p:nvPr/>
        </p:nvSpPr>
        <p:spPr bwMode="auto">
          <a:xfrm>
            <a:off x="6629400" y="42672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47" name="Line 33"/>
          <p:cNvSpPr>
            <a:spLocks noChangeShapeType="1"/>
          </p:cNvSpPr>
          <p:nvPr/>
        </p:nvSpPr>
        <p:spPr bwMode="auto">
          <a:xfrm>
            <a:off x="6705600" y="4648200"/>
            <a:ext cx="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48" name="Line 34"/>
          <p:cNvSpPr>
            <a:spLocks noChangeShapeType="1"/>
          </p:cNvSpPr>
          <p:nvPr/>
        </p:nvSpPr>
        <p:spPr bwMode="auto">
          <a:xfrm>
            <a:off x="5791200" y="32004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49" name="Line 35"/>
          <p:cNvSpPr>
            <a:spLocks noChangeShapeType="1"/>
          </p:cNvSpPr>
          <p:nvPr/>
        </p:nvSpPr>
        <p:spPr bwMode="auto">
          <a:xfrm flipH="1">
            <a:off x="5638800" y="3581400"/>
            <a:ext cx="3048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50" name="Line 36"/>
          <p:cNvSpPr>
            <a:spLocks noChangeShapeType="1"/>
          </p:cNvSpPr>
          <p:nvPr/>
        </p:nvSpPr>
        <p:spPr bwMode="auto">
          <a:xfrm flipV="1">
            <a:off x="3505200" y="3519488"/>
            <a:ext cx="228600" cy="61912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51" name="Line 37"/>
          <p:cNvSpPr>
            <a:spLocks noChangeShapeType="1"/>
          </p:cNvSpPr>
          <p:nvPr/>
        </p:nvSpPr>
        <p:spPr bwMode="auto">
          <a:xfrm flipV="1">
            <a:off x="2819400" y="33528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52" name="Line 38"/>
          <p:cNvSpPr>
            <a:spLocks noChangeShapeType="1"/>
          </p:cNvSpPr>
          <p:nvPr/>
        </p:nvSpPr>
        <p:spPr bwMode="auto">
          <a:xfrm>
            <a:off x="2819400" y="38862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53" name="Line 39"/>
          <p:cNvSpPr>
            <a:spLocks noChangeShapeType="1"/>
          </p:cNvSpPr>
          <p:nvPr/>
        </p:nvSpPr>
        <p:spPr bwMode="auto">
          <a:xfrm flipV="1">
            <a:off x="3124200" y="35814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54" name="Line 40"/>
          <p:cNvSpPr>
            <a:spLocks noChangeShapeType="1"/>
          </p:cNvSpPr>
          <p:nvPr/>
        </p:nvSpPr>
        <p:spPr bwMode="auto">
          <a:xfrm>
            <a:off x="3124200" y="36576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55" name="Line 41"/>
          <p:cNvSpPr>
            <a:spLocks noChangeShapeType="1"/>
          </p:cNvSpPr>
          <p:nvPr/>
        </p:nvSpPr>
        <p:spPr bwMode="auto">
          <a:xfrm>
            <a:off x="2971800" y="41910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56" name="Line 42"/>
          <p:cNvSpPr>
            <a:spLocks noChangeShapeType="1"/>
          </p:cNvSpPr>
          <p:nvPr/>
        </p:nvSpPr>
        <p:spPr bwMode="auto">
          <a:xfrm flipV="1">
            <a:off x="6553200" y="3505200"/>
            <a:ext cx="4572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57" name="Line 43"/>
          <p:cNvSpPr>
            <a:spLocks noChangeShapeType="1"/>
          </p:cNvSpPr>
          <p:nvPr/>
        </p:nvSpPr>
        <p:spPr bwMode="auto">
          <a:xfrm flipV="1">
            <a:off x="2590800" y="41910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58" name="Line 44"/>
          <p:cNvSpPr>
            <a:spLocks noChangeShapeType="1"/>
          </p:cNvSpPr>
          <p:nvPr/>
        </p:nvSpPr>
        <p:spPr bwMode="auto">
          <a:xfrm flipV="1">
            <a:off x="2286000" y="3886200"/>
            <a:ext cx="5334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59" name="Line 45"/>
          <p:cNvSpPr>
            <a:spLocks noChangeShapeType="1"/>
          </p:cNvSpPr>
          <p:nvPr/>
        </p:nvSpPr>
        <p:spPr bwMode="auto">
          <a:xfrm>
            <a:off x="1905000" y="3886200"/>
            <a:ext cx="457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60" name="Line 46"/>
          <p:cNvSpPr>
            <a:spLocks noChangeShapeType="1"/>
          </p:cNvSpPr>
          <p:nvPr/>
        </p:nvSpPr>
        <p:spPr bwMode="auto">
          <a:xfrm flipH="1">
            <a:off x="2819400" y="4572000"/>
            <a:ext cx="3048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61" name="Line 47"/>
          <p:cNvSpPr>
            <a:spLocks noChangeShapeType="1"/>
          </p:cNvSpPr>
          <p:nvPr/>
        </p:nvSpPr>
        <p:spPr bwMode="auto">
          <a:xfrm>
            <a:off x="3124200" y="4572000"/>
            <a:ext cx="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62" name="Line 48"/>
          <p:cNvSpPr>
            <a:spLocks noChangeShapeType="1"/>
          </p:cNvSpPr>
          <p:nvPr/>
        </p:nvSpPr>
        <p:spPr bwMode="auto">
          <a:xfrm flipH="1">
            <a:off x="3124200" y="42672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63" name="Line 49"/>
          <p:cNvSpPr>
            <a:spLocks noChangeShapeType="1"/>
          </p:cNvSpPr>
          <p:nvPr/>
        </p:nvSpPr>
        <p:spPr bwMode="auto">
          <a:xfrm flipH="1" flipV="1">
            <a:off x="3505200" y="42672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64" name="Line 50"/>
          <p:cNvSpPr>
            <a:spLocks noChangeShapeType="1"/>
          </p:cNvSpPr>
          <p:nvPr/>
        </p:nvSpPr>
        <p:spPr bwMode="auto">
          <a:xfrm flipV="1">
            <a:off x="3505200" y="41910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65" name="Line 51"/>
          <p:cNvSpPr>
            <a:spLocks noChangeShapeType="1"/>
          </p:cNvSpPr>
          <p:nvPr/>
        </p:nvSpPr>
        <p:spPr bwMode="auto">
          <a:xfrm flipH="1">
            <a:off x="3886200" y="38100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66" name="Line 52"/>
          <p:cNvSpPr>
            <a:spLocks noChangeShapeType="1"/>
          </p:cNvSpPr>
          <p:nvPr/>
        </p:nvSpPr>
        <p:spPr bwMode="auto">
          <a:xfrm>
            <a:off x="6781800" y="31242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67" name="Line 53"/>
          <p:cNvSpPr>
            <a:spLocks noChangeShapeType="1"/>
          </p:cNvSpPr>
          <p:nvPr/>
        </p:nvSpPr>
        <p:spPr bwMode="auto">
          <a:xfrm>
            <a:off x="3886200" y="4191000"/>
            <a:ext cx="381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68" name="Line 54"/>
          <p:cNvSpPr>
            <a:spLocks noChangeShapeType="1"/>
          </p:cNvSpPr>
          <p:nvPr/>
        </p:nvSpPr>
        <p:spPr bwMode="auto">
          <a:xfrm>
            <a:off x="3886200" y="41910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69" name="Line 55"/>
          <p:cNvSpPr>
            <a:spLocks noChangeShapeType="1"/>
          </p:cNvSpPr>
          <p:nvPr/>
        </p:nvSpPr>
        <p:spPr bwMode="auto">
          <a:xfrm>
            <a:off x="4267200" y="41910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70" name="Line 56"/>
          <p:cNvSpPr>
            <a:spLocks noChangeShapeType="1"/>
          </p:cNvSpPr>
          <p:nvPr/>
        </p:nvSpPr>
        <p:spPr bwMode="auto">
          <a:xfrm>
            <a:off x="4800600" y="3810000"/>
            <a:ext cx="381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71" name="Line 57"/>
          <p:cNvSpPr>
            <a:spLocks noChangeShapeType="1"/>
          </p:cNvSpPr>
          <p:nvPr/>
        </p:nvSpPr>
        <p:spPr bwMode="auto">
          <a:xfrm>
            <a:off x="5181600" y="38100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72" name="Line 58"/>
          <p:cNvSpPr>
            <a:spLocks noChangeShapeType="1"/>
          </p:cNvSpPr>
          <p:nvPr/>
        </p:nvSpPr>
        <p:spPr bwMode="auto">
          <a:xfrm>
            <a:off x="5638800" y="38862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73" name="Line 59"/>
          <p:cNvSpPr>
            <a:spLocks noChangeShapeType="1"/>
          </p:cNvSpPr>
          <p:nvPr/>
        </p:nvSpPr>
        <p:spPr bwMode="auto">
          <a:xfrm flipV="1">
            <a:off x="5943600" y="38100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74" name="Line 60"/>
          <p:cNvSpPr>
            <a:spLocks noChangeShapeType="1"/>
          </p:cNvSpPr>
          <p:nvPr/>
        </p:nvSpPr>
        <p:spPr bwMode="auto">
          <a:xfrm flipV="1">
            <a:off x="6248400" y="36576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75" name="Line 61"/>
          <p:cNvSpPr>
            <a:spLocks noChangeShapeType="1"/>
          </p:cNvSpPr>
          <p:nvPr/>
        </p:nvSpPr>
        <p:spPr bwMode="auto">
          <a:xfrm flipH="1">
            <a:off x="5410200" y="46482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76" name="Line 62"/>
          <p:cNvSpPr>
            <a:spLocks noChangeShapeType="1"/>
          </p:cNvSpPr>
          <p:nvPr/>
        </p:nvSpPr>
        <p:spPr bwMode="auto">
          <a:xfrm>
            <a:off x="4953000" y="34290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77" name="Line 63"/>
          <p:cNvSpPr>
            <a:spLocks noChangeShapeType="1"/>
          </p:cNvSpPr>
          <p:nvPr/>
        </p:nvSpPr>
        <p:spPr bwMode="auto">
          <a:xfrm flipH="1">
            <a:off x="6324600" y="3048000"/>
            <a:ext cx="457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78" name="Line 64"/>
          <p:cNvSpPr>
            <a:spLocks noChangeShapeType="1"/>
          </p:cNvSpPr>
          <p:nvPr/>
        </p:nvSpPr>
        <p:spPr bwMode="auto">
          <a:xfrm>
            <a:off x="5791200" y="3200400"/>
            <a:ext cx="5334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79" name="Line 65"/>
          <p:cNvSpPr>
            <a:spLocks noChangeShapeType="1"/>
          </p:cNvSpPr>
          <p:nvPr/>
        </p:nvSpPr>
        <p:spPr bwMode="auto">
          <a:xfrm>
            <a:off x="4953000" y="34290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80" name="Line 66"/>
          <p:cNvSpPr>
            <a:spLocks noChangeShapeType="1"/>
          </p:cNvSpPr>
          <p:nvPr/>
        </p:nvSpPr>
        <p:spPr bwMode="auto">
          <a:xfrm flipV="1">
            <a:off x="5181600" y="35052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81" name="Line 67"/>
          <p:cNvSpPr>
            <a:spLocks noChangeShapeType="1"/>
          </p:cNvSpPr>
          <p:nvPr/>
        </p:nvSpPr>
        <p:spPr bwMode="auto">
          <a:xfrm flipH="1">
            <a:off x="5943600" y="32766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82" name="Line 68"/>
          <p:cNvSpPr>
            <a:spLocks noChangeShapeType="1"/>
          </p:cNvSpPr>
          <p:nvPr/>
        </p:nvSpPr>
        <p:spPr bwMode="auto">
          <a:xfrm>
            <a:off x="6324600" y="32766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83" name="Line 69"/>
          <p:cNvSpPr>
            <a:spLocks noChangeShapeType="1"/>
          </p:cNvSpPr>
          <p:nvPr/>
        </p:nvSpPr>
        <p:spPr bwMode="auto">
          <a:xfrm>
            <a:off x="5943600" y="35814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84" name="Line 70"/>
          <p:cNvSpPr>
            <a:spLocks noChangeShapeType="1"/>
          </p:cNvSpPr>
          <p:nvPr/>
        </p:nvSpPr>
        <p:spPr bwMode="auto">
          <a:xfrm flipV="1">
            <a:off x="5334000" y="4267200"/>
            <a:ext cx="3048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85" name="Line 71"/>
          <p:cNvSpPr>
            <a:spLocks noChangeShapeType="1"/>
          </p:cNvSpPr>
          <p:nvPr/>
        </p:nvSpPr>
        <p:spPr bwMode="auto">
          <a:xfrm flipV="1">
            <a:off x="5257800" y="43434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86" name="Line 72"/>
          <p:cNvSpPr>
            <a:spLocks noChangeShapeType="1"/>
          </p:cNvSpPr>
          <p:nvPr/>
        </p:nvSpPr>
        <p:spPr bwMode="auto">
          <a:xfrm flipH="1">
            <a:off x="5562600" y="42672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87" name="Line 73"/>
          <p:cNvSpPr>
            <a:spLocks noChangeShapeType="1"/>
          </p:cNvSpPr>
          <p:nvPr/>
        </p:nvSpPr>
        <p:spPr bwMode="auto">
          <a:xfrm>
            <a:off x="5562600" y="45720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88" name="Line 74"/>
          <p:cNvSpPr>
            <a:spLocks noChangeShapeType="1"/>
          </p:cNvSpPr>
          <p:nvPr/>
        </p:nvSpPr>
        <p:spPr bwMode="auto">
          <a:xfrm>
            <a:off x="6248400" y="38100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89" name="Line 75"/>
          <p:cNvSpPr>
            <a:spLocks noChangeShapeType="1"/>
          </p:cNvSpPr>
          <p:nvPr/>
        </p:nvSpPr>
        <p:spPr bwMode="auto">
          <a:xfrm>
            <a:off x="5943600" y="4038600"/>
            <a:ext cx="3048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90" name="Line 76"/>
          <p:cNvSpPr>
            <a:spLocks noChangeShapeType="1"/>
          </p:cNvSpPr>
          <p:nvPr/>
        </p:nvSpPr>
        <p:spPr bwMode="auto">
          <a:xfrm flipV="1">
            <a:off x="5867400" y="44196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91" name="Line 77"/>
          <p:cNvSpPr>
            <a:spLocks noChangeShapeType="1"/>
          </p:cNvSpPr>
          <p:nvPr/>
        </p:nvSpPr>
        <p:spPr bwMode="auto">
          <a:xfrm flipH="1">
            <a:off x="5257800" y="4572000"/>
            <a:ext cx="3048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92" name="Line 78"/>
          <p:cNvSpPr>
            <a:spLocks noChangeShapeType="1"/>
          </p:cNvSpPr>
          <p:nvPr/>
        </p:nvSpPr>
        <p:spPr bwMode="auto">
          <a:xfrm>
            <a:off x="5410200" y="5029200"/>
            <a:ext cx="3810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93" name="Line 79"/>
          <p:cNvSpPr>
            <a:spLocks noChangeShapeType="1"/>
          </p:cNvSpPr>
          <p:nvPr/>
        </p:nvSpPr>
        <p:spPr bwMode="auto">
          <a:xfrm>
            <a:off x="5867400" y="4724400"/>
            <a:ext cx="4572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94" name="Line 80"/>
          <p:cNvSpPr>
            <a:spLocks noChangeShapeType="1"/>
          </p:cNvSpPr>
          <p:nvPr/>
        </p:nvSpPr>
        <p:spPr bwMode="auto">
          <a:xfrm>
            <a:off x="6248400" y="44196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95" name="Line 81"/>
          <p:cNvSpPr>
            <a:spLocks noChangeShapeType="1"/>
          </p:cNvSpPr>
          <p:nvPr/>
        </p:nvSpPr>
        <p:spPr bwMode="auto">
          <a:xfrm flipV="1">
            <a:off x="6248400" y="4267200"/>
            <a:ext cx="3810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6096" name="Line 82"/>
          <p:cNvSpPr>
            <a:spLocks noChangeShapeType="1"/>
          </p:cNvSpPr>
          <p:nvPr/>
        </p:nvSpPr>
        <p:spPr bwMode="auto">
          <a:xfrm>
            <a:off x="6553200" y="39624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97" name="Line 83"/>
          <p:cNvSpPr>
            <a:spLocks noChangeShapeType="1"/>
          </p:cNvSpPr>
          <p:nvPr/>
        </p:nvSpPr>
        <p:spPr bwMode="auto">
          <a:xfrm flipV="1">
            <a:off x="6553200" y="38862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98" name="Line 84"/>
          <p:cNvSpPr>
            <a:spLocks noChangeShapeType="1"/>
          </p:cNvSpPr>
          <p:nvPr/>
        </p:nvSpPr>
        <p:spPr bwMode="auto">
          <a:xfrm flipH="1">
            <a:off x="6248400" y="5105400"/>
            <a:ext cx="4572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099" name="Line 85"/>
          <p:cNvSpPr>
            <a:spLocks noChangeShapeType="1"/>
          </p:cNvSpPr>
          <p:nvPr/>
        </p:nvSpPr>
        <p:spPr bwMode="auto">
          <a:xfrm flipH="1" flipV="1">
            <a:off x="5791200" y="51816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00" name="Line 86"/>
          <p:cNvSpPr>
            <a:spLocks noChangeShapeType="1"/>
          </p:cNvSpPr>
          <p:nvPr/>
        </p:nvSpPr>
        <p:spPr bwMode="auto">
          <a:xfrm flipH="1" flipV="1">
            <a:off x="5257800" y="46482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01" name="Line 87"/>
          <p:cNvSpPr>
            <a:spLocks noChangeShapeType="1"/>
          </p:cNvSpPr>
          <p:nvPr/>
        </p:nvSpPr>
        <p:spPr bwMode="auto">
          <a:xfrm>
            <a:off x="3810000" y="35052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02" name="Line 88"/>
          <p:cNvSpPr>
            <a:spLocks noChangeShapeType="1"/>
          </p:cNvSpPr>
          <p:nvPr/>
        </p:nvSpPr>
        <p:spPr bwMode="auto">
          <a:xfrm>
            <a:off x="2819400" y="35052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03" name="Line 89"/>
          <p:cNvSpPr>
            <a:spLocks noChangeShapeType="1"/>
          </p:cNvSpPr>
          <p:nvPr/>
        </p:nvSpPr>
        <p:spPr bwMode="auto">
          <a:xfrm flipV="1">
            <a:off x="3505200" y="32004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04" name="Line 90"/>
          <p:cNvSpPr>
            <a:spLocks noChangeShapeType="1"/>
          </p:cNvSpPr>
          <p:nvPr/>
        </p:nvSpPr>
        <p:spPr bwMode="auto">
          <a:xfrm>
            <a:off x="3124200" y="33528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05" name="Line 91"/>
          <p:cNvSpPr>
            <a:spLocks noChangeShapeType="1"/>
          </p:cNvSpPr>
          <p:nvPr/>
        </p:nvSpPr>
        <p:spPr bwMode="auto">
          <a:xfrm>
            <a:off x="3581400" y="32004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06" name="Line 92"/>
          <p:cNvSpPr>
            <a:spLocks noChangeShapeType="1"/>
          </p:cNvSpPr>
          <p:nvPr/>
        </p:nvSpPr>
        <p:spPr bwMode="auto">
          <a:xfrm>
            <a:off x="4191000" y="34290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07" name="Line 93"/>
          <p:cNvSpPr>
            <a:spLocks noChangeShapeType="1"/>
          </p:cNvSpPr>
          <p:nvPr/>
        </p:nvSpPr>
        <p:spPr bwMode="auto">
          <a:xfrm flipV="1">
            <a:off x="3962400" y="37338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08" name="Line 94"/>
          <p:cNvSpPr>
            <a:spLocks noChangeShapeType="1"/>
          </p:cNvSpPr>
          <p:nvPr/>
        </p:nvSpPr>
        <p:spPr bwMode="auto">
          <a:xfrm flipV="1">
            <a:off x="4343400" y="34290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09" name="Line 95"/>
          <p:cNvSpPr>
            <a:spLocks noChangeShapeType="1"/>
          </p:cNvSpPr>
          <p:nvPr/>
        </p:nvSpPr>
        <p:spPr bwMode="auto">
          <a:xfrm>
            <a:off x="4572000" y="34290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10" name="Line 96"/>
          <p:cNvSpPr>
            <a:spLocks noChangeShapeType="1"/>
          </p:cNvSpPr>
          <p:nvPr/>
        </p:nvSpPr>
        <p:spPr bwMode="auto">
          <a:xfrm flipV="1">
            <a:off x="4267200" y="4038600"/>
            <a:ext cx="2286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11" name="Line 97"/>
          <p:cNvSpPr>
            <a:spLocks noChangeShapeType="1"/>
          </p:cNvSpPr>
          <p:nvPr/>
        </p:nvSpPr>
        <p:spPr bwMode="auto">
          <a:xfrm>
            <a:off x="4343400" y="36576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12" name="Line 98"/>
          <p:cNvSpPr>
            <a:spLocks noChangeShapeType="1"/>
          </p:cNvSpPr>
          <p:nvPr/>
        </p:nvSpPr>
        <p:spPr bwMode="auto">
          <a:xfrm flipV="1">
            <a:off x="4495800" y="38100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13" name="Line 99"/>
          <p:cNvSpPr>
            <a:spLocks noChangeShapeType="1"/>
          </p:cNvSpPr>
          <p:nvPr/>
        </p:nvSpPr>
        <p:spPr bwMode="auto">
          <a:xfrm flipV="1">
            <a:off x="5105400" y="38100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14" name="Line 100"/>
          <p:cNvSpPr>
            <a:spLocks noChangeShapeType="1"/>
          </p:cNvSpPr>
          <p:nvPr/>
        </p:nvSpPr>
        <p:spPr bwMode="auto">
          <a:xfrm flipH="1">
            <a:off x="4648200" y="3810000"/>
            <a:ext cx="152400" cy="609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15" name="Line 101"/>
          <p:cNvSpPr>
            <a:spLocks noChangeShapeType="1"/>
          </p:cNvSpPr>
          <p:nvPr/>
        </p:nvSpPr>
        <p:spPr bwMode="auto">
          <a:xfrm flipH="1">
            <a:off x="5029200" y="41148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16" name="Line 102"/>
          <p:cNvSpPr>
            <a:spLocks noChangeShapeType="1"/>
          </p:cNvSpPr>
          <p:nvPr/>
        </p:nvSpPr>
        <p:spPr bwMode="auto">
          <a:xfrm>
            <a:off x="5105400" y="4114800"/>
            <a:ext cx="2286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17" name="Line 103"/>
          <p:cNvSpPr>
            <a:spLocks noChangeShapeType="1"/>
          </p:cNvSpPr>
          <p:nvPr/>
        </p:nvSpPr>
        <p:spPr bwMode="auto">
          <a:xfrm flipV="1">
            <a:off x="5638800" y="3886200"/>
            <a:ext cx="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18" name="Line 104"/>
          <p:cNvSpPr>
            <a:spLocks noChangeShapeType="1"/>
          </p:cNvSpPr>
          <p:nvPr/>
        </p:nvSpPr>
        <p:spPr bwMode="auto">
          <a:xfrm flipV="1">
            <a:off x="5638800" y="40386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19" name="Line 105"/>
          <p:cNvSpPr>
            <a:spLocks noChangeShapeType="1"/>
          </p:cNvSpPr>
          <p:nvPr/>
        </p:nvSpPr>
        <p:spPr bwMode="auto">
          <a:xfrm flipV="1">
            <a:off x="3124200" y="48006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20" name="Line 106"/>
          <p:cNvSpPr>
            <a:spLocks noChangeShapeType="1"/>
          </p:cNvSpPr>
          <p:nvPr/>
        </p:nvSpPr>
        <p:spPr bwMode="auto">
          <a:xfrm flipH="1">
            <a:off x="4191000" y="30480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21" name="Line 107"/>
          <p:cNvSpPr>
            <a:spLocks noChangeShapeType="1"/>
          </p:cNvSpPr>
          <p:nvPr/>
        </p:nvSpPr>
        <p:spPr bwMode="auto">
          <a:xfrm>
            <a:off x="4800600" y="30480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22" name="Line 108"/>
          <p:cNvSpPr>
            <a:spLocks noChangeShapeType="1"/>
          </p:cNvSpPr>
          <p:nvPr/>
        </p:nvSpPr>
        <p:spPr bwMode="auto">
          <a:xfrm>
            <a:off x="5181600" y="3124200"/>
            <a:ext cx="6096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23" name="Line 109"/>
          <p:cNvSpPr>
            <a:spLocks noChangeShapeType="1"/>
          </p:cNvSpPr>
          <p:nvPr/>
        </p:nvSpPr>
        <p:spPr bwMode="auto">
          <a:xfrm>
            <a:off x="4800600" y="2971800"/>
            <a:ext cx="1524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24" name="Line 110"/>
          <p:cNvSpPr>
            <a:spLocks noChangeShapeType="1"/>
          </p:cNvSpPr>
          <p:nvPr/>
        </p:nvSpPr>
        <p:spPr bwMode="auto">
          <a:xfrm>
            <a:off x="4343400" y="30480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6125" name="Line 111"/>
          <p:cNvSpPr>
            <a:spLocks noChangeShapeType="1"/>
          </p:cNvSpPr>
          <p:nvPr/>
        </p:nvSpPr>
        <p:spPr bwMode="auto">
          <a:xfrm flipH="1">
            <a:off x="4572000" y="30480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26" name="Line 112"/>
          <p:cNvSpPr>
            <a:spLocks noChangeShapeType="1"/>
          </p:cNvSpPr>
          <p:nvPr/>
        </p:nvSpPr>
        <p:spPr bwMode="auto">
          <a:xfrm flipH="1">
            <a:off x="4953000" y="31242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27" name="Line 113"/>
          <p:cNvSpPr>
            <a:spLocks noChangeShapeType="1"/>
          </p:cNvSpPr>
          <p:nvPr/>
        </p:nvSpPr>
        <p:spPr bwMode="auto">
          <a:xfrm>
            <a:off x="5181600" y="31242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28" name="Line 114"/>
          <p:cNvSpPr>
            <a:spLocks noChangeShapeType="1"/>
          </p:cNvSpPr>
          <p:nvPr/>
        </p:nvSpPr>
        <p:spPr bwMode="auto">
          <a:xfrm flipV="1">
            <a:off x="2514600" y="29718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29" name="Line 115"/>
          <p:cNvSpPr>
            <a:spLocks noChangeShapeType="1"/>
          </p:cNvSpPr>
          <p:nvPr/>
        </p:nvSpPr>
        <p:spPr bwMode="auto">
          <a:xfrm>
            <a:off x="3657600" y="22098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30" name="Line 116"/>
          <p:cNvSpPr>
            <a:spLocks noChangeShapeType="1"/>
          </p:cNvSpPr>
          <p:nvPr/>
        </p:nvSpPr>
        <p:spPr bwMode="auto">
          <a:xfrm>
            <a:off x="3810000" y="25908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31" name="Line 117"/>
          <p:cNvSpPr>
            <a:spLocks noChangeShapeType="1"/>
          </p:cNvSpPr>
          <p:nvPr/>
        </p:nvSpPr>
        <p:spPr bwMode="auto">
          <a:xfrm>
            <a:off x="3733800" y="28956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32" name="Line 118"/>
          <p:cNvSpPr>
            <a:spLocks noChangeShapeType="1"/>
          </p:cNvSpPr>
          <p:nvPr/>
        </p:nvSpPr>
        <p:spPr bwMode="auto">
          <a:xfrm flipH="1">
            <a:off x="3962400" y="3048000"/>
            <a:ext cx="3810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33" name="Line 119"/>
          <p:cNvSpPr>
            <a:spLocks noChangeShapeType="1"/>
          </p:cNvSpPr>
          <p:nvPr/>
        </p:nvSpPr>
        <p:spPr bwMode="auto">
          <a:xfrm flipH="1">
            <a:off x="3124200" y="2819400"/>
            <a:ext cx="228600" cy="533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34" name="Line 120"/>
          <p:cNvSpPr>
            <a:spLocks noChangeShapeType="1"/>
          </p:cNvSpPr>
          <p:nvPr/>
        </p:nvSpPr>
        <p:spPr bwMode="auto">
          <a:xfrm flipV="1">
            <a:off x="4876800" y="22860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35" name="Line 121"/>
          <p:cNvSpPr>
            <a:spLocks noChangeShapeType="1"/>
          </p:cNvSpPr>
          <p:nvPr/>
        </p:nvSpPr>
        <p:spPr bwMode="auto">
          <a:xfrm>
            <a:off x="4343400" y="3048000"/>
            <a:ext cx="4572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36" name="Line 122"/>
          <p:cNvSpPr>
            <a:spLocks noChangeShapeType="1"/>
          </p:cNvSpPr>
          <p:nvPr/>
        </p:nvSpPr>
        <p:spPr bwMode="auto">
          <a:xfrm>
            <a:off x="4876800" y="2514600"/>
            <a:ext cx="457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37" name="Line 123"/>
          <p:cNvSpPr>
            <a:spLocks noChangeShapeType="1"/>
          </p:cNvSpPr>
          <p:nvPr/>
        </p:nvSpPr>
        <p:spPr bwMode="auto">
          <a:xfrm flipH="1">
            <a:off x="6248400" y="2743200"/>
            <a:ext cx="4572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38" name="Line 124"/>
          <p:cNvSpPr>
            <a:spLocks noChangeShapeType="1"/>
          </p:cNvSpPr>
          <p:nvPr/>
        </p:nvSpPr>
        <p:spPr bwMode="auto">
          <a:xfrm flipV="1">
            <a:off x="4495800" y="2514600"/>
            <a:ext cx="3810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39" name="Line 125"/>
          <p:cNvSpPr>
            <a:spLocks noChangeShapeType="1"/>
          </p:cNvSpPr>
          <p:nvPr/>
        </p:nvSpPr>
        <p:spPr bwMode="auto">
          <a:xfrm>
            <a:off x="5257800" y="2286000"/>
            <a:ext cx="6096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40" name="Line 126"/>
          <p:cNvSpPr>
            <a:spLocks noChangeShapeType="1"/>
          </p:cNvSpPr>
          <p:nvPr/>
        </p:nvSpPr>
        <p:spPr bwMode="auto">
          <a:xfrm>
            <a:off x="5867400" y="2362200"/>
            <a:ext cx="4572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41" name="Line 127"/>
          <p:cNvSpPr>
            <a:spLocks noChangeShapeType="1"/>
          </p:cNvSpPr>
          <p:nvPr/>
        </p:nvSpPr>
        <p:spPr bwMode="auto">
          <a:xfrm>
            <a:off x="6324600" y="25146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42" name="Line 128"/>
          <p:cNvSpPr>
            <a:spLocks noChangeShapeType="1"/>
          </p:cNvSpPr>
          <p:nvPr/>
        </p:nvSpPr>
        <p:spPr bwMode="auto">
          <a:xfrm flipH="1" flipV="1">
            <a:off x="5791200" y="28194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43" name="Line 129"/>
          <p:cNvSpPr>
            <a:spLocks noChangeShapeType="1"/>
          </p:cNvSpPr>
          <p:nvPr/>
        </p:nvSpPr>
        <p:spPr bwMode="auto">
          <a:xfrm flipH="1" flipV="1">
            <a:off x="5334000" y="27432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44" name="Line 130"/>
          <p:cNvSpPr>
            <a:spLocks noChangeShapeType="1"/>
          </p:cNvSpPr>
          <p:nvPr/>
        </p:nvSpPr>
        <p:spPr bwMode="auto">
          <a:xfrm>
            <a:off x="4038600" y="2286000"/>
            <a:ext cx="381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45" name="Line 131"/>
          <p:cNvSpPr>
            <a:spLocks noChangeShapeType="1"/>
          </p:cNvSpPr>
          <p:nvPr/>
        </p:nvSpPr>
        <p:spPr bwMode="auto">
          <a:xfrm flipV="1">
            <a:off x="4419600" y="2057400"/>
            <a:ext cx="2286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46" name="Line 132"/>
          <p:cNvSpPr>
            <a:spLocks noChangeShapeType="1"/>
          </p:cNvSpPr>
          <p:nvPr/>
        </p:nvSpPr>
        <p:spPr bwMode="auto">
          <a:xfrm flipV="1">
            <a:off x="4648200" y="1752600"/>
            <a:ext cx="457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47" name="Line 133"/>
          <p:cNvSpPr>
            <a:spLocks noChangeShapeType="1"/>
          </p:cNvSpPr>
          <p:nvPr/>
        </p:nvSpPr>
        <p:spPr bwMode="auto">
          <a:xfrm>
            <a:off x="5105400" y="1752600"/>
            <a:ext cx="5334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48" name="Line 134"/>
          <p:cNvSpPr>
            <a:spLocks noChangeShapeType="1"/>
          </p:cNvSpPr>
          <p:nvPr/>
        </p:nvSpPr>
        <p:spPr bwMode="auto">
          <a:xfrm>
            <a:off x="5638800" y="1905000"/>
            <a:ext cx="6096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49" name="Line 135"/>
          <p:cNvSpPr>
            <a:spLocks noChangeShapeType="1"/>
          </p:cNvSpPr>
          <p:nvPr/>
        </p:nvSpPr>
        <p:spPr bwMode="auto">
          <a:xfrm>
            <a:off x="6248400" y="2057400"/>
            <a:ext cx="457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50" name="Line 136"/>
          <p:cNvSpPr>
            <a:spLocks noChangeShapeType="1"/>
          </p:cNvSpPr>
          <p:nvPr/>
        </p:nvSpPr>
        <p:spPr bwMode="auto">
          <a:xfrm>
            <a:off x="6705600" y="22860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51" name="Line 137"/>
          <p:cNvSpPr>
            <a:spLocks noChangeShapeType="1"/>
          </p:cNvSpPr>
          <p:nvPr/>
        </p:nvSpPr>
        <p:spPr bwMode="auto">
          <a:xfrm>
            <a:off x="3276600" y="2514600"/>
            <a:ext cx="76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52" name="Line 138"/>
          <p:cNvSpPr>
            <a:spLocks noChangeShapeType="1"/>
          </p:cNvSpPr>
          <p:nvPr/>
        </p:nvSpPr>
        <p:spPr bwMode="auto">
          <a:xfrm>
            <a:off x="1752600" y="35052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53" name="Line 139"/>
          <p:cNvSpPr>
            <a:spLocks noChangeShapeType="1"/>
          </p:cNvSpPr>
          <p:nvPr/>
        </p:nvSpPr>
        <p:spPr bwMode="auto">
          <a:xfrm>
            <a:off x="1752600" y="35052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54" name="Line 140"/>
          <p:cNvSpPr>
            <a:spLocks noChangeShapeType="1"/>
          </p:cNvSpPr>
          <p:nvPr/>
        </p:nvSpPr>
        <p:spPr bwMode="auto">
          <a:xfrm>
            <a:off x="2514600" y="37338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55" name="Line 141"/>
          <p:cNvSpPr>
            <a:spLocks noChangeShapeType="1"/>
          </p:cNvSpPr>
          <p:nvPr/>
        </p:nvSpPr>
        <p:spPr bwMode="auto">
          <a:xfrm>
            <a:off x="2895600" y="29718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56" name="Line 142"/>
          <p:cNvSpPr>
            <a:spLocks noChangeShapeType="1"/>
          </p:cNvSpPr>
          <p:nvPr/>
        </p:nvSpPr>
        <p:spPr bwMode="auto">
          <a:xfrm>
            <a:off x="3352800" y="2819400"/>
            <a:ext cx="304800" cy="8255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57" name="Line 143"/>
          <p:cNvSpPr>
            <a:spLocks noChangeShapeType="1"/>
          </p:cNvSpPr>
          <p:nvPr/>
        </p:nvSpPr>
        <p:spPr bwMode="auto">
          <a:xfrm flipV="1">
            <a:off x="2209800" y="3276600"/>
            <a:ext cx="3048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58" name="Line 144"/>
          <p:cNvSpPr>
            <a:spLocks noChangeShapeType="1"/>
          </p:cNvSpPr>
          <p:nvPr/>
        </p:nvSpPr>
        <p:spPr bwMode="auto">
          <a:xfrm flipH="1">
            <a:off x="2895600" y="2819400"/>
            <a:ext cx="4572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59" name="Line 145"/>
          <p:cNvSpPr>
            <a:spLocks noChangeShapeType="1"/>
          </p:cNvSpPr>
          <p:nvPr/>
        </p:nvSpPr>
        <p:spPr bwMode="auto">
          <a:xfrm flipH="1">
            <a:off x="3581400" y="28956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60" name="Line 146"/>
          <p:cNvSpPr>
            <a:spLocks noChangeShapeType="1"/>
          </p:cNvSpPr>
          <p:nvPr/>
        </p:nvSpPr>
        <p:spPr bwMode="auto">
          <a:xfrm>
            <a:off x="3352800" y="28194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61" name="Line 147"/>
          <p:cNvSpPr>
            <a:spLocks noChangeShapeType="1"/>
          </p:cNvSpPr>
          <p:nvPr/>
        </p:nvSpPr>
        <p:spPr bwMode="auto">
          <a:xfrm>
            <a:off x="2209800" y="35814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62" name="Line 148"/>
          <p:cNvSpPr>
            <a:spLocks noChangeShapeType="1"/>
          </p:cNvSpPr>
          <p:nvPr/>
        </p:nvSpPr>
        <p:spPr bwMode="auto">
          <a:xfrm flipV="1">
            <a:off x="2819400" y="36576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63" name="Line 149"/>
          <p:cNvSpPr>
            <a:spLocks noChangeShapeType="1"/>
          </p:cNvSpPr>
          <p:nvPr/>
        </p:nvSpPr>
        <p:spPr bwMode="auto">
          <a:xfrm flipV="1">
            <a:off x="2514600" y="35052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64" name="Line 150"/>
          <p:cNvSpPr>
            <a:spLocks noChangeShapeType="1"/>
          </p:cNvSpPr>
          <p:nvPr/>
        </p:nvSpPr>
        <p:spPr bwMode="auto">
          <a:xfrm flipV="1">
            <a:off x="3733800" y="2743200"/>
            <a:ext cx="3810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65" name="Line 151"/>
          <p:cNvSpPr>
            <a:spLocks noChangeShapeType="1"/>
          </p:cNvSpPr>
          <p:nvPr/>
        </p:nvSpPr>
        <p:spPr bwMode="auto">
          <a:xfrm>
            <a:off x="3276600" y="2438400"/>
            <a:ext cx="5334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66" name="Line 152"/>
          <p:cNvSpPr>
            <a:spLocks noChangeShapeType="1"/>
          </p:cNvSpPr>
          <p:nvPr/>
        </p:nvSpPr>
        <p:spPr bwMode="auto">
          <a:xfrm flipV="1">
            <a:off x="1905000" y="3581400"/>
            <a:ext cx="3048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67" name="Line 153"/>
          <p:cNvSpPr>
            <a:spLocks noChangeShapeType="1"/>
          </p:cNvSpPr>
          <p:nvPr/>
        </p:nvSpPr>
        <p:spPr bwMode="auto">
          <a:xfrm flipV="1">
            <a:off x="2362200" y="37338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68" name="Line 154"/>
          <p:cNvSpPr>
            <a:spLocks noChangeShapeType="1"/>
          </p:cNvSpPr>
          <p:nvPr/>
        </p:nvSpPr>
        <p:spPr bwMode="auto">
          <a:xfrm flipV="1">
            <a:off x="2971800" y="3886200"/>
            <a:ext cx="457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69" name="Line 155"/>
          <p:cNvSpPr>
            <a:spLocks noChangeShapeType="1"/>
          </p:cNvSpPr>
          <p:nvPr/>
        </p:nvSpPr>
        <p:spPr bwMode="auto">
          <a:xfrm flipH="1">
            <a:off x="3810000" y="32004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70" name="Line 156"/>
          <p:cNvSpPr>
            <a:spLocks noChangeShapeType="1"/>
          </p:cNvSpPr>
          <p:nvPr/>
        </p:nvSpPr>
        <p:spPr bwMode="auto">
          <a:xfrm flipV="1">
            <a:off x="3962400" y="2743200"/>
            <a:ext cx="1524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71" name="Line 157"/>
          <p:cNvSpPr>
            <a:spLocks noChangeShapeType="1"/>
          </p:cNvSpPr>
          <p:nvPr/>
        </p:nvSpPr>
        <p:spPr bwMode="auto">
          <a:xfrm flipH="1" flipV="1">
            <a:off x="4038600" y="22860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72" name="Line 158"/>
          <p:cNvSpPr>
            <a:spLocks noChangeShapeType="1"/>
          </p:cNvSpPr>
          <p:nvPr/>
        </p:nvSpPr>
        <p:spPr bwMode="auto">
          <a:xfrm>
            <a:off x="4419600" y="22860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73" name="Line 159"/>
          <p:cNvSpPr>
            <a:spLocks noChangeShapeType="1"/>
          </p:cNvSpPr>
          <p:nvPr/>
        </p:nvSpPr>
        <p:spPr bwMode="auto">
          <a:xfrm flipH="1">
            <a:off x="4114800" y="26670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74" name="Line 160"/>
          <p:cNvSpPr>
            <a:spLocks noChangeShapeType="1"/>
          </p:cNvSpPr>
          <p:nvPr/>
        </p:nvSpPr>
        <p:spPr bwMode="auto">
          <a:xfrm flipH="1">
            <a:off x="4343400" y="26670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75" name="Line 161"/>
          <p:cNvSpPr>
            <a:spLocks noChangeShapeType="1"/>
          </p:cNvSpPr>
          <p:nvPr/>
        </p:nvSpPr>
        <p:spPr bwMode="auto">
          <a:xfrm>
            <a:off x="4114800" y="27432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76" name="Line 162"/>
          <p:cNvSpPr>
            <a:spLocks noChangeShapeType="1"/>
          </p:cNvSpPr>
          <p:nvPr/>
        </p:nvSpPr>
        <p:spPr bwMode="auto">
          <a:xfrm flipV="1">
            <a:off x="3810000" y="34290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77" name="Line 163"/>
          <p:cNvSpPr>
            <a:spLocks noChangeShapeType="1"/>
          </p:cNvSpPr>
          <p:nvPr/>
        </p:nvSpPr>
        <p:spPr bwMode="auto">
          <a:xfrm flipV="1">
            <a:off x="3429000" y="35814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78" name="Line 164"/>
          <p:cNvSpPr>
            <a:spLocks noChangeShapeType="1"/>
          </p:cNvSpPr>
          <p:nvPr/>
        </p:nvSpPr>
        <p:spPr bwMode="auto">
          <a:xfrm flipV="1">
            <a:off x="3429000" y="3810000"/>
            <a:ext cx="5334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79" name="Line 165"/>
          <p:cNvSpPr>
            <a:spLocks noChangeShapeType="1"/>
          </p:cNvSpPr>
          <p:nvPr/>
        </p:nvSpPr>
        <p:spPr bwMode="auto">
          <a:xfrm>
            <a:off x="4648200" y="2057400"/>
            <a:ext cx="2286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80" name="Line 166"/>
          <p:cNvSpPr>
            <a:spLocks noChangeShapeType="1"/>
          </p:cNvSpPr>
          <p:nvPr/>
        </p:nvSpPr>
        <p:spPr bwMode="auto">
          <a:xfrm flipH="1">
            <a:off x="3352800" y="2209800"/>
            <a:ext cx="304800" cy="609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81" name="Line 167"/>
          <p:cNvSpPr>
            <a:spLocks noChangeShapeType="1"/>
          </p:cNvSpPr>
          <p:nvPr/>
        </p:nvSpPr>
        <p:spPr bwMode="auto">
          <a:xfrm>
            <a:off x="2819400" y="2590800"/>
            <a:ext cx="5334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82" name="Line 168"/>
          <p:cNvSpPr>
            <a:spLocks noChangeShapeType="1"/>
          </p:cNvSpPr>
          <p:nvPr/>
        </p:nvSpPr>
        <p:spPr bwMode="auto">
          <a:xfrm>
            <a:off x="2514600" y="3276600"/>
            <a:ext cx="304800" cy="609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83" name="Line 169"/>
          <p:cNvSpPr>
            <a:spLocks noChangeShapeType="1"/>
          </p:cNvSpPr>
          <p:nvPr/>
        </p:nvSpPr>
        <p:spPr bwMode="auto">
          <a:xfrm>
            <a:off x="1905000" y="2438400"/>
            <a:ext cx="457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84" name="Line 170"/>
          <p:cNvSpPr>
            <a:spLocks noChangeShapeType="1"/>
          </p:cNvSpPr>
          <p:nvPr/>
        </p:nvSpPr>
        <p:spPr bwMode="auto">
          <a:xfrm flipH="1">
            <a:off x="2362200" y="2209800"/>
            <a:ext cx="533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85" name="Line 171"/>
          <p:cNvSpPr>
            <a:spLocks noChangeShapeType="1"/>
          </p:cNvSpPr>
          <p:nvPr/>
        </p:nvSpPr>
        <p:spPr bwMode="auto">
          <a:xfrm flipH="1" flipV="1">
            <a:off x="2895600" y="2971800"/>
            <a:ext cx="685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86" name="Line 172"/>
          <p:cNvSpPr>
            <a:spLocks noChangeShapeType="1"/>
          </p:cNvSpPr>
          <p:nvPr/>
        </p:nvSpPr>
        <p:spPr bwMode="auto">
          <a:xfrm>
            <a:off x="5105400" y="1752600"/>
            <a:ext cx="152400" cy="533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87" name="Line 173"/>
          <p:cNvSpPr>
            <a:spLocks noChangeShapeType="1"/>
          </p:cNvSpPr>
          <p:nvPr/>
        </p:nvSpPr>
        <p:spPr bwMode="auto">
          <a:xfrm flipH="1">
            <a:off x="5867400" y="20574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88" name="Line 174"/>
          <p:cNvSpPr>
            <a:spLocks noChangeShapeType="1"/>
          </p:cNvSpPr>
          <p:nvPr/>
        </p:nvSpPr>
        <p:spPr bwMode="auto">
          <a:xfrm>
            <a:off x="5638800" y="1905000"/>
            <a:ext cx="2286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89" name="Line 175"/>
          <p:cNvSpPr>
            <a:spLocks noChangeShapeType="1"/>
          </p:cNvSpPr>
          <p:nvPr/>
        </p:nvSpPr>
        <p:spPr bwMode="auto">
          <a:xfrm>
            <a:off x="6248400" y="20574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90" name="Line 176"/>
          <p:cNvSpPr>
            <a:spLocks noChangeShapeType="1"/>
          </p:cNvSpPr>
          <p:nvPr/>
        </p:nvSpPr>
        <p:spPr bwMode="auto">
          <a:xfrm flipH="1">
            <a:off x="6324600" y="22860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6191" name="Line 177"/>
          <p:cNvSpPr>
            <a:spLocks noChangeShapeType="1"/>
          </p:cNvSpPr>
          <p:nvPr/>
        </p:nvSpPr>
        <p:spPr bwMode="auto">
          <a:xfrm>
            <a:off x="7086600" y="25146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92" name="Line 178"/>
          <p:cNvSpPr>
            <a:spLocks noChangeShapeType="1"/>
          </p:cNvSpPr>
          <p:nvPr/>
        </p:nvSpPr>
        <p:spPr bwMode="auto">
          <a:xfrm>
            <a:off x="6705600" y="27432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93" name="Line 179"/>
          <p:cNvSpPr>
            <a:spLocks noChangeShapeType="1"/>
          </p:cNvSpPr>
          <p:nvPr/>
        </p:nvSpPr>
        <p:spPr bwMode="auto">
          <a:xfrm flipH="1">
            <a:off x="7162800" y="28956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94" name="Line 180"/>
          <p:cNvSpPr>
            <a:spLocks noChangeShapeType="1"/>
          </p:cNvSpPr>
          <p:nvPr/>
        </p:nvSpPr>
        <p:spPr bwMode="auto">
          <a:xfrm flipH="1" flipV="1">
            <a:off x="6781800" y="31242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95" name="Line 181"/>
          <p:cNvSpPr>
            <a:spLocks noChangeShapeType="1"/>
          </p:cNvSpPr>
          <p:nvPr/>
        </p:nvSpPr>
        <p:spPr bwMode="auto">
          <a:xfrm flipH="1">
            <a:off x="5181600" y="27432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6196" name="Line 182"/>
          <p:cNvSpPr>
            <a:spLocks noChangeShapeType="1"/>
          </p:cNvSpPr>
          <p:nvPr/>
        </p:nvSpPr>
        <p:spPr bwMode="auto">
          <a:xfrm flipH="1">
            <a:off x="4800600" y="2514600"/>
            <a:ext cx="76200" cy="533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97" name="Line 183"/>
          <p:cNvSpPr>
            <a:spLocks noChangeShapeType="1"/>
          </p:cNvSpPr>
          <p:nvPr/>
        </p:nvSpPr>
        <p:spPr bwMode="auto">
          <a:xfrm>
            <a:off x="4495800" y="2667000"/>
            <a:ext cx="3048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98" name="Line 184"/>
          <p:cNvSpPr>
            <a:spLocks noChangeShapeType="1"/>
          </p:cNvSpPr>
          <p:nvPr/>
        </p:nvSpPr>
        <p:spPr bwMode="auto">
          <a:xfrm>
            <a:off x="5257800" y="22860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199" name="Line 185"/>
          <p:cNvSpPr>
            <a:spLocks noChangeShapeType="1"/>
          </p:cNvSpPr>
          <p:nvPr/>
        </p:nvSpPr>
        <p:spPr bwMode="auto">
          <a:xfrm flipH="1">
            <a:off x="5791200" y="23622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200" name="Line 186"/>
          <p:cNvSpPr>
            <a:spLocks noChangeShapeType="1"/>
          </p:cNvSpPr>
          <p:nvPr/>
        </p:nvSpPr>
        <p:spPr bwMode="auto">
          <a:xfrm flipH="1">
            <a:off x="6248400" y="25146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201" name="Line 187"/>
          <p:cNvSpPr>
            <a:spLocks noChangeShapeType="1"/>
          </p:cNvSpPr>
          <p:nvPr/>
        </p:nvSpPr>
        <p:spPr bwMode="auto">
          <a:xfrm>
            <a:off x="5791200" y="2819400"/>
            <a:ext cx="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202" name="Line 188"/>
          <p:cNvSpPr>
            <a:spLocks noChangeShapeType="1"/>
          </p:cNvSpPr>
          <p:nvPr/>
        </p:nvSpPr>
        <p:spPr bwMode="auto">
          <a:xfrm>
            <a:off x="4191000" y="3429000"/>
            <a:ext cx="381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203" name="Line 189"/>
          <p:cNvSpPr>
            <a:spLocks noChangeShapeType="1"/>
          </p:cNvSpPr>
          <p:nvPr/>
        </p:nvSpPr>
        <p:spPr bwMode="auto">
          <a:xfrm>
            <a:off x="4572000" y="3429000"/>
            <a:ext cx="381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204" name="Line 190"/>
          <p:cNvSpPr>
            <a:spLocks noChangeShapeType="1"/>
          </p:cNvSpPr>
          <p:nvPr/>
        </p:nvSpPr>
        <p:spPr bwMode="auto">
          <a:xfrm flipH="1">
            <a:off x="5410200" y="32004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205" name="Line 191"/>
          <p:cNvSpPr>
            <a:spLocks noChangeShapeType="1"/>
          </p:cNvSpPr>
          <p:nvPr/>
        </p:nvSpPr>
        <p:spPr bwMode="auto">
          <a:xfrm>
            <a:off x="5410200" y="35052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206" name="Line 192"/>
          <p:cNvSpPr>
            <a:spLocks noChangeShapeType="1"/>
          </p:cNvSpPr>
          <p:nvPr/>
        </p:nvSpPr>
        <p:spPr bwMode="auto">
          <a:xfrm flipH="1" flipV="1">
            <a:off x="5029200" y="4419600"/>
            <a:ext cx="2286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207" name="Line 193"/>
          <p:cNvSpPr>
            <a:spLocks noChangeShapeType="1"/>
          </p:cNvSpPr>
          <p:nvPr/>
        </p:nvSpPr>
        <p:spPr bwMode="auto">
          <a:xfrm flipH="1">
            <a:off x="1752600" y="32004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208" name="Line 194"/>
          <p:cNvSpPr>
            <a:spLocks noChangeShapeType="1"/>
          </p:cNvSpPr>
          <p:nvPr/>
        </p:nvSpPr>
        <p:spPr bwMode="auto">
          <a:xfrm>
            <a:off x="3657600" y="22098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209" name="Line 195"/>
          <p:cNvSpPr>
            <a:spLocks noChangeShapeType="1"/>
          </p:cNvSpPr>
          <p:nvPr/>
        </p:nvSpPr>
        <p:spPr bwMode="auto">
          <a:xfrm>
            <a:off x="2514600" y="32766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210" name="Line 196"/>
          <p:cNvSpPr>
            <a:spLocks noChangeShapeType="1"/>
          </p:cNvSpPr>
          <p:nvPr/>
        </p:nvSpPr>
        <p:spPr bwMode="auto">
          <a:xfrm>
            <a:off x="2819400" y="18288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211" name="Line 197"/>
          <p:cNvSpPr>
            <a:spLocks noChangeShapeType="1"/>
          </p:cNvSpPr>
          <p:nvPr/>
        </p:nvSpPr>
        <p:spPr bwMode="auto">
          <a:xfrm>
            <a:off x="2514600" y="2133600"/>
            <a:ext cx="3048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212" name="Line 198"/>
          <p:cNvSpPr>
            <a:spLocks noChangeShapeType="1"/>
          </p:cNvSpPr>
          <p:nvPr/>
        </p:nvSpPr>
        <p:spPr bwMode="auto">
          <a:xfrm flipV="1">
            <a:off x="2438400" y="1752600"/>
            <a:ext cx="3810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6213" name="Line 199"/>
          <p:cNvSpPr>
            <a:spLocks noChangeShapeType="1"/>
          </p:cNvSpPr>
          <p:nvPr/>
        </p:nvSpPr>
        <p:spPr bwMode="auto">
          <a:xfrm flipV="1">
            <a:off x="1905000" y="2133600"/>
            <a:ext cx="457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6214" name="Line 200"/>
          <p:cNvSpPr>
            <a:spLocks noChangeShapeType="1"/>
          </p:cNvSpPr>
          <p:nvPr/>
        </p:nvSpPr>
        <p:spPr bwMode="auto">
          <a:xfrm flipH="1">
            <a:off x="2362200" y="2209800"/>
            <a:ext cx="76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215" name="Line 201"/>
          <p:cNvSpPr>
            <a:spLocks noChangeShapeType="1"/>
          </p:cNvSpPr>
          <p:nvPr/>
        </p:nvSpPr>
        <p:spPr bwMode="auto">
          <a:xfrm>
            <a:off x="1981200" y="2438400"/>
            <a:ext cx="3048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216" name="Line 202"/>
          <p:cNvSpPr>
            <a:spLocks noChangeShapeType="1"/>
          </p:cNvSpPr>
          <p:nvPr/>
        </p:nvSpPr>
        <p:spPr bwMode="auto">
          <a:xfrm flipH="1">
            <a:off x="1752600" y="2514600"/>
            <a:ext cx="1524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6217" name="Line 203"/>
          <p:cNvSpPr>
            <a:spLocks noChangeShapeType="1"/>
          </p:cNvSpPr>
          <p:nvPr/>
        </p:nvSpPr>
        <p:spPr bwMode="auto">
          <a:xfrm>
            <a:off x="2895600" y="17526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218" name="Line 204"/>
          <p:cNvSpPr>
            <a:spLocks noChangeShapeType="1"/>
          </p:cNvSpPr>
          <p:nvPr/>
        </p:nvSpPr>
        <p:spPr bwMode="auto">
          <a:xfrm flipV="1">
            <a:off x="2895600" y="19812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6219" name="Line 205"/>
          <p:cNvSpPr>
            <a:spLocks noChangeShapeType="1"/>
          </p:cNvSpPr>
          <p:nvPr/>
        </p:nvSpPr>
        <p:spPr bwMode="auto">
          <a:xfrm>
            <a:off x="2895600" y="22098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6220" name="Line 206"/>
          <p:cNvSpPr>
            <a:spLocks noChangeShapeType="1"/>
          </p:cNvSpPr>
          <p:nvPr/>
        </p:nvSpPr>
        <p:spPr bwMode="auto">
          <a:xfrm flipH="1">
            <a:off x="2819400" y="2286000"/>
            <a:ext cx="76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221" name="Line 207"/>
          <p:cNvSpPr>
            <a:spLocks noChangeShapeType="1"/>
          </p:cNvSpPr>
          <p:nvPr/>
        </p:nvSpPr>
        <p:spPr bwMode="auto">
          <a:xfrm flipH="1">
            <a:off x="2895600" y="2438400"/>
            <a:ext cx="3810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6222" name="Line 208"/>
          <p:cNvSpPr>
            <a:spLocks noChangeShapeType="1"/>
          </p:cNvSpPr>
          <p:nvPr/>
        </p:nvSpPr>
        <p:spPr bwMode="auto">
          <a:xfrm flipV="1">
            <a:off x="1828800" y="2514600"/>
            <a:ext cx="457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223" name="Line 209"/>
          <p:cNvSpPr>
            <a:spLocks noChangeShapeType="1"/>
          </p:cNvSpPr>
          <p:nvPr/>
        </p:nvSpPr>
        <p:spPr bwMode="auto">
          <a:xfrm>
            <a:off x="2362200" y="2590800"/>
            <a:ext cx="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224" name="Line 210"/>
          <p:cNvSpPr>
            <a:spLocks noChangeShapeType="1"/>
          </p:cNvSpPr>
          <p:nvPr/>
        </p:nvSpPr>
        <p:spPr bwMode="auto">
          <a:xfrm>
            <a:off x="2438400" y="2514600"/>
            <a:ext cx="3048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6225" name="Line 211"/>
          <p:cNvSpPr>
            <a:spLocks noChangeShapeType="1"/>
          </p:cNvSpPr>
          <p:nvPr/>
        </p:nvSpPr>
        <p:spPr bwMode="auto">
          <a:xfrm flipV="1">
            <a:off x="2438400" y="26670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6226" name="Line 212"/>
          <p:cNvSpPr>
            <a:spLocks noChangeShapeType="1"/>
          </p:cNvSpPr>
          <p:nvPr/>
        </p:nvSpPr>
        <p:spPr bwMode="auto">
          <a:xfrm>
            <a:off x="1828800" y="28194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6227" name="Line 213"/>
          <p:cNvSpPr>
            <a:spLocks noChangeShapeType="1"/>
          </p:cNvSpPr>
          <p:nvPr/>
        </p:nvSpPr>
        <p:spPr bwMode="auto">
          <a:xfrm>
            <a:off x="3276600" y="2057400"/>
            <a:ext cx="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228" name="Line 214"/>
          <p:cNvSpPr>
            <a:spLocks noChangeShapeType="1"/>
          </p:cNvSpPr>
          <p:nvPr/>
        </p:nvSpPr>
        <p:spPr bwMode="auto">
          <a:xfrm>
            <a:off x="3352800" y="19812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6229" name="Line 215"/>
          <p:cNvSpPr>
            <a:spLocks noChangeShapeType="1"/>
          </p:cNvSpPr>
          <p:nvPr/>
        </p:nvSpPr>
        <p:spPr bwMode="auto">
          <a:xfrm flipV="1">
            <a:off x="3352800" y="22098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6230" name="Line 216"/>
          <p:cNvSpPr>
            <a:spLocks noChangeShapeType="1"/>
          </p:cNvSpPr>
          <p:nvPr/>
        </p:nvSpPr>
        <p:spPr bwMode="auto">
          <a:xfrm>
            <a:off x="2819400" y="2667000"/>
            <a:ext cx="76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231" name="Line 217"/>
          <p:cNvSpPr>
            <a:spLocks noChangeShapeType="1"/>
          </p:cNvSpPr>
          <p:nvPr/>
        </p:nvSpPr>
        <p:spPr bwMode="auto">
          <a:xfrm>
            <a:off x="2362200" y="2971800"/>
            <a:ext cx="1524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232" name="Line 218"/>
          <p:cNvSpPr>
            <a:spLocks noChangeShapeType="1"/>
          </p:cNvSpPr>
          <p:nvPr/>
        </p:nvSpPr>
        <p:spPr bwMode="auto">
          <a:xfrm>
            <a:off x="1752600" y="28194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6233" name="Line 219"/>
          <p:cNvSpPr>
            <a:spLocks noChangeShapeType="1"/>
          </p:cNvSpPr>
          <p:nvPr/>
        </p:nvSpPr>
        <p:spPr bwMode="auto">
          <a:xfrm>
            <a:off x="1981200" y="3200400"/>
            <a:ext cx="5334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6234" name="Line 220"/>
          <p:cNvSpPr>
            <a:spLocks noChangeShapeType="1"/>
          </p:cNvSpPr>
          <p:nvPr/>
        </p:nvSpPr>
        <p:spPr bwMode="auto">
          <a:xfrm flipV="1">
            <a:off x="1981200" y="28956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6235" name="Oval 221"/>
          <p:cNvSpPr>
            <a:spLocks noChangeArrowheads="1"/>
          </p:cNvSpPr>
          <p:nvPr/>
        </p:nvSpPr>
        <p:spPr bwMode="auto">
          <a:xfrm>
            <a:off x="1828800" y="2362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236" name="Oval 222"/>
          <p:cNvSpPr>
            <a:spLocks noChangeArrowheads="1"/>
          </p:cNvSpPr>
          <p:nvPr/>
        </p:nvSpPr>
        <p:spPr bwMode="auto">
          <a:xfrm>
            <a:off x="2286000" y="2438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237" name="Oval 223"/>
          <p:cNvSpPr>
            <a:spLocks noChangeArrowheads="1"/>
          </p:cNvSpPr>
          <p:nvPr/>
        </p:nvSpPr>
        <p:spPr bwMode="auto">
          <a:xfrm>
            <a:off x="1676400" y="2743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238" name="Oval 224"/>
          <p:cNvSpPr>
            <a:spLocks noChangeArrowheads="1"/>
          </p:cNvSpPr>
          <p:nvPr/>
        </p:nvSpPr>
        <p:spPr bwMode="auto">
          <a:xfrm>
            <a:off x="27432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239" name="Oval 225"/>
          <p:cNvSpPr>
            <a:spLocks noChangeArrowheads="1"/>
          </p:cNvSpPr>
          <p:nvPr/>
        </p:nvSpPr>
        <p:spPr bwMode="auto">
          <a:xfrm>
            <a:off x="2819400" y="2133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240" name="Oval 226"/>
          <p:cNvSpPr>
            <a:spLocks noChangeArrowheads="1"/>
          </p:cNvSpPr>
          <p:nvPr/>
        </p:nvSpPr>
        <p:spPr bwMode="auto">
          <a:xfrm>
            <a:off x="3200400" y="1905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241" name="Oval 227"/>
          <p:cNvSpPr>
            <a:spLocks noChangeArrowheads="1"/>
          </p:cNvSpPr>
          <p:nvPr/>
        </p:nvSpPr>
        <p:spPr bwMode="auto">
          <a:xfrm>
            <a:off x="2743200" y="2514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242" name="Oval 228"/>
          <p:cNvSpPr>
            <a:spLocks noChangeArrowheads="1"/>
          </p:cNvSpPr>
          <p:nvPr/>
        </p:nvSpPr>
        <p:spPr bwMode="auto">
          <a:xfrm>
            <a:off x="2286000" y="2819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243" name="Oval 229"/>
          <p:cNvSpPr>
            <a:spLocks noChangeArrowheads="1"/>
          </p:cNvSpPr>
          <p:nvPr/>
        </p:nvSpPr>
        <p:spPr bwMode="auto">
          <a:xfrm>
            <a:off x="2819400" y="28956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244" name="Oval 230"/>
          <p:cNvSpPr>
            <a:spLocks noChangeArrowheads="1"/>
          </p:cNvSpPr>
          <p:nvPr/>
        </p:nvSpPr>
        <p:spPr bwMode="auto">
          <a:xfrm>
            <a:off x="3200400" y="2362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245" name="Oval 231"/>
          <p:cNvSpPr>
            <a:spLocks noChangeArrowheads="1"/>
          </p:cNvSpPr>
          <p:nvPr/>
        </p:nvSpPr>
        <p:spPr bwMode="auto">
          <a:xfrm>
            <a:off x="1905000" y="3124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246" name="Oval 232"/>
          <p:cNvSpPr>
            <a:spLocks noChangeArrowheads="1"/>
          </p:cNvSpPr>
          <p:nvPr/>
        </p:nvSpPr>
        <p:spPr bwMode="auto">
          <a:xfrm>
            <a:off x="24384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247" name="Oval 233"/>
          <p:cNvSpPr>
            <a:spLocks noChangeArrowheads="1"/>
          </p:cNvSpPr>
          <p:nvPr/>
        </p:nvSpPr>
        <p:spPr bwMode="auto">
          <a:xfrm>
            <a:off x="3276600" y="2743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248" name="Oval 234"/>
          <p:cNvSpPr>
            <a:spLocks noChangeArrowheads="1"/>
          </p:cNvSpPr>
          <p:nvPr/>
        </p:nvSpPr>
        <p:spPr bwMode="auto">
          <a:xfrm>
            <a:off x="3581400" y="2133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249" name="Oval 235"/>
          <p:cNvSpPr>
            <a:spLocks noChangeArrowheads="1"/>
          </p:cNvSpPr>
          <p:nvPr/>
        </p:nvSpPr>
        <p:spPr bwMode="auto">
          <a:xfrm>
            <a:off x="2362200" y="2057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250" name="Oval 236"/>
          <p:cNvSpPr>
            <a:spLocks noChangeArrowheads="1"/>
          </p:cNvSpPr>
          <p:nvPr/>
        </p:nvSpPr>
        <p:spPr bwMode="auto">
          <a:xfrm>
            <a:off x="4572000" y="1981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251" name="Oval 237"/>
          <p:cNvSpPr>
            <a:spLocks noChangeArrowheads="1"/>
          </p:cNvSpPr>
          <p:nvPr/>
        </p:nvSpPr>
        <p:spPr bwMode="auto">
          <a:xfrm>
            <a:off x="50292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252" name="Oval 238"/>
          <p:cNvSpPr>
            <a:spLocks noChangeArrowheads="1"/>
          </p:cNvSpPr>
          <p:nvPr/>
        </p:nvSpPr>
        <p:spPr bwMode="auto">
          <a:xfrm>
            <a:off x="5562600" y="1828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253" name="Oval 239"/>
          <p:cNvSpPr>
            <a:spLocks noChangeArrowheads="1"/>
          </p:cNvSpPr>
          <p:nvPr/>
        </p:nvSpPr>
        <p:spPr bwMode="auto">
          <a:xfrm>
            <a:off x="5181600" y="2209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254" name="Oval 240"/>
          <p:cNvSpPr>
            <a:spLocks noChangeArrowheads="1"/>
          </p:cNvSpPr>
          <p:nvPr/>
        </p:nvSpPr>
        <p:spPr bwMode="auto">
          <a:xfrm>
            <a:off x="4800600" y="2438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255" name="Oval 241"/>
          <p:cNvSpPr>
            <a:spLocks noChangeArrowheads="1"/>
          </p:cNvSpPr>
          <p:nvPr/>
        </p:nvSpPr>
        <p:spPr bwMode="auto">
          <a:xfrm>
            <a:off x="5257800" y="2667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256" name="Oval 242"/>
          <p:cNvSpPr>
            <a:spLocks noChangeArrowheads="1"/>
          </p:cNvSpPr>
          <p:nvPr/>
        </p:nvSpPr>
        <p:spPr bwMode="auto">
          <a:xfrm>
            <a:off x="5791200" y="2286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257" name="Oval 243"/>
          <p:cNvSpPr>
            <a:spLocks noChangeArrowheads="1"/>
          </p:cNvSpPr>
          <p:nvPr/>
        </p:nvSpPr>
        <p:spPr bwMode="auto">
          <a:xfrm>
            <a:off x="4724400" y="2971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258" name="Oval 244"/>
          <p:cNvSpPr>
            <a:spLocks noChangeArrowheads="1"/>
          </p:cNvSpPr>
          <p:nvPr/>
        </p:nvSpPr>
        <p:spPr bwMode="auto">
          <a:xfrm>
            <a:off x="5715000" y="2743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259" name="Oval 245"/>
          <p:cNvSpPr>
            <a:spLocks noChangeArrowheads="1"/>
          </p:cNvSpPr>
          <p:nvPr/>
        </p:nvSpPr>
        <p:spPr bwMode="auto">
          <a:xfrm>
            <a:off x="5105400" y="3048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260" name="Oval 246"/>
          <p:cNvSpPr>
            <a:spLocks noChangeArrowheads="1"/>
          </p:cNvSpPr>
          <p:nvPr/>
        </p:nvSpPr>
        <p:spPr bwMode="auto">
          <a:xfrm>
            <a:off x="6172200" y="1981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261" name="Oval 247"/>
          <p:cNvSpPr>
            <a:spLocks noChangeArrowheads="1"/>
          </p:cNvSpPr>
          <p:nvPr/>
        </p:nvSpPr>
        <p:spPr bwMode="auto">
          <a:xfrm>
            <a:off x="6248400" y="2438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262" name="Oval 248"/>
          <p:cNvSpPr>
            <a:spLocks noChangeArrowheads="1"/>
          </p:cNvSpPr>
          <p:nvPr/>
        </p:nvSpPr>
        <p:spPr bwMode="auto">
          <a:xfrm>
            <a:off x="6629400" y="2209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263" name="Oval 249"/>
          <p:cNvSpPr>
            <a:spLocks noChangeArrowheads="1"/>
          </p:cNvSpPr>
          <p:nvPr/>
        </p:nvSpPr>
        <p:spPr bwMode="auto">
          <a:xfrm>
            <a:off x="6172200" y="2819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264" name="Oval 250"/>
          <p:cNvSpPr>
            <a:spLocks noChangeArrowheads="1"/>
          </p:cNvSpPr>
          <p:nvPr/>
        </p:nvSpPr>
        <p:spPr bwMode="auto">
          <a:xfrm>
            <a:off x="5715000" y="3124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265" name="Oval 251"/>
          <p:cNvSpPr>
            <a:spLocks noChangeArrowheads="1"/>
          </p:cNvSpPr>
          <p:nvPr/>
        </p:nvSpPr>
        <p:spPr bwMode="auto">
          <a:xfrm>
            <a:off x="62484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266" name="Oval 252"/>
          <p:cNvSpPr>
            <a:spLocks noChangeArrowheads="1"/>
          </p:cNvSpPr>
          <p:nvPr/>
        </p:nvSpPr>
        <p:spPr bwMode="auto">
          <a:xfrm>
            <a:off x="4419600" y="2590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267" name="Oval 253"/>
          <p:cNvSpPr>
            <a:spLocks noChangeArrowheads="1"/>
          </p:cNvSpPr>
          <p:nvPr/>
        </p:nvSpPr>
        <p:spPr bwMode="auto">
          <a:xfrm>
            <a:off x="4343400" y="2209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268" name="Oval 254"/>
          <p:cNvSpPr>
            <a:spLocks noChangeArrowheads="1"/>
          </p:cNvSpPr>
          <p:nvPr/>
        </p:nvSpPr>
        <p:spPr bwMode="auto">
          <a:xfrm>
            <a:off x="6629400" y="2667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269" name="Oval 255"/>
          <p:cNvSpPr>
            <a:spLocks noChangeArrowheads="1"/>
          </p:cNvSpPr>
          <p:nvPr/>
        </p:nvSpPr>
        <p:spPr bwMode="auto">
          <a:xfrm>
            <a:off x="4876800" y="3352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270" name="Oval 256"/>
          <p:cNvSpPr>
            <a:spLocks noChangeArrowheads="1"/>
          </p:cNvSpPr>
          <p:nvPr/>
        </p:nvSpPr>
        <p:spPr bwMode="auto">
          <a:xfrm>
            <a:off x="5334000" y="3429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271" name="Oval 257"/>
          <p:cNvSpPr>
            <a:spLocks noChangeArrowheads="1"/>
          </p:cNvSpPr>
          <p:nvPr/>
        </p:nvSpPr>
        <p:spPr bwMode="auto">
          <a:xfrm>
            <a:off x="5867400" y="3505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272" name="Oval 258"/>
          <p:cNvSpPr>
            <a:spLocks noChangeArrowheads="1"/>
          </p:cNvSpPr>
          <p:nvPr/>
        </p:nvSpPr>
        <p:spPr bwMode="auto">
          <a:xfrm>
            <a:off x="6477000" y="3581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273" name="Oval 259"/>
          <p:cNvSpPr>
            <a:spLocks noChangeArrowheads="1"/>
          </p:cNvSpPr>
          <p:nvPr/>
        </p:nvSpPr>
        <p:spPr bwMode="auto">
          <a:xfrm>
            <a:off x="6705600" y="3048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274" name="Oval 260"/>
          <p:cNvSpPr>
            <a:spLocks noChangeArrowheads="1"/>
          </p:cNvSpPr>
          <p:nvPr/>
        </p:nvSpPr>
        <p:spPr bwMode="auto">
          <a:xfrm>
            <a:off x="7010400" y="2438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275" name="Oval 261"/>
          <p:cNvSpPr>
            <a:spLocks noChangeArrowheads="1"/>
          </p:cNvSpPr>
          <p:nvPr/>
        </p:nvSpPr>
        <p:spPr bwMode="auto">
          <a:xfrm>
            <a:off x="7162800" y="2819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276" name="Oval 262"/>
          <p:cNvSpPr>
            <a:spLocks noChangeArrowheads="1"/>
          </p:cNvSpPr>
          <p:nvPr/>
        </p:nvSpPr>
        <p:spPr bwMode="auto">
          <a:xfrm>
            <a:off x="6934200" y="3429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277" name="Oval 263"/>
          <p:cNvSpPr>
            <a:spLocks noChangeArrowheads="1"/>
          </p:cNvSpPr>
          <p:nvPr/>
        </p:nvSpPr>
        <p:spPr bwMode="auto">
          <a:xfrm>
            <a:off x="5562600" y="3810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278" name="Oval 264"/>
          <p:cNvSpPr>
            <a:spLocks noChangeArrowheads="1"/>
          </p:cNvSpPr>
          <p:nvPr/>
        </p:nvSpPr>
        <p:spPr bwMode="auto">
          <a:xfrm>
            <a:off x="5105400" y="3733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279" name="Oval 265"/>
          <p:cNvSpPr>
            <a:spLocks noChangeArrowheads="1"/>
          </p:cNvSpPr>
          <p:nvPr/>
        </p:nvSpPr>
        <p:spPr bwMode="auto">
          <a:xfrm>
            <a:off x="4267200" y="2971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280" name="Oval 266"/>
          <p:cNvSpPr>
            <a:spLocks noChangeArrowheads="1"/>
          </p:cNvSpPr>
          <p:nvPr/>
        </p:nvSpPr>
        <p:spPr bwMode="auto">
          <a:xfrm>
            <a:off x="4495800" y="3352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281" name="Oval 267"/>
          <p:cNvSpPr>
            <a:spLocks noChangeArrowheads="1"/>
          </p:cNvSpPr>
          <p:nvPr/>
        </p:nvSpPr>
        <p:spPr bwMode="auto">
          <a:xfrm>
            <a:off x="6172200" y="3733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282" name="Oval 268"/>
          <p:cNvSpPr>
            <a:spLocks noChangeArrowheads="1"/>
          </p:cNvSpPr>
          <p:nvPr/>
        </p:nvSpPr>
        <p:spPr bwMode="auto">
          <a:xfrm>
            <a:off x="5867400" y="396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283" name="Oval 269"/>
          <p:cNvSpPr>
            <a:spLocks noChangeArrowheads="1"/>
          </p:cNvSpPr>
          <p:nvPr/>
        </p:nvSpPr>
        <p:spPr bwMode="auto">
          <a:xfrm>
            <a:off x="7086600" y="3124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284" name="Oval 270"/>
          <p:cNvSpPr>
            <a:spLocks noChangeArrowheads="1"/>
          </p:cNvSpPr>
          <p:nvPr/>
        </p:nvSpPr>
        <p:spPr bwMode="auto">
          <a:xfrm>
            <a:off x="6858000" y="3810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285" name="Oval 271"/>
          <p:cNvSpPr>
            <a:spLocks noChangeArrowheads="1"/>
          </p:cNvSpPr>
          <p:nvPr/>
        </p:nvSpPr>
        <p:spPr bwMode="auto">
          <a:xfrm>
            <a:off x="6477000" y="3886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286" name="Oval 272"/>
          <p:cNvSpPr>
            <a:spLocks noChangeArrowheads="1"/>
          </p:cNvSpPr>
          <p:nvPr/>
        </p:nvSpPr>
        <p:spPr bwMode="auto">
          <a:xfrm>
            <a:off x="5029200" y="4038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287" name="Oval 273"/>
          <p:cNvSpPr>
            <a:spLocks noChangeArrowheads="1"/>
          </p:cNvSpPr>
          <p:nvPr/>
        </p:nvSpPr>
        <p:spPr bwMode="auto">
          <a:xfrm>
            <a:off x="5562600" y="4191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288" name="Oval 274"/>
          <p:cNvSpPr>
            <a:spLocks noChangeArrowheads="1"/>
          </p:cNvSpPr>
          <p:nvPr/>
        </p:nvSpPr>
        <p:spPr bwMode="auto">
          <a:xfrm>
            <a:off x="5181600" y="4572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289" name="Oval 275"/>
          <p:cNvSpPr>
            <a:spLocks noChangeArrowheads="1"/>
          </p:cNvSpPr>
          <p:nvPr/>
        </p:nvSpPr>
        <p:spPr bwMode="auto">
          <a:xfrm>
            <a:off x="5334000" y="4953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290" name="Oval 276"/>
          <p:cNvSpPr>
            <a:spLocks noChangeArrowheads="1"/>
          </p:cNvSpPr>
          <p:nvPr/>
        </p:nvSpPr>
        <p:spPr bwMode="auto">
          <a:xfrm>
            <a:off x="5791200" y="4648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291" name="Oval 277"/>
          <p:cNvSpPr>
            <a:spLocks noChangeArrowheads="1"/>
          </p:cNvSpPr>
          <p:nvPr/>
        </p:nvSpPr>
        <p:spPr bwMode="auto">
          <a:xfrm>
            <a:off x="5715000" y="5105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292" name="Oval 278"/>
          <p:cNvSpPr>
            <a:spLocks noChangeArrowheads="1"/>
          </p:cNvSpPr>
          <p:nvPr/>
        </p:nvSpPr>
        <p:spPr bwMode="auto">
          <a:xfrm>
            <a:off x="6172200" y="4343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293" name="Oval 279"/>
          <p:cNvSpPr>
            <a:spLocks noChangeArrowheads="1"/>
          </p:cNvSpPr>
          <p:nvPr/>
        </p:nvSpPr>
        <p:spPr bwMode="auto">
          <a:xfrm>
            <a:off x="6248400" y="4800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294" name="Oval 280"/>
          <p:cNvSpPr>
            <a:spLocks noChangeArrowheads="1"/>
          </p:cNvSpPr>
          <p:nvPr/>
        </p:nvSpPr>
        <p:spPr bwMode="auto">
          <a:xfrm>
            <a:off x="6629400" y="4572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295" name="Oval 281"/>
          <p:cNvSpPr>
            <a:spLocks noChangeArrowheads="1"/>
          </p:cNvSpPr>
          <p:nvPr/>
        </p:nvSpPr>
        <p:spPr bwMode="auto">
          <a:xfrm>
            <a:off x="6172200" y="5181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296" name="Oval 282"/>
          <p:cNvSpPr>
            <a:spLocks noChangeArrowheads="1"/>
          </p:cNvSpPr>
          <p:nvPr/>
        </p:nvSpPr>
        <p:spPr bwMode="auto">
          <a:xfrm>
            <a:off x="6629400" y="5029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297" name="Oval 283"/>
          <p:cNvSpPr>
            <a:spLocks noChangeArrowheads="1"/>
          </p:cNvSpPr>
          <p:nvPr/>
        </p:nvSpPr>
        <p:spPr bwMode="auto">
          <a:xfrm>
            <a:off x="4114800" y="3352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298" name="Oval 284"/>
          <p:cNvSpPr>
            <a:spLocks noChangeArrowheads="1"/>
          </p:cNvSpPr>
          <p:nvPr/>
        </p:nvSpPr>
        <p:spPr bwMode="auto">
          <a:xfrm>
            <a:off x="3962400" y="2209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299" name="Oval 285"/>
          <p:cNvSpPr>
            <a:spLocks noChangeArrowheads="1"/>
          </p:cNvSpPr>
          <p:nvPr/>
        </p:nvSpPr>
        <p:spPr bwMode="auto">
          <a:xfrm>
            <a:off x="6553200" y="4191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300" name="Oval 286"/>
          <p:cNvSpPr>
            <a:spLocks noChangeArrowheads="1"/>
          </p:cNvSpPr>
          <p:nvPr/>
        </p:nvSpPr>
        <p:spPr bwMode="auto">
          <a:xfrm>
            <a:off x="4953000" y="4343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301" name="Oval 287"/>
          <p:cNvSpPr>
            <a:spLocks noChangeArrowheads="1"/>
          </p:cNvSpPr>
          <p:nvPr/>
        </p:nvSpPr>
        <p:spPr bwMode="auto">
          <a:xfrm>
            <a:off x="5486400" y="4495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302" name="Oval 288"/>
          <p:cNvSpPr>
            <a:spLocks noChangeArrowheads="1"/>
          </p:cNvSpPr>
          <p:nvPr/>
        </p:nvSpPr>
        <p:spPr bwMode="auto">
          <a:xfrm>
            <a:off x="2133600" y="3505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303" name="Oval 289"/>
          <p:cNvSpPr>
            <a:spLocks noChangeArrowheads="1"/>
          </p:cNvSpPr>
          <p:nvPr/>
        </p:nvSpPr>
        <p:spPr bwMode="auto">
          <a:xfrm>
            <a:off x="1676400" y="3429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304" name="Oval 290"/>
          <p:cNvSpPr>
            <a:spLocks noChangeArrowheads="1"/>
          </p:cNvSpPr>
          <p:nvPr/>
        </p:nvSpPr>
        <p:spPr bwMode="auto">
          <a:xfrm>
            <a:off x="2438400" y="3657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305" name="Oval 291"/>
          <p:cNvSpPr>
            <a:spLocks noChangeArrowheads="1"/>
          </p:cNvSpPr>
          <p:nvPr/>
        </p:nvSpPr>
        <p:spPr bwMode="auto">
          <a:xfrm>
            <a:off x="1828800" y="3810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306" name="Oval 292"/>
          <p:cNvSpPr>
            <a:spLocks noChangeArrowheads="1"/>
          </p:cNvSpPr>
          <p:nvPr/>
        </p:nvSpPr>
        <p:spPr bwMode="auto">
          <a:xfrm>
            <a:off x="3048000" y="3581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307" name="Oval 293"/>
          <p:cNvSpPr>
            <a:spLocks noChangeArrowheads="1"/>
          </p:cNvSpPr>
          <p:nvPr/>
        </p:nvSpPr>
        <p:spPr bwMode="auto">
          <a:xfrm>
            <a:off x="2286000" y="4038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308" name="Oval 294"/>
          <p:cNvSpPr>
            <a:spLocks noChangeArrowheads="1"/>
          </p:cNvSpPr>
          <p:nvPr/>
        </p:nvSpPr>
        <p:spPr bwMode="auto">
          <a:xfrm>
            <a:off x="3352800" y="3810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309" name="Oval 295"/>
          <p:cNvSpPr>
            <a:spLocks noChangeArrowheads="1"/>
          </p:cNvSpPr>
          <p:nvPr/>
        </p:nvSpPr>
        <p:spPr bwMode="auto">
          <a:xfrm>
            <a:off x="2895600" y="4114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310" name="Oval 296"/>
          <p:cNvSpPr>
            <a:spLocks noChangeArrowheads="1"/>
          </p:cNvSpPr>
          <p:nvPr/>
        </p:nvSpPr>
        <p:spPr bwMode="auto">
          <a:xfrm>
            <a:off x="3429000" y="4191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311" name="Oval 297"/>
          <p:cNvSpPr>
            <a:spLocks noChangeArrowheads="1"/>
          </p:cNvSpPr>
          <p:nvPr/>
        </p:nvSpPr>
        <p:spPr bwMode="auto">
          <a:xfrm>
            <a:off x="2514600" y="4419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312" name="Oval 298"/>
          <p:cNvSpPr>
            <a:spLocks noChangeArrowheads="1"/>
          </p:cNvSpPr>
          <p:nvPr/>
        </p:nvSpPr>
        <p:spPr bwMode="auto">
          <a:xfrm>
            <a:off x="3048000" y="4495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313" name="Oval 299"/>
          <p:cNvSpPr>
            <a:spLocks noChangeArrowheads="1"/>
          </p:cNvSpPr>
          <p:nvPr/>
        </p:nvSpPr>
        <p:spPr bwMode="auto">
          <a:xfrm>
            <a:off x="3657600" y="4572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314" name="Oval 300"/>
          <p:cNvSpPr>
            <a:spLocks noChangeArrowheads="1"/>
          </p:cNvSpPr>
          <p:nvPr/>
        </p:nvSpPr>
        <p:spPr bwMode="auto">
          <a:xfrm>
            <a:off x="2743200" y="4800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315" name="Oval 301"/>
          <p:cNvSpPr>
            <a:spLocks noChangeArrowheads="1"/>
          </p:cNvSpPr>
          <p:nvPr/>
        </p:nvSpPr>
        <p:spPr bwMode="auto">
          <a:xfrm>
            <a:off x="3352800" y="4724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316" name="Oval 302"/>
          <p:cNvSpPr>
            <a:spLocks noChangeArrowheads="1"/>
          </p:cNvSpPr>
          <p:nvPr/>
        </p:nvSpPr>
        <p:spPr bwMode="auto">
          <a:xfrm>
            <a:off x="3048000" y="4876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317" name="Oval 303"/>
          <p:cNvSpPr>
            <a:spLocks noChangeArrowheads="1"/>
          </p:cNvSpPr>
          <p:nvPr/>
        </p:nvSpPr>
        <p:spPr bwMode="auto">
          <a:xfrm>
            <a:off x="2743200" y="3810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318" name="Oval 304"/>
          <p:cNvSpPr>
            <a:spLocks noChangeArrowheads="1"/>
          </p:cNvSpPr>
          <p:nvPr/>
        </p:nvSpPr>
        <p:spPr bwMode="auto">
          <a:xfrm>
            <a:off x="3886200" y="3733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319" name="Oval 305"/>
          <p:cNvSpPr>
            <a:spLocks noChangeArrowheads="1"/>
          </p:cNvSpPr>
          <p:nvPr/>
        </p:nvSpPr>
        <p:spPr bwMode="auto">
          <a:xfrm>
            <a:off x="3810000" y="4114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320" name="Oval 306"/>
          <p:cNvSpPr>
            <a:spLocks noChangeArrowheads="1"/>
          </p:cNvSpPr>
          <p:nvPr/>
        </p:nvSpPr>
        <p:spPr bwMode="auto">
          <a:xfrm>
            <a:off x="4724400" y="3733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321" name="Oval 307"/>
          <p:cNvSpPr>
            <a:spLocks noChangeArrowheads="1"/>
          </p:cNvSpPr>
          <p:nvPr/>
        </p:nvSpPr>
        <p:spPr bwMode="auto">
          <a:xfrm>
            <a:off x="4267200" y="3657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322" name="Oval 308"/>
          <p:cNvSpPr>
            <a:spLocks noChangeArrowheads="1"/>
          </p:cNvSpPr>
          <p:nvPr/>
        </p:nvSpPr>
        <p:spPr bwMode="auto">
          <a:xfrm>
            <a:off x="4572000" y="4343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323" name="Oval 309"/>
          <p:cNvSpPr>
            <a:spLocks noChangeArrowheads="1"/>
          </p:cNvSpPr>
          <p:nvPr/>
        </p:nvSpPr>
        <p:spPr bwMode="auto">
          <a:xfrm>
            <a:off x="4419600" y="396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324" name="Oval 310"/>
          <p:cNvSpPr>
            <a:spLocks noChangeArrowheads="1"/>
          </p:cNvSpPr>
          <p:nvPr/>
        </p:nvSpPr>
        <p:spPr bwMode="auto">
          <a:xfrm>
            <a:off x="4191000" y="4114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325" name="Oval 311"/>
          <p:cNvSpPr>
            <a:spLocks noChangeArrowheads="1"/>
          </p:cNvSpPr>
          <p:nvPr/>
        </p:nvSpPr>
        <p:spPr bwMode="auto">
          <a:xfrm>
            <a:off x="3962400" y="4419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326" name="Oval 313"/>
          <p:cNvSpPr>
            <a:spLocks noChangeArrowheads="1"/>
          </p:cNvSpPr>
          <p:nvPr/>
        </p:nvSpPr>
        <p:spPr bwMode="auto">
          <a:xfrm>
            <a:off x="3733800" y="2514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327" name="Oval 314"/>
          <p:cNvSpPr>
            <a:spLocks noChangeArrowheads="1"/>
          </p:cNvSpPr>
          <p:nvPr/>
        </p:nvSpPr>
        <p:spPr bwMode="auto">
          <a:xfrm>
            <a:off x="3505200" y="3124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328" name="Oval 315"/>
          <p:cNvSpPr>
            <a:spLocks noChangeArrowheads="1"/>
          </p:cNvSpPr>
          <p:nvPr/>
        </p:nvSpPr>
        <p:spPr bwMode="auto">
          <a:xfrm>
            <a:off x="3657600" y="2819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329" name="Oval 316"/>
          <p:cNvSpPr>
            <a:spLocks noChangeArrowheads="1"/>
          </p:cNvSpPr>
          <p:nvPr/>
        </p:nvSpPr>
        <p:spPr bwMode="auto">
          <a:xfrm>
            <a:off x="3886200" y="3124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330" name="Oval 317"/>
          <p:cNvSpPr>
            <a:spLocks noChangeArrowheads="1"/>
          </p:cNvSpPr>
          <p:nvPr/>
        </p:nvSpPr>
        <p:spPr bwMode="auto">
          <a:xfrm>
            <a:off x="4038600" y="2667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331" name="Oval 318"/>
          <p:cNvSpPr>
            <a:spLocks noChangeArrowheads="1"/>
          </p:cNvSpPr>
          <p:nvPr/>
        </p:nvSpPr>
        <p:spPr bwMode="auto">
          <a:xfrm>
            <a:off x="2743200" y="3429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332" name="Oval 319"/>
          <p:cNvSpPr>
            <a:spLocks noChangeArrowheads="1"/>
          </p:cNvSpPr>
          <p:nvPr/>
        </p:nvSpPr>
        <p:spPr bwMode="auto">
          <a:xfrm>
            <a:off x="3429000" y="3505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333" name="Oval 320"/>
          <p:cNvSpPr>
            <a:spLocks noChangeArrowheads="1"/>
          </p:cNvSpPr>
          <p:nvPr/>
        </p:nvSpPr>
        <p:spPr bwMode="auto">
          <a:xfrm>
            <a:off x="3733800" y="3429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334" name="Oval 321"/>
          <p:cNvSpPr>
            <a:spLocks noChangeArrowheads="1"/>
          </p:cNvSpPr>
          <p:nvPr/>
        </p:nvSpPr>
        <p:spPr bwMode="auto">
          <a:xfrm>
            <a:off x="3429000" y="3505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335" name="Line 322"/>
          <p:cNvSpPr>
            <a:spLocks noChangeShapeType="1"/>
          </p:cNvSpPr>
          <p:nvPr/>
        </p:nvSpPr>
        <p:spPr bwMode="auto">
          <a:xfrm>
            <a:off x="2895600" y="2971800"/>
            <a:ext cx="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6336" name="Oval 323"/>
          <p:cNvSpPr>
            <a:spLocks noChangeArrowheads="1"/>
          </p:cNvSpPr>
          <p:nvPr/>
        </p:nvSpPr>
        <p:spPr bwMode="auto">
          <a:xfrm>
            <a:off x="5257800" y="4267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337" name="Oval 324"/>
          <p:cNvSpPr>
            <a:spLocks noChangeArrowheads="1"/>
          </p:cNvSpPr>
          <p:nvPr/>
        </p:nvSpPr>
        <p:spPr bwMode="auto">
          <a:xfrm>
            <a:off x="2516188" y="2733675"/>
            <a:ext cx="1225550" cy="1187450"/>
          </a:xfrm>
          <a:prstGeom prst="ellipse">
            <a:avLst/>
          </a:prstGeom>
          <a:noFill/>
          <a:ln w="25400">
            <a:solidFill>
              <a:srgbClr val="008000"/>
            </a:solidFill>
            <a:round/>
            <a:headEnd/>
            <a:tailEnd type="none" w="lg" len="lg"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338" name="Text Box 326"/>
          <p:cNvSpPr txBox="1">
            <a:spLocks noChangeArrowheads="1"/>
          </p:cNvSpPr>
          <p:nvPr/>
        </p:nvSpPr>
        <p:spPr bwMode="auto">
          <a:xfrm>
            <a:off x="479425" y="239713"/>
            <a:ext cx="8428038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>
                <a:solidFill>
                  <a:srgbClr val="3333CC"/>
                </a:solidFill>
              </a:rPr>
              <a:t>Send request to leader node of the cluster</a:t>
            </a:r>
          </a:p>
          <a:p>
            <a:pPr eaLnBrk="0" hangingPunct="0">
              <a:spcBef>
                <a:spcPct val="20000"/>
              </a:spcBef>
            </a:pPr>
            <a:r>
              <a:rPr lang="en-US">
                <a:solidFill>
                  <a:srgbClr val="3333CC"/>
                </a:solidFill>
              </a:rPr>
              <a:t> upward in hierarchy</a:t>
            </a:r>
          </a:p>
        </p:txBody>
      </p:sp>
      <p:sp>
        <p:nvSpPr>
          <p:cNvPr id="86339" name="Oval 312"/>
          <p:cNvSpPr>
            <a:spLocks noChangeArrowheads="1"/>
          </p:cNvSpPr>
          <p:nvPr/>
        </p:nvSpPr>
        <p:spPr bwMode="auto">
          <a:xfrm>
            <a:off x="3048000" y="3276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6340" name="Freeform 325"/>
          <p:cNvSpPr>
            <a:spLocks/>
          </p:cNvSpPr>
          <p:nvPr/>
        </p:nvSpPr>
        <p:spPr bwMode="auto">
          <a:xfrm>
            <a:off x="2846388" y="3082925"/>
            <a:ext cx="274637" cy="254000"/>
          </a:xfrm>
          <a:custGeom>
            <a:avLst/>
            <a:gdLst>
              <a:gd name="T0" fmla="*/ 435985488 w 173"/>
              <a:gd name="T1" fmla="*/ 403224945 h 160"/>
              <a:gd name="T2" fmla="*/ 254534534 w 173"/>
              <a:gd name="T3" fmla="*/ 357862150 h 160"/>
              <a:gd name="T4" fmla="*/ 209171820 w 173"/>
              <a:gd name="T5" fmla="*/ 342741218 h 160"/>
              <a:gd name="T6" fmla="*/ 120967287 w 173"/>
              <a:gd name="T7" fmla="*/ 284776853 h 160"/>
              <a:gd name="T8" fmla="*/ 0 w 173"/>
              <a:gd name="T9" fmla="*/ 0 h 1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3"/>
              <a:gd name="T16" fmla="*/ 0 h 160"/>
              <a:gd name="T17" fmla="*/ 173 w 173"/>
              <a:gd name="T18" fmla="*/ 160 h 1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3" h="160">
                <a:moveTo>
                  <a:pt x="173" y="160"/>
                </a:moveTo>
                <a:cubicBezTo>
                  <a:pt x="125" y="152"/>
                  <a:pt x="149" y="158"/>
                  <a:pt x="101" y="142"/>
                </a:cubicBezTo>
                <a:cubicBezTo>
                  <a:pt x="95" y="140"/>
                  <a:pt x="83" y="136"/>
                  <a:pt x="83" y="136"/>
                </a:cubicBezTo>
                <a:cubicBezTo>
                  <a:pt x="72" y="128"/>
                  <a:pt x="57" y="123"/>
                  <a:pt x="48" y="113"/>
                </a:cubicBezTo>
                <a:cubicBezTo>
                  <a:pt x="27" y="89"/>
                  <a:pt x="0" y="32"/>
                  <a:pt x="0" y="0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 type="none" w="med" len="med"/>
            <a:tailEnd type="triangl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58CCE7-92BC-4682-89C0-194B6A8F4A76}" type="slidenum">
              <a:rPr lang="en-US" altLang="en-US" smtClean="0"/>
              <a:pPr/>
              <a:t>32</a:t>
            </a:fld>
            <a:endParaRPr lang="en-US" altLang="en-US" smtClean="0"/>
          </a:p>
        </p:txBody>
      </p:sp>
      <p:sp>
        <p:nvSpPr>
          <p:cNvPr id="87042" name="Line 2"/>
          <p:cNvSpPr>
            <a:spLocks noChangeShapeType="1"/>
          </p:cNvSpPr>
          <p:nvPr/>
        </p:nvSpPr>
        <p:spPr bwMode="auto">
          <a:xfrm flipH="1" flipV="1">
            <a:off x="3429000" y="3886200"/>
            <a:ext cx="838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043" name="Line 3"/>
          <p:cNvSpPr>
            <a:spLocks noChangeShapeType="1"/>
          </p:cNvSpPr>
          <p:nvPr/>
        </p:nvSpPr>
        <p:spPr bwMode="auto">
          <a:xfrm flipH="1">
            <a:off x="6248400" y="48768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044" name="Line 4"/>
          <p:cNvSpPr>
            <a:spLocks noChangeShapeType="1"/>
          </p:cNvSpPr>
          <p:nvPr/>
        </p:nvSpPr>
        <p:spPr bwMode="auto">
          <a:xfrm flipV="1">
            <a:off x="3581400" y="2743200"/>
            <a:ext cx="5334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045" name="Line 5"/>
          <p:cNvSpPr>
            <a:spLocks noChangeShapeType="1"/>
          </p:cNvSpPr>
          <p:nvPr/>
        </p:nvSpPr>
        <p:spPr bwMode="auto">
          <a:xfrm flipV="1">
            <a:off x="4800600" y="3505200"/>
            <a:ext cx="609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046" name="Line 6"/>
          <p:cNvSpPr>
            <a:spLocks noChangeShapeType="1"/>
          </p:cNvSpPr>
          <p:nvPr/>
        </p:nvSpPr>
        <p:spPr bwMode="auto">
          <a:xfrm flipV="1">
            <a:off x="6705600" y="25146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047" name="Line 7"/>
          <p:cNvSpPr>
            <a:spLocks noChangeShapeType="1"/>
          </p:cNvSpPr>
          <p:nvPr/>
        </p:nvSpPr>
        <p:spPr bwMode="auto">
          <a:xfrm>
            <a:off x="4648200" y="2057400"/>
            <a:ext cx="685800" cy="685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048" name="Line 8"/>
          <p:cNvSpPr>
            <a:spLocks noChangeShapeType="1"/>
          </p:cNvSpPr>
          <p:nvPr/>
        </p:nvSpPr>
        <p:spPr bwMode="auto">
          <a:xfrm>
            <a:off x="5791200" y="2819400"/>
            <a:ext cx="5334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049" name="Line 9"/>
          <p:cNvSpPr>
            <a:spLocks noChangeShapeType="1"/>
          </p:cNvSpPr>
          <p:nvPr/>
        </p:nvSpPr>
        <p:spPr bwMode="auto">
          <a:xfrm flipH="1">
            <a:off x="5791200" y="2895600"/>
            <a:ext cx="457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050" name="Line 10"/>
          <p:cNvSpPr>
            <a:spLocks noChangeShapeType="1"/>
          </p:cNvSpPr>
          <p:nvPr/>
        </p:nvSpPr>
        <p:spPr bwMode="auto">
          <a:xfrm>
            <a:off x="6248400" y="3810000"/>
            <a:ext cx="0" cy="609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051" name="Line 11"/>
          <p:cNvSpPr>
            <a:spLocks noChangeShapeType="1"/>
          </p:cNvSpPr>
          <p:nvPr/>
        </p:nvSpPr>
        <p:spPr bwMode="auto">
          <a:xfrm>
            <a:off x="5943600" y="4038600"/>
            <a:ext cx="685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052" name="Line 12"/>
          <p:cNvSpPr>
            <a:spLocks noChangeShapeType="1"/>
          </p:cNvSpPr>
          <p:nvPr/>
        </p:nvSpPr>
        <p:spPr bwMode="auto">
          <a:xfrm>
            <a:off x="6324600" y="48768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053" name="Line 13"/>
          <p:cNvSpPr>
            <a:spLocks noChangeShapeType="1"/>
          </p:cNvSpPr>
          <p:nvPr/>
        </p:nvSpPr>
        <p:spPr bwMode="auto">
          <a:xfrm>
            <a:off x="5867400" y="4724400"/>
            <a:ext cx="381000" cy="533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054" name="Line 14"/>
          <p:cNvSpPr>
            <a:spLocks noChangeShapeType="1"/>
          </p:cNvSpPr>
          <p:nvPr/>
        </p:nvSpPr>
        <p:spPr bwMode="auto">
          <a:xfrm flipH="1">
            <a:off x="5791200" y="4876800"/>
            <a:ext cx="533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055" name="Line 15"/>
          <p:cNvSpPr>
            <a:spLocks noChangeShapeType="1"/>
          </p:cNvSpPr>
          <p:nvPr/>
        </p:nvSpPr>
        <p:spPr bwMode="auto">
          <a:xfrm>
            <a:off x="3124200" y="45720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056" name="Line 16"/>
          <p:cNvSpPr>
            <a:spLocks noChangeShapeType="1"/>
          </p:cNvSpPr>
          <p:nvPr/>
        </p:nvSpPr>
        <p:spPr bwMode="auto">
          <a:xfrm flipH="1" flipV="1">
            <a:off x="2971800" y="4191000"/>
            <a:ext cx="7620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057" name="Line 17"/>
          <p:cNvSpPr>
            <a:spLocks noChangeShapeType="1"/>
          </p:cNvSpPr>
          <p:nvPr/>
        </p:nvSpPr>
        <p:spPr bwMode="auto">
          <a:xfrm>
            <a:off x="3429000" y="38862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058" name="Line 18"/>
          <p:cNvSpPr>
            <a:spLocks noChangeShapeType="1"/>
          </p:cNvSpPr>
          <p:nvPr/>
        </p:nvSpPr>
        <p:spPr bwMode="auto">
          <a:xfrm flipH="1" flipV="1">
            <a:off x="6248400" y="28956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059" name="Line 19"/>
          <p:cNvSpPr>
            <a:spLocks noChangeShapeType="1"/>
          </p:cNvSpPr>
          <p:nvPr/>
        </p:nvSpPr>
        <p:spPr bwMode="auto">
          <a:xfrm>
            <a:off x="2362200" y="41148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060" name="Line 20"/>
          <p:cNvSpPr>
            <a:spLocks noChangeShapeType="1"/>
          </p:cNvSpPr>
          <p:nvPr/>
        </p:nvSpPr>
        <p:spPr bwMode="auto">
          <a:xfrm>
            <a:off x="2590800" y="44958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061" name="Line 21"/>
          <p:cNvSpPr>
            <a:spLocks noChangeShapeType="1"/>
          </p:cNvSpPr>
          <p:nvPr/>
        </p:nvSpPr>
        <p:spPr bwMode="auto">
          <a:xfrm>
            <a:off x="2819400" y="4876800"/>
            <a:ext cx="3048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062" name="Line 22"/>
          <p:cNvSpPr>
            <a:spLocks noChangeShapeType="1"/>
          </p:cNvSpPr>
          <p:nvPr/>
        </p:nvSpPr>
        <p:spPr bwMode="auto">
          <a:xfrm flipV="1">
            <a:off x="3429000" y="46482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063" name="Line 23"/>
          <p:cNvSpPr>
            <a:spLocks noChangeShapeType="1"/>
          </p:cNvSpPr>
          <p:nvPr/>
        </p:nvSpPr>
        <p:spPr bwMode="auto">
          <a:xfrm flipV="1">
            <a:off x="3733800" y="44958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064" name="Line 24"/>
          <p:cNvSpPr>
            <a:spLocks noChangeShapeType="1"/>
          </p:cNvSpPr>
          <p:nvPr/>
        </p:nvSpPr>
        <p:spPr bwMode="auto">
          <a:xfrm flipV="1">
            <a:off x="4038600" y="4419600"/>
            <a:ext cx="6096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065" name="Line 25"/>
          <p:cNvSpPr>
            <a:spLocks noChangeShapeType="1"/>
          </p:cNvSpPr>
          <p:nvPr/>
        </p:nvSpPr>
        <p:spPr bwMode="auto">
          <a:xfrm>
            <a:off x="4648200" y="4419600"/>
            <a:ext cx="381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066" name="Line 26"/>
          <p:cNvSpPr>
            <a:spLocks noChangeShapeType="1"/>
          </p:cNvSpPr>
          <p:nvPr/>
        </p:nvSpPr>
        <p:spPr bwMode="auto">
          <a:xfrm flipH="1">
            <a:off x="5791200" y="47244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067" name="Line 27"/>
          <p:cNvSpPr>
            <a:spLocks noChangeShapeType="1"/>
          </p:cNvSpPr>
          <p:nvPr/>
        </p:nvSpPr>
        <p:spPr bwMode="auto">
          <a:xfrm flipV="1">
            <a:off x="6934200" y="34290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7068" name="Line 28"/>
          <p:cNvSpPr>
            <a:spLocks noChangeShapeType="1"/>
          </p:cNvSpPr>
          <p:nvPr/>
        </p:nvSpPr>
        <p:spPr bwMode="auto">
          <a:xfrm flipH="1">
            <a:off x="7010400" y="32004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069" name="Line 29"/>
          <p:cNvSpPr>
            <a:spLocks noChangeShapeType="1"/>
          </p:cNvSpPr>
          <p:nvPr/>
        </p:nvSpPr>
        <p:spPr bwMode="auto">
          <a:xfrm flipH="1">
            <a:off x="6629400" y="3886200"/>
            <a:ext cx="3048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070" name="Line 30"/>
          <p:cNvSpPr>
            <a:spLocks noChangeShapeType="1"/>
          </p:cNvSpPr>
          <p:nvPr/>
        </p:nvSpPr>
        <p:spPr bwMode="auto">
          <a:xfrm>
            <a:off x="6629400" y="42672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071" name="Line 31"/>
          <p:cNvSpPr>
            <a:spLocks noChangeShapeType="1"/>
          </p:cNvSpPr>
          <p:nvPr/>
        </p:nvSpPr>
        <p:spPr bwMode="auto">
          <a:xfrm>
            <a:off x="6705600" y="4648200"/>
            <a:ext cx="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072" name="Line 32"/>
          <p:cNvSpPr>
            <a:spLocks noChangeShapeType="1"/>
          </p:cNvSpPr>
          <p:nvPr/>
        </p:nvSpPr>
        <p:spPr bwMode="auto">
          <a:xfrm>
            <a:off x="5791200" y="32004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073" name="Line 33"/>
          <p:cNvSpPr>
            <a:spLocks noChangeShapeType="1"/>
          </p:cNvSpPr>
          <p:nvPr/>
        </p:nvSpPr>
        <p:spPr bwMode="auto">
          <a:xfrm flipH="1">
            <a:off x="5638800" y="3581400"/>
            <a:ext cx="3048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074" name="Line 34"/>
          <p:cNvSpPr>
            <a:spLocks noChangeShapeType="1"/>
          </p:cNvSpPr>
          <p:nvPr/>
        </p:nvSpPr>
        <p:spPr bwMode="auto">
          <a:xfrm flipV="1">
            <a:off x="3505200" y="3519488"/>
            <a:ext cx="228600" cy="61912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075" name="Line 35"/>
          <p:cNvSpPr>
            <a:spLocks noChangeShapeType="1"/>
          </p:cNvSpPr>
          <p:nvPr/>
        </p:nvSpPr>
        <p:spPr bwMode="auto">
          <a:xfrm flipV="1">
            <a:off x="2819400" y="33528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076" name="Line 36"/>
          <p:cNvSpPr>
            <a:spLocks noChangeShapeType="1"/>
          </p:cNvSpPr>
          <p:nvPr/>
        </p:nvSpPr>
        <p:spPr bwMode="auto">
          <a:xfrm>
            <a:off x="2819400" y="38862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077" name="Line 37"/>
          <p:cNvSpPr>
            <a:spLocks noChangeShapeType="1"/>
          </p:cNvSpPr>
          <p:nvPr/>
        </p:nvSpPr>
        <p:spPr bwMode="auto">
          <a:xfrm flipV="1">
            <a:off x="3124200" y="35814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078" name="Line 38"/>
          <p:cNvSpPr>
            <a:spLocks noChangeShapeType="1"/>
          </p:cNvSpPr>
          <p:nvPr/>
        </p:nvSpPr>
        <p:spPr bwMode="auto">
          <a:xfrm>
            <a:off x="3124200" y="36576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079" name="Line 39"/>
          <p:cNvSpPr>
            <a:spLocks noChangeShapeType="1"/>
          </p:cNvSpPr>
          <p:nvPr/>
        </p:nvSpPr>
        <p:spPr bwMode="auto">
          <a:xfrm>
            <a:off x="2971800" y="41910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080" name="Line 40"/>
          <p:cNvSpPr>
            <a:spLocks noChangeShapeType="1"/>
          </p:cNvSpPr>
          <p:nvPr/>
        </p:nvSpPr>
        <p:spPr bwMode="auto">
          <a:xfrm flipV="1">
            <a:off x="6553200" y="3505200"/>
            <a:ext cx="4572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081" name="Line 41"/>
          <p:cNvSpPr>
            <a:spLocks noChangeShapeType="1"/>
          </p:cNvSpPr>
          <p:nvPr/>
        </p:nvSpPr>
        <p:spPr bwMode="auto">
          <a:xfrm flipV="1">
            <a:off x="2590800" y="41910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082" name="Line 42"/>
          <p:cNvSpPr>
            <a:spLocks noChangeShapeType="1"/>
          </p:cNvSpPr>
          <p:nvPr/>
        </p:nvSpPr>
        <p:spPr bwMode="auto">
          <a:xfrm flipV="1">
            <a:off x="2286000" y="3886200"/>
            <a:ext cx="5334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083" name="Line 43"/>
          <p:cNvSpPr>
            <a:spLocks noChangeShapeType="1"/>
          </p:cNvSpPr>
          <p:nvPr/>
        </p:nvSpPr>
        <p:spPr bwMode="auto">
          <a:xfrm>
            <a:off x="1905000" y="3886200"/>
            <a:ext cx="457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084" name="Line 44"/>
          <p:cNvSpPr>
            <a:spLocks noChangeShapeType="1"/>
          </p:cNvSpPr>
          <p:nvPr/>
        </p:nvSpPr>
        <p:spPr bwMode="auto">
          <a:xfrm flipH="1">
            <a:off x="2819400" y="4572000"/>
            <a:ext cx="3048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085" name="Line 45"/>
          <p:cNvSpPr>
            <a:spLocks noChangeShapeType="1"/>
          </p:cNvSpPr>
          <p:nvPr/>
        </p:nvSpPr>
        <p:spPr bwMode="auto">
          <a:xfrm>
            <a:off x="3124200" y="4572000"/>
            <a:ext cx="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086" name="Line 46"/>
          <p:cNvSpPr>
            <a:spLocks noChangeShapeType="1"/>
          </p:cNvSpPr>
          <p:nvPr/>
        </p:nvSpPr>
        <p:spPr bwMode="auto">
          <a:xfrm flipH="1">
            <a:off x="3124200" y="42672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087" name="Line 47"/>
          <p:cNvSpPr>
            <a:spLocks noChangeShapeType="1"/>
          </p:cNvSpPr>
          <p:nvPr/>
        </p:nvSpPr>
        <p:spPr bwMode="auto">
          <a:xfrm flipH="1" flipV="1">
            <a:off x="3505200" y="42672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088" name="Line 48"/>
          <p:cNvSpPr>
            <a:spLocks noChangeShapeType="1"/>
          </p:cNvSpPr>
          <p:nvPr/>
        </p:nvSpPr>
        <p:spPr bwMode="auto">
          <a:xfrm flipV="1">
            <a:off x="3505200" y="41910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089" name="Line 49"/>
          <p:cNvSpPr>
            <a:spLocks noChangeShapeType="1"/>
          </p:cNvSpPr>
          <p:nvPr/>
        </p:nvSpPr>
        <p:spPr bwMode="auto">
          <a:xfrm flipH="1">
            <a:off x="3886200" y="38100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090" name="Line 50"/>
          <p:cNvSpPr>
            <a:spLocks noChangeShapeType="1"/>
          </p:cNvSpPr>
          <p:nvPr/>
        </p:nvSpPr>
        <p:spPr bwMode="auto">
          <a:xfrm>
            <a:off x="6781800" y="31242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091" name="Line 51"/>
          <p:cNvSpPr>
            <a:spLocks noChangeShapeType="1"/>
          </p:cNvSpPr>
          <p:nvPr/>
        </p:nvSpPr>
        <p:spPr bwMode="auto">
          <a:xfrm>
            <a:off x="3886200" y="4191000"/>
            <a:ext cx="381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092" name="Line 52"/>
          <p:cNvSpPr>
            <a:spLocks noChangeShapeType="1"/>
          </p:cNvSpPr>
          <p:nvPr/>
        </p:nvSpPr>
        <p:spPr bwMode="auto">
          <a:xfrm>
            <a:off x="3886200" y="41910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093" name="Line 53"/>
          <p:cNvSpPr>
            <a:spLocks noChangeShapeType="1"/>
          </p:cNvSpPr>
          <p:nvPr/>
        </p:nvSpPr>
        <p:spPr bwMode="auto">
          <a:xfrm>
            <a:off x="4267200" y="41910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094" name="Line 54"/>
          <p:cNvSpPr>
            <a:spLocks noChangeShapeType="1"/>
          </p:cNvSpPr>
          <p:nvPr/>
        </p:nvSpPr>
        <p:spPr bwMode="auto">
          <a:xfrm>
            <a:off x="4800600" y="3810000"/>
            <a:ext cx="381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095" name="Line 55"/>
          <p:cNvSpPr>
            <a:spLocks noChangeShapeType="1"/>
          </p:cNvSpPr>
          <p:nvPr/>
        </p:nvSpPr>
        <p:spPr bwMode="auto">
          <a:xfrm>
            <a:off x="5181600" y="38100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096" name="Line 56"/>
          <p:cNvSpPr>
            <a:spLocks noChangeShapeType="1"/>
          </p:cNvSpPr>
          <p:nvPr/>
        </p:nvSpPr>
        <p:spPr bwMode="auto">
          <a:xfrm>
            <a:off x="5638800" y="38862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097" name="Line 57"/>
          <p:cNvSpPr>
            <a:spLocks noChangeShapeType="1"/>
          </p:cNvSpPr>
          <p:nvPr/>
        </p:nvSpPr>
        <p:spPr bwMode="auto">
          <a:xfrm flipV="1">
            <a:off x="5943600" y="38100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098" name="Line 58"/>
          <p:cNvSpPr>
            <a:spLocks noChangeShapeType="1"/>
          </p:cNvSpPr>
          <p:nvPr/>
        </p:nvSpPr>
        <p:spPr bwMode="auto">
          <a:xfrm flipV="1">
            <a:off x="6248400" y="36576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099" name="Line 59"/>
          <p:cNvSpPr>
            <a:spLocks noChangeShapeType="1"/>
          </p:cNvSpPr>
          <p:nvPr/>
        </p:nvSpPr>
        <p:spPr bwMode="auto">
          <a:xfrm flipH="1">
            <a:off x="5410200" y="46482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00" name="Line 60"/>
          <p:cNvSpPr>
            <a:spLocks noChangeShapeType="1"/>
          </p:cNvSpPr>
          <p:nvPr/>
        </p:nvSpPr>
        <p:spPr bwMode="auto">
          <a:xfrm>
            <a:off x="4953000" y="34290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01" name="Line 61"/>
          <p:cNvSpPr>
            <a:spLocks noChangeShapeType="1"/>
          </p:cNvSpPr>
          <p:nvPr/>
        </p:nvSpPr>
        <p:spPr bwMode="auto">
          <a:xfrm flipH="1">
            <a:off x="6324600" y="3048000"/>
            <a:ext cx="457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02" name="Line 62"/>
          <p:cNvSpPr>
            <a:spLocks noChangeShapeType="1"/>
          </p:cNvSpPr>
          <p:nvPr/>
        </p:nvSpPr>
        <p:spPr bwMode="auto">
          <a:xfrm>
            <a:off x="5791200" y="3200400"/>
            <a:ext cx="5334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03" name="Line 63"/>
          <p:cNvSpPr>
            <a:spLocks noChangeShapeType="1"/>
          </p:cNvSpPr>
          <p:nvPr/>
        </p:nvSpPr>
        <p:spPr bwMode="auto">
          <a:xfrm>
            <a:off x="4953000" y="34290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04" name="Line 64"/>
          <p:cNvSpPr>
            <a:spLocks noChangeShapeType="1"/>
          </p:cNvSpPr>
          <p:nvPr/>
        </p:nvSpPr>
        <p:spPr bwMode="auto">
          <a:xfrm flipV="1">
            <a:off x="5181600" y="35052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05" name="Line 65"/>
          <p:cNvSpPr>
            <a:spLocks noChangeShapeType="1"/>
          </p:cNvSpPr>
          <p:nvPr/>
        </p:nvSpPr>
        <p:spPr bwMode="auto">
          <a:xfrm flipH="1">
            <a:off x="5943600" y="32766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06" name="Line 66"/>
          <p:cNvSpPr>
            <a:spLocks noChangeShapeType="1"/>
          </p:cNvSpPr>
          <p:nvPr/>
        </p:nvSpPr>
        <p:spPr bwMode="auto">
          <a:xfrm>
            <a:off x="6324600" y="32766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07" name="Line 67"/>
          <p:cNvSpPr>
            <a:spLocks noChangeShapeType="1"/>
          </p:cNvSpPr>
          <p:nvPr/>
        </p:nvSpPr>
        <p:spPr bwMode="auto">
          <a:xfrm>
            <a:off x="5943600" y="35814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08" name="Line 68"/>
          <p:cNvSpPr>
            <a:spLocks noChangeShapeType="1"/>
          </p:cNvSpPr>
          <p:nvPr/>
        </p:nvSpPr>
        <p:spPr bwMode="auto">
          <a:xfrm flipV="1">
            <a:off x="5334000" y="4267200"/>
            <a:ext cx="3048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09" name="Line 69"/>
          <p:cNvSpPr>
            <a:spLocks noChangeShapeType="1"/>
          </p:cNvSpPr>
          <p:nvPr/>
        </p:nvSpPr>
        <p:spPr bwMode="auto">
          <a:xfrm flipV="1">
            <a:off x="5257800" y="43434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10" name="Line 70"/>
          <p:cNvSpPr>
            <a:spLocks noChangeShapeType="1"/>
          </p:cNvSpPr>
          <p:nvPr/>
        </p:nvSpPr>
        <p:spPr bwMode="auto">
          <a:xfrm flipH="1">
            <a:off x="5562600" y="42672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11" name="Line 71"/>
          <p:cNvSpPr>
            <a:spLocks noChangeShapeType="1"/>
          </p:cNvSpPr>
          <p:nvPr/>
        </p:nvSpPr>
        <p:spPr bwMode="auto">
          <a:xfrm>
            <a:off x="5562600" y="45720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12" name="Line 72"/>
          <p:cNvSpPr>
            <a:spLocks noChangeShapeType="1"/>
          </p:cNvSpPr>
          <p:nvPr/>
        </p:nvSpPr>
        <p:spPr bwMode="auto">
          <a:xfrm>
            <a:off x="6248400" y="38100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13" name="Line 73"/>
          <p:cNvSpPr>
            <a:spLocks noChangeShapeType="1"/>
          </p:cNvSpPr>
          <p:nvPr/>
        </p:nvSpPr>
        <p:spPr bwMode="auto">
          <a:xfrm>
            <a:off x="5943600" y="4038600"/>
            <a:ext cx="3048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14" name="Line 74"/>
          <p:cNvSpPr>
            <a:spLocks noChangeShapeType="1"/>
          </p:cNvSpPr>
          <p:nvPr/>
        </p:nvSpPr>
        <p:spPr bwMode="auto">
          <a:xfrm flipV="1">
            <a:off x="5867400" y="44196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15" name="Line 75"/>
          <p:cNvSpPr>
            <a:spLocks noChangeShapeType="1"/>
          </p:cNvSpPr>
          <p:nvPr/>
        </p:nvSpPr>
        <p:spPr bwMode="auto">
          <a:xfrm flipH="1">
            <a:off x="5257800" y="4572000"/>
            <a:ext cx="3048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16" name="Line 76"/>
          <p:cNvSpPr>
            <a:spLocks noChangeShapeType="1"/>
          </p:cNvSpPr>
          <p:nvPr/>
        </p:nvSpPr>
        <p:spPr bwMode="auto">
          <a:xfrm>
            <a:off x="5410200" y="5029200"/>
            <a:ext cx="3810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17" name="Line 77"/>
          <p:cNvSpPr>
            <a:spLocks noChangeShapeType="1"/>
          </p:cNvSpPr>
          <p:nvPr/>
        </p:nvSpPr>
        <p:spPr bwMode="auto">
          <a:xfrm>
            <a:off x="5867400" y="4724400"/>
            <a:ext cx="4572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18" name="Line 78"/>
          <p:cNvSpPr>
            <a:spLocks noChangeShapeType="1"/>
          </p:cNvSpPr>
          <p:nvPr/>
        </p:nvSpPr>
        <p:spPr bwMode="auto">
          <a:xfrm>
            <a:off x="6248400" y="44196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19" name="Line 79"/>
          <p:cNvSpPr>
            <a:spLocks noChangeShapeType="1"/>
          </p:cNvSpPr>
          <p:nvPr/>
        </p:nvSpPr>
        <p:spPr bwMode="auto">
          <a:xfrm flipV="1">
            <a:off x="6248400" y="4267200"/>
            <a:ext cx="3810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7120" name="Line 80"/>
          <p:cNvSpPr>
            <a:spLocks noChangeShapeType="1"/>
          </p:cNvSpPr>
          <p:nvPr/>
        </p:nvSpPr>
        <p:spPr bwMode="auto">
          <a:xfrm>
            <a:off x="6553200" y="39624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21" name="Line 81"/>
          <p:cNvSpPr>
            <a:spLocks noChangeShapeType="1"/>
          </p:cNvSpPr>
          <p:nvPr/>
        </p:nvSpPr>
        <p:spPr bwMode="auto">
          <a:xfrm flipV="1">
            <a:off x="6553200" y="38862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22" name="Line 82"/>
          <p:cNvSpPr>
            <a:spLocks noChangeShapeType="1"/>
          </p:cNvSpPr>
          <p:nvPr/>
        </p:nvSpPr>
        <p:spPr bwMode="auto">
          <a:xfrm flipH="1">
            <a:off x="6248400" y="5105400"/>
            <a:ext cx="4572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23" name="Line 83"/>
          <p:cNvSpPr>
            <a:spLocks noChangeShapeType="1"/>
          </p:cNvSpPr>
          <p:nvPr/>
        </p:nvSpPr>
        <p:spPr bwMode="auto">
          <a:xfrm flipH="1" flipV="1">
            <a:off x="5791200" y="51816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24" name="Line 84"/>
          <p:cNvSpPr>
            <a:spLocks noChangeShapeType="1"/>
          </p:cNvSpPr>
          <p:nvPr/>
        </p:nvSpPr>
        <p:spPr bwMode="auto">
          <a:xfrm flipH="1" flipV="1">
            <a:off x="5257800" y="46482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25" name="Line 85"/>
          <p:cNvSpPr>
            <a:spLocks noChangeShapeType="1"/>
          </p:cNvSpPr>
          <p:nvPr/>
        </p:nvSpPr>
        <p:spPr bwMode="auto">
          <a:xfrm>
            <a:off x="3810000" y="35052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26" name="Line 86"/>
          <p:cNvSpPr>
            <a:spLocks noChangeShapeType="1"/>
          </p:cNvSpPr>
          <p:nvPr/>
        </p:nvSpPr>
        <p:spPr bwMode="auto">
          <a:xfrm>
            <a:off x="2819400" y="35052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27" name="Line 87"/>
          <p:cNvSpPr>
            <a:spLocks noChangeShapeType="1"/>
          </p:cNvSpPr>
          <p:nvPr/>
        </p:nvSpPr>
        <p:spPr bwMode="auto">
          <a:xfrm flipV="1">
            <a:off x="3505200" y="32004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28" name="Line 88"/>
          <p:cNvSpPr>
            <a:spLocks noChangeShapeType="1"/>
          </p:cNvSpPr>
          <p:nvPr/>
        </p:nvSpPr>
        <p:spPr bwMode="auto">
          <a:xfrm>
            <a:off x="3124200" y="33528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29" name="Line 89"/>
          <p:cNvSpPr>
            <a:spLocks noChangeShapeType="1"/>
          </p:cNvSpPr>
          <p:nvPr/>
        </p:nvSpPr>
        <p:spPr bwMode="auto">
          <a:xfrm>
            <a:off x="3581400" y="32004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30" name="Line 90"/>
          <p:cNvSpPr>
            <a:spLocks noChangeShapeType="1"/>
          </p:cNvSpPr>
          <p:nvPr/>
        </p:nvSpPr>
        <p:spPr bwMode="auto">
          <a:xfrm>
            <a:off x="4191000" y="34290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31" name="Line 91"/>
          <p:cNvSpPr>
            <a:spLocks noChangeShapeType="1"/>
          </p:cNvSpPr>
          <p:nvPr/>
        </p:nvSpPr>
        <p:spPr bwMode="auto">
          <a:xfrm flipV="1">
            <a:off x="3962400" y="37338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32" name="Line 92"/>
          <p:cNvSpPr>
            <a:spLocks noChangeShapeType="1"/>
          </p:cNvSpPr>
          <p:nvPr/>
        </p:nvSpPr>
        <p:spPr bwMode="auto">
          <a:xfrm flipV="1">
            <a:off x="4343400" y="34290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33" name="Line 93"/>
          <p:cNvSpPr>
            <a:spLocks noChangeShapeType="1"/>
          </p:cNvSpPr>
          <p:nvPr/>
        </p:nvSpPr>
        <p:spPr bwMode="auto">
          <a:xfrm>
            <a:off x="4572000" y="34290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34" name="Line 94"/>
          <p:cNvSpPr>
            <a:spLocks noChangeShapeType="1"/>
          </p:cNvSpPr>
          <p:nvPr/>
        </p:nvSpPr>
        <p:spPr bwMode="auto">
          <a:xfrm flipV="1">
            <a:off x="4267200" y="4038600"/>
            <a:ext cx="2286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35" name="Line 95"/>
          <p:cNvSpPr>
            <a:spLocks noChangeShapeType="1"/>
          </p:cNvSpPr>
          <p:nvPr/>
        </p:nvSpPr>
        <p:spPr bwMode="auto">
          <a:xfrm>
            <a:off x="4343400" y="36576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36" name="Line 96"/>
          <p:cNvSpPr>
            <a:spLocks noChangeShapeType="1"/>
          </p:cNvSpPr>
          <p:nvPr/>
        </p:nvSpPr>
        <p:spPr bwMode="auto">
          <a:xfrm flipV="1">
            <a:off x="4495800" y="38100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37" name="Line 97"/>
          <p:cNvSpPr>
            <a:spLocks noChangeShapeType="1"/>
          </p:cNvSpPr>
          <p:nvPr/>
        </p:nvSpPr>
        <p:spPr bwMode="auto">
          <a:xfrm flipV="1">
            <a:off x="5105400" y="38100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38" name="Line 98"/>
          <p:cNvSpPr>
            <a:spLocks noChangeShapeType="1"/>
          </p:cNvSpPr>
          <p:nvPr/>
        </p:nvSpPr>
        <p:spPr bwMode="auto">
          <a:xfrm flipH="1">
            <a:off x="4648200" y="3810000"/>
            <a:ext cx="152400" cy="609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39" name="Line 99"/>
          <p:cNvSpPr>
            <a:spLocks noChangeShapeType="1"/>
          </p:cNvSpPr>
          <p:nvPr/>
        </p:nvSpPr>
        <p:spPr bwMode="auto">
          <a:xfrm flipH="1">
            <a:off x="5029200" y="41148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40" name="Line 100"/>
          <p:cNvSpPr>
            <a:spLocks noChangeShapeType="1"/>
          </p:cNvSpPr>
          <p:nvPr/>
        </p:nvSpPr>
        <p:spPr bwMode="auto">
          <a:xfrm>
            <a:off x="5105400" y="4114800"/>
            <a:ext cx="2286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41" name="Line 101"/>
          <p:cNvSpPr>
            <a:spLocks noChangeShapeType="1"/>
          </p:cNvSpPr>
          <p:nvPr/>
        </p:nvSpPr>
        <p:spPr bwMode="auto">
          <a:xfrm flipV="1">
            <a:off x="5638800" y="3886200"/>
            <a:ext cx="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42" name="Line 102"/>
          <p:cNvSpPr>
            <a:spLocks noChangeShapeType="1"/>
          </p:cNvSpPr>
          <p:nvPr/>
        </p:nvSpPr>
        <p:spPr bwMode="auto">
          <a:xfrm flipV="1">
            <a:off x="5638800" y="40386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43" name="Line 103"/>
          <p:cNvSpPr>
            <a:spLocks noChangeShapeType="1"/>
          </p:cNvSpPr>
          <p:nvPr/>
        </p:nvSpPr>
        <p:spPr bwMode="auto">
          <a:xfrm flipV="1">
            <a:off x="3124200" y="48006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44" name="Line 104"/>
          <p:cNvSpPr>
            <a:spLocks noChangeShapeType="1"/>
          </p:cNvSpPr>
          <p:nvPr/>
        </p:nvSpPr>
        <p:spPr bwMode="auto">
          <a:xfrm flipH="1">
            <a:off x="4191000" y="30480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45" name="Line 105"/>
          <p:cNvSpPr>
            <a:spLocks noChangeShapeType="1"/>
          </p:cNvSpPr>
          <p:nvPr/>
        </p:nvSpPr>
        <p:spPr bwMode="auto">
          <a:xfrm>
            <a:off x="4800600" y="30480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46" name="Line 106"/>
          <p:cNvSpPr>
            <a:spLocks noChangeShapeType="1"/>
          </p:cNvSpPr>
          <p:nvPr/>
        </p:nvSpPr>
        <p:spPr bwMode="auto">
          <a:xfrm>
            <a:off x="5181600" y="3124200"/>
            <a:ext cx="6096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47" name="Line 107"/>
          <p:cNvSpPr>
            <a:spLocks noChangeShapeType="1"/>
          </p:cNvSpPr>
          <p:nvPr/>
        </p:nvSpPr>
        <p:spPr bwMode="auto">
          <a:xfrm>
            <a:off x="4800600" y="2971800"/>
            <a:ext cx="1524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48" name="Line 108"/>
          <p:cNvSpPr>
            <a:spLocks noChangeShapeType="1"/>
          </p:cNvSpPr>
          <p:nvPr/>
        </p:nvSpPr>
        <p:spPr bwMode="auto">
          <a:xfrm>
            <a:off x="4343400" y="30480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7149" name="Line 109"/>
          <p:cNvSpPr>
            <a:spLocks noChangeShapeType="1"/>
          </p:cNvSpPr>
          <p:nvPr/>
        </p:nvSpPr>
        <p:spPr bwMode="auto">
          <a:xfrm flipH="1">
            <a:off x="4572000" y="30480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50" name="Line 110"/>
          <p:cNvSpPr>
            <a:spLocks noChangeShapeType="1"/>
          </p:cNvSpPr>
          <p:nvPr/>
        </p:nvSpPr>
        <p:spPr bwMode="auto">
          <a:xfrm flipH="1">
            <a:off x="4953000" y="31242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51" name="Line 111"/>
          <p:cNvSpPr>
            <a:spLocks noChangeShapeType="1"/>
          </p:cNvSpPr>
          <p:nvPr/>
        </p:nvSpPr>
        <p:spPr bwMode="auto">
          <a:xfrm>
            <a:off x="5181600" y="31242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52" name="Line 112"/>
          <p:cNvSpPr>
            <a:spLocks noChangeShapeType="1"/>
          </p:cNvSpPr>
          <p:nvPr/>
        </p:nvSpPr>
        <p:spPr bwMode="auto">
          <a:xfrm flipV="1">
            <a:off x="2514600" y="29718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53" name="Line 113"/>
          <p:cNvSpPr>
            <a:spLocks noChangeShapeType="1"/>
          </p:cNvSpPr>
          <p:nvPr/>
        </p:nvSpPr>
        <p:spPr bwMode="auto">
          <a:xfrm>
            <a:off x="3657600" y="22098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54" name="Line 114"/>
          <p:cNvSpPr>
            <a:spLocks noChangeShapeType="1"/>
          </p:cNvSpPr>
          <p:nvPr/>
        </p:nvSpPr>
        <p:spPr bwMode="auto">
          <a:xfrm>
            <a:off x="3810000" y="25908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55" name="Line 115"/>
          <p:cNvSpPr>
            <a:spLocks noChangeShapeType="1"/>
          </p:cNvSpPr>
          <p:nvPr/>
        </p:nvSpPr>
        <p:spPr bwMode="auto">
          <a:xfrm>
            <a:off x="3733800" y="28956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56" name="Line 116"/>
          <p:cNvSpPr>
            <a:spLocks noChangeShapeType="1"/>
          </p:cNvSpPr>
          <p:nvPr/>
        </p:nvSpPr>
        <p:spPr bwMode="auto">
          <a:xfrm flipH="1">
            <a:off x="3962400" y="3048000"/>
            <a:ext cx="3810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57" name="Line 117"/>
          <p:cNvSpPr>
            <a:spLocks noChangeShapeType="1"/>
          </p:cNvSpPr>
          <p:nvPr/>
        </p:nvSpPr>
        <p:spPr bwMode="auto">
          <a:xfrm flipH="1">
            <a:off x="3124200" y="2819400"/>
            <a:ext cx="228600" cy="533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58" name="Line 118"/>
          <p:cNvSpPr>
            <a:spLocks noChangeShapeType="1"/>
          </p:cNvSpPr>
          <p:nvPr/>
        </p:nvSpPr>
        <p:spPr bwMode="auto">
          <a:xfrm flipV="1">
            <a:off x="4876800" y="22860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59" name="Line 119"/>
          <p:cNvSpPr>
            <a:spLocks noChangeShapeType="1"/>
          </p:cNvSpPr>
          <p:nvPr/>
        </p:nvSpPr>
        <p:spPr bwMode="auto">
          <a:xfrm>
            <a:off x="4343400" y="3048000"/>
            <a:ext cx="4572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60" name="Line 120"/>
          <p:cNvSpPr>
            <a:spLocks noChangeShapeType="1"/>
          </p:cNvSpPr>
          <p:nvPr/>
        </p:nvSpPr>
        <p:spPr bwMode="auto">
          <a:xfrm>
            <a:off x="4876800" y="2514600"/>
            <a:ext cx="457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61" name="Line 121"/>
          <p:cNvSpPr>
            <a:spLocks noChangeShapeType="1"/>
          </p:cNvSpPr>
          <p:nvPr/>
        </p:nvSpPr>
        <p:spPr bwMode="auto">
          <a:xfrm flipH="1">
            <a:off x="6248400" y="2743200"/>
            <a:ext cx="4572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62" name="Line 122"/>
          <p:cNvSpPr>
            <a:spLocks noChangeShapeType="1"/>
          </p:cNvSpPr>
          <p:nvPr/>
        </p:nvSpPr>
        <p:spPr bwMode="auto">
          <a:xfrm flipV="1">
            <a:off x="4495800" y="2514600"/>
            <a:ext cx="3810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63" name="Line 123"/>
          <p:cNvSpPr>
            <a:spLocks noChangeShapeType="1"/>
          </p:cNvSpPr>
          <p:nvPr/>
        </p:nvSpPr>
        <p:spPr bwMode="auto">
          <a:xfrm>
            <a:off x="5257800" y="2286000"/>
            <a:ext cx="6096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64" name="Line 124"/>
          <p:cNvSpPr>
            <a:spLocks noChangeShapeType="1"/>
          </p:cNvSpPr>
          <p:nvPr/>
        </p:nvSpPr>
        <p:spPr bwMode="auto">
          <a:xfrm>
            <a:off x="5867400" y="2362200"/>
            <a:ext cx="4572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65" name="Line 125"/>
          <p:cNvSpPr>
            <a:spLocks noChangeShapeType="1"/>
          </p:cNvSpPr>
          <p:nvPr/>
        </p:nvSpPr>
        <p:spPr bwMode="auto">
          <a:xfrm>
            <a:off x="6324600" y="25146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66" name="Line 126"/>
          <p:cNvSpPr>
            <a:spLocks noChangeShapeType="1"/>
          </p:cNvSpPr>
          <p:nvPr/>
        </p:nvSpPr>
        <p:spPr bwMode="auto">
          <a:xfrm flipH="1" flipV="1">
            <a:off x="5791200" y="28194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67" name="Line 127"/>
          <p:cNvSpPr>
            <a:spLocks noChangeShapeType="1"/>
          </p:cNvSpPr>
          <p:nvPr/>
        </p:nvSpPr>
        <p:spPr bwMode="auto">
          <a:xfrm flipH="1" flipV="1">
            <a:off x="5334000" y="27432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68" name="Line 128"/>
          <p:cNvSpPr>
            <a:spLocks noChangeShapeType="1"/>
          </p:cNvSpPr>
          <p:nvPr/>
        </p:nvSpPr>
        <p:spPr bwMode="auto">
          <a:xfrm>
            <a:off x="4038600" y="2286000"/>
            <a:ext cx="381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69" name="Line 129"/>
          <p:cNvSpPr>
            <a:spLocks noChangeShapeType="1"/>
          </p:cNvSpPr>
          <p:nvPr/>
        </p:nvSpPr>
        <p:spPr bwMode="auto">
          <a:xfrm flipV="1">
            <a:off x="4419600" y="2057400"/>
            <a:ext cx="2286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70" name="Line 130"/>
          <p:cNvSpPr>
            <a:spLocks noChangeShapeType="1"/>
          </p:cNvSpPr>
          <p:nvPr/>
        </p:nvSpPr>
        <p:spPr bwMode="auto">
          <a:xfrm flipV="1">
            <a:off x="4648200" y="1752600"/>
            <a:ext cx="457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71" name="Line 131"/>
          <p:cNvSpPr>
            <a:spLocks noChangeShapeType="1"/>
          </p:cNvSpPr>
          <p:nvPr/>
        </p:nvSpPr>
        <p:spPr bwMode="auto">
          <a:xfrm>
            <a:off x="5105400" y="1752600"/>
            <a:ext cx="5334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72" name="Line 132"/>
          <p:cNvSpPr>
            <a:spLocks noChangeShapeType="1"/>
          </p:cNvSpPr>
          <p:nvPr/>
        </p:nvSpPr>
        <p:spPr bwMode="auto">
          <a:xfrm>
            <a:off x="5638800" y="1905000"/>
            <a:ext cx="6096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73" name="Line 133"/>
          <p:cNvSpPr>
            <a:spLocks noChangeShapeType="1"/>
          </p:cNvSpPr>
          <p:nvPr/>
        </p:nvSpPr>
        <p:spPr bwMode="auto">
          <a:xfrm>
            <a:off x="6248400" y="2057400"/>
            <a:ext cx="457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74" name="Line 134"/>
          <p:cNvSpPr>
            <a:spLocks noChangeShapeType="1"/>
          </p:cNvSpPr>
          <p:nvPr/>
        </p:nvSpPr>
        <p:spPr bwMode="auto">
          <a:xfrm>
            <a:off x="6705600" y="22860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75" name="Line 135"/>
          <p:cNvSpPr>
            <a:spLocks noChangeShapeType="1"/>
          </p:cNvSpPr>
          <p:nvPr/>
        </p:nvSpPr>
        <p:spPr bwMode="auto">
          <a:xfrm>
            <a:off x="3276600" y="2514600"/>
            <a:ext cx="76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76" name="Line 136"/>
          <p:cNvSpPr>
            <a:spLocks noChangeShapeType="1"/>
          </p:cNvSpPr>
          <p:nvPr/>
        </p:nvSpPr>
        <p:spPr bwMode="auto">
          <a:xfrm>
            <a:off x="1752600" y="35052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77" name="Line 137"/>
          <p:cNvSpPr>
            <a:spLocks noChangeShapeType="1"/>
          </p:cNvSpPr>
          <p:nvPr/>
        </p:nvSpPr>
        <p:spPr bwMode="auto">
          <a:xfrm>
            <a:off x="1752600" y="35052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78" name="Line 138"/>
          <p:cNvSpPr>
            <a:spLocks noChangeShapeType="1"/>
          </p:cNvSpPr>
          <p:nvPr/>
        </p:nvSpPr>
        <p:spPr bwMode="auto">
          <a:xfrm>
            <a:off x="2514600" y="37338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79" name="Line 139"/>
          <p:cNvSpPr>
            <a:spLocks noChangeShapeType="1"/>
          </p:cNvSpPr>
          <p:nvPr/>
        </p:nvSpPr>
        <p:spPr bwMode="auto">
          <a:xfrm>
            <a:off x="2895600" y="29718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80" name="Line 140"/>
          <p:cNvSpPr>
            <a:spLocks noChangeShapeType="1"/>
          </p:cNvSpPr>
          <p:nvPr/>
        </p:nvSpPr>
        <p:spPr bwMode="auto">
          <a:xfrm>
            <a:off x="3352800" y="2819400"/>
            <a:ext cx="304800" cy="8255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81" name="Line 141"/>
          <p:cNvSpPr>
            <a:spLocks noChangeShapeType="1"/>
          </p:cNvSpPr>
          <p:nvPr/>
        </p:nvSpPr>
        <p:spPr bwMode="auto">
          <a:xfrm flipV="1">
            <a:off x="2209800" y="3276600"/>
            <a:ext cx="3048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82" name="Line 142"/>
          <p:cNvSpPr>
            <a:spLocks noChangeShapeType="1"/>
          </p:cNvSpPr>
          <p:nvPr/>
        </p:nvSpPr>
        <p:spPr bwMode="auto">
          <a:xfrm flipH="1">
            <a:off x="2895600" y="2819400"/>
            <a:ext cx="4572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83" name="Line 143"/>
          <p:cNvSpPr>
            <a:spLocks noChangeShapeType="1"/>
          </p:cNvSpPr>
          <p:nvPr/>
        </p:nvSpPr>
        <p:spPr bwMode="auto">
          <a:xfrm flipH="1">
            <a:off x="3581400" y="28956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84" name="Line 144"/>
          <p:cNvSpPr>
            <a:spLocks noChangeShapeType="1"/>
          </p:cNvSpPr>
          <p:nvPr/>
        </p:nvSpPr>
        <p:spPr bwMode="auto">
          <a:xfrm>
            <a:off x="3352800" y="28194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85" name="Line 145"/>
          <p:cNvSpPr>
            <a:spLocks noChangeShapeType="1"/>
          </p:cNvSpPr>
          <p:nvPr/>
        </p:nvSpPr>
        <p:spPr bwMode="auto">
          <a:xfrm>
            <a:off x="2209800" y="35814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86" name="Line 146"/>
          <p:cNvSpPr>
            <a:spLocks noChangeShapeType="1"/>
          </p:cNvSpPr>
          <p:nvPr/>
        </p:nvSpPr>
        <p:spPr bwMode="auto">
          <a:xfrm flipV="1">
            <a:off x="2819400" y="36576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87" name="Line 147"/>
          <p:cNvSpPr>
            <a:spLocks noChangeShapeType="1"/>
          </p:cNvSpPr>
          <p:nvPr/>
        </p:nvSpPr>
        <p:spPr bwMode="auto">
          <a:xfrm flipV="1">
            <a:off x="2514600" y="35052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88" name="Line 148"/>
          <p:cNvSpPr>
            <a:spLocks noChangeShapeType="1"/>
          </p:cNvSpPr>
          <p:nvPr/>
        </p:nvSpPr>
        <p:spPr bwMode="auto">
          <a:xfrm flipV="1">
            <a:off x="3733800" y="2743200"/>
            <a:ext cx="3810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89" name="Line 149"/>
          <p:cNvSpPr>
            <a:spLocks noChangeShapeType="1"/>
          </p:cNvSpPr>
          <p:nvPr/>
        </p:nvSpPr>
        <p:spPr bwMode="auto">
          <a:xfrm>
            <a:off x="3276600" y="2438400"/>
            <a:ext cx="5334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90" name="Line 150"/>
          <p:cNvSpPr>
            <a:spLocks noChangeShapeType="1"/>
          </p:cNvSpPr>
          <p:nvPr/>
        </p:nvSpPr>
        <p:spPr bwMode="auto">
          <a:xfrm flipV="1">
            <a:off x="1905000" y="3581400"/>
            <a:ext cx="3048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91" name="Line 151"/>
          <p:cNvSpPr>
            <a:spLocks noChangeShapeType="1"/>
          </p:cNvSpPr>
          <p:nvPr/>
        </p:nvSpPr>
        <p:spPr bwMode="auto">
          <a:xfrm flipV="1">
            <a:off x="2362200" y="37338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92" name="Line 152"/>
          <p:cNvSpPr>
            <a:spLocks noChangeShapeType="1"/>
          </p:cNvSpPr>
          <p:nvPr/>
        </p:nvSpPr>
        <p:spPr bwMode="auto">
          <a:xfrm flipV="1">
            <a:off x="2971800" y="3886200"/>
            <a:ext cx="457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93" name="Line 153"/>
          <p:cNvSpPr>
            <a:spLocks noChangeShapeType="1"/>
          </p:cNvSpPr>
          <p:nvPr/>
        </p:nvSpPr>
        <p:spPr bwMode="auto">
          <a:xfrm flipH="1">
            <a:off x="3810000" y="32004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94" name="Line 154"/>
          <p:cNvSpPr>
            <a:spLocks noChangeShapeType="1"/>
          </p:cNvSpPr>
          <p:nvPr/>
        </p:nvSpPr>
        <p:spPr bwMode="auto">
          <a:xfrm flipV="1">
            <a:off x="3962400" y="2743200"/>
            <a:ext cx="1524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95" name="Line 155"/>
          <p:cNvSpPr>
            <a:spLocks noChangeShapeType="1"/>
          </p:cNvSpPr>
          <p:nvPr/>
        </p:nvSpPr>
        <p:spPr bwMode="auto">
          <a:xfrm flipH="1" flipV="1">
            <a:off x="4038600" y="22860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96" name="Line 156"/>
          <p:cNvSpPr>
            <a:spLocks noChangeShapeType="1"/>
          </p:cNvSpPr>
          <p:nvPr/>
        </p:nvSpPr>
        <p:spPr bwMode="auto">
          <a:xfrm>
            <a:off x="4419600" y="22860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97" name="Line 157"/>
          <p:cNvSpPr>
            <a:spLocks noChangeShapeType="1"/>
          </p:cNvSpPr>
          <p:nvPr/>
        </p:nvSpPr>
        <p:spPr bwMode="auto">
          <a:xfrm flipH="1">
            <a:off x="4114800" y="26670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98" name="Line 158"/>
          <p:cNvSpPr>
            <a:spLocks noChangeShapeType="1"/>
          </p:cNvSpPr>
          <p:nvPr/>
        </p:nvSpPr>
        <p:spPr bwMode="auto">
          <a:xfrm flipH="1">
            <a:off x="4343400" y="26670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199" name="Line 159"/>
          <p:cNvSpPr>
            <a:spLocks noChangeShapeType="1"/>
          </p:cNvSpPr>
          <p:nvPr/>
        </p:nvSpPr>
        <p:spPr bwMode="auto">
          <a:xfrm>
            <a:off x="4114800" y="27432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200" name="Line 160"/>
          <p:cNvSpPr>
            <a:spLocks noChangeShapeType="1"/>
          </p:cNvSpPr>
          <p:nvPr/>
        </p:nvSpPr>
        <p:spPr bwMode="auto">
          <a:xfrm flipV="1">
            <a:off x="3810000" y="34290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201" name="Line 161"/>
          <p:cNvSpPr>
            <a:spLocks noChangeShapeType="1"/>
          </p:cNvSpPr>
          <p:nvPr/>
        </p:nvSpPr>
        <p:spPr bwMode="auto">
          <a:xfrm flipV="1">
            <a:off x="3429000" y="35814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202" name="Line 162"/>
          <p:cNvSpPr>
            <a:spLocks noChangeShapeType="1"/>
          </p:cNvSpPr>
          <p:nvPr/>
        </p:nvSpPr>
        <p:spPr bwMode="auto">
          <a:xfrm flipV="1">
            <a:off x="3429000" y="3810000"/>
            <a:ext cx="5334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203" name="Line 163"/>
          <p:cNvSpPr>
            <a:spLocks noChangeShapeType="1"/>
          </p:cNvSpPr>
          <p:nvPr/>
        </p:nvSpPr>
        <p:spPr bwMode="auto">
          <a:xfrm>
            <a:off x="4648200" y="2057400"/>
            <a:ext cx="2286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204" name="Line 164"/>
          <p:cNvSpPr>
            <a:spLocks noChangeShapeType="1"/>
          </p:cNvSpPr>
          <p:nvPr/>
        </p:nvSpPr>
        <p:spPr bwMode="auto">
          <a:xfrm flipH="1">
            <a:off x="3352800" y="2209800"/>
            <a:ext cx="304800" cy="609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205" name="Line 165"/>
          <p:cNvSpPr>
            <a:spLocks noChangeShapeType="1"/>
          </p:cNvSpPr>
          <p:nvPr/>
        </p:nvSpPr>
        <p:spPr bwMode="auto">
          <a:xfrm>
            <a:off x="2819400" y="2590800"/>
            <a:ext cx="5334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206" name="Line 166"/>
          <p:cNvSpPr>
            <a:spLocks noChangeShapeType="1"/>
          </p:cNvSpPr>
          <p:nvPr/>
        </p:nvSpPr>
        <p:spPr bwMode="auto">
          <a:xfrm>
            <a:off x="2514600" y="3276600"/>
            <a:ext cx="304800" cy="609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207" name="Line 167"/>
          <p:cNvSpPr>
            <a:spLocks noChangeShapeType="1"/>
          </p:cNvSpPr>
          <p:nvPr/>
        </p:nvSpPr>
        <p:spPr bwMode="auto">
          <a:xfrm>
            <a:off x="1905000" y="2438400"/>
            <a:ext cx="457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208" name="Line 168"/>
          <p:cNvSpPr>
            <a:spLocks noChangeShapeType="1"/>
          </p:cNvSpPr>
          <p:nvPr/>
        </p:nvSpPr>
        <p:spPr bwMode="auto">
          <a:xfrm flipH="1">
            <a:off x="2362200" y="2209800"/>
            <a:ext cx="533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209" name="Line 169"/>
          <p:cNvSpPr>
            <a:spLocks noChangeShapeType="1"/>
          </p:cNvSpPr>
          <p:nvPr/>
        </p:nvSpPr>
        <p:spPr bwMode="auto">
          <a:xfrm flipH="1" flipV="1">
            <a:off x="2895600" y="2971800"/>
            <a:ext cx="685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210" name="Line 170"/>
          <p:cNvSpPr>
            <a:spLocks noChangeShapeType="1"/>
          </p:cNvSpPr>
          <p:nvPr/>
        </p:nvSpPr>
        <p:spPr bwMode="auto">
          <a:xfrm>
            <a:off x="5105400" y="1752600"/>
            <a:ext cx="152400" cy="533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211" name="Line 171"/>
          <p:cNvSpPr>
            <a:spLocks noChangeShapeType="1"/>
          </p:cNvSpPr>
          <p:nvPr/>
        </p:nvSpPr>
        <p:spPr bwMode="auto">
          <a:xfrm flipH="1">
            <a:off x="5867400" y="20574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212" name="Line 172"/>
          <p:cNvSpPr>
            <a:spLocks noChangeShapeType="1"/>
          </p:cNvSpPr>
          <p:nvPr/>
        </p:nvSpPr>
        <p:spPr bwMode="auto">
          <a:xfrm>
            <a:off x="5638800" y="1905000"/>
            <a:ext cx="2286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213" name="Line 173"/>
          <p:cNvSpPr>
            <a:spLocks noChangeShapeType="1"/>
          </p:cNvSpPr>
          <p:nvPr/>
        </p:nvSpPr>
        <p:spPr bwMode="auto">
          <a:xfrm>
            <a:off x="6248400" y="20574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214" name="Line 174"/>
          <p:cNvSpPr>
            <a:spLocks noChangeShapeType="1"/>
          </p:cNvSpPr>
          <p:nvPr/>
        </p:nvSpPr>
        <p:spPr bwMode="auto">
          <a:xfrm flipH="1">
            <a:off x="6324600" y="22860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7215" name="Line 175"/>
          <p:cNvSpPr>
            <a:spLocks noChangeShapeType="1"/>
          </p:cNvSpPr>
          <p:nvPr/>
        </p:nvSpPr>
        <p:spPr bwMode="auto">
          <a:xfrm>
            <a:off x="7086600" y="25146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216" name="Line 176"/>
          <p:cNvSpPr>
            <a:spLocks noChangeShapeType="1"/>
          </p:cNvSpPr>
          <p:nvPr/>
        </p:nvSpPr>
        <p:spPr bwMode="auto">
          <a:xfrm>
            <a:off x="6705600" y="27432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217" name="Line 177"/>
          <p:cNvSpPr>
            <a:spLocks noChangeShapeType="1"/>
          </p:cNvSpPr>
          <p:nvPr/>
        </p:nvSpPr>
        <p:spPr bwMode="auto">
          <a:xfrm flipH="1">
            <a:off x="7162800" y="28956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218" name="Line 178"/>
          <p:cNvSpPr>
            <a:spLocks noChangeShapeType="1"/>
          </p:cNvSpPr>
          <p:nvPr/>
        </p:nvSpPr>
        <p:spPr bwMode="auto">
          <a:xfrm flipH="1" flipV="1">
            <a:off x="6781800" y="31242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219" name="Line 179"/>
          <p:cNvSpPr>
            <a:spLocks noChangeShapeType="1"/>
          </p:cNvSpPr>
          <p:nvPr/>
        </p:nvSpPr>
        <p:spPr bwMode="auto">
          <a:xfrm flipH="1">
            <a:off x="5181600" y="27432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7220" name="Line 180"/>
          <p:cNvSpPr>
            <a:spLocks noChangeShapeType="1"/>
          </p:cNvSpPr>
          <p:nvPr/>
        </p:nvSpPr>
        <p:spPr bwMode="auto">
          <a:xfrm flipH="1">
            <a:off x="4800600" y="2514600"/>
            <a:ext cx="76200" cy="533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221" name="Line 181"/>
          <p:cNvSpPr>
            <a:spLocks noChangeShapeType="1"/>
          </p:cNvSpPr>
          <p:nvPr/>
        </p:nvSpPr>
        <p:spPr bwMode="auto">
          <a:xfrm>
            <a:off x="4495800" y="2667000"/>
            <a:ext cx="3048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222" name="Line 182"/>
          <p:cNvSpPr>
            <a:spLocks noChangeShapeType="1"/>
          </p:cNvSpPr>
          <p:nvPr/>
        </p:nvSpPr>
        <p:spPr bwMode="auto">
          <a:xfrm>
            <a:off x="5257800" y="22860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223" name="Line 183"/>
          <p:cNvSpPr>
            <a:spLocks noChangeShapeType="1"/>
          </p:cNvSpPr>
          <p:nvPr/>
        </p:nvSpPr>
        <p:spPr bwMode="auto">
          <a:xfrm flipH="1">
            <a:off x="5791200" y="23622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224" name="Line 184"/>
          <p:cNvSpPr>
            <a:spLocks noChangeShapeType="1"/>
          </p:cNvSpPr>
          <p:nvPr/>
        </p:nvSpPr>
        <p:spPr bwMode="auto">
          <a:xfrm flipH="1">
            <a:off x="6248400" y="25146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225" name="Line 185"/>
          <p:cNvSpPr>
            <a:spLocks noChangeShapeType="1"/>
          </p:cNvSpPr>
          <p:nvPr/>
        </p:nvSpPr>
        <p:spPr bwMode="auto">
          <a:xfrm>
            <a:off x="5791200" y="2819400"/>
            <a:ext cx="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226" name="Line 186"/>
          <p:cNvSpPr>
            <a:spLocks noChangeShapeType="1"/>
          </p:cNvSpPr>
          <p:nvPr/>
        </p:nvSpPr>
        <p:spPr bwMode="auto">
          <a:xfrm>
            <a:off x="4191000" y="3429000"/>
            <a:ext cx="381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227" name="Line 187"/>
          <p:cNvSpPr>
            <a:spLocks noChangeShapeType="1"/>
          </p:cNvSpPr>
          <p:nvPr/>
        </p:nvSpPr>
        <p:spPr bwMode="auto">
          <a:xfrm>
            <a:off x="4572000" y="3429000"/>
            <a:ext cx="381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228" name="Line 188"/>
          <p:cNvSpPr>
            <a:spLocks noChangeShapeType="1"/>
          </p:cNvSpPr>
          <p:nvPr/>
        </p:nvSpPr>
        <p:spPr bwMode="auto">
          <a:xfrm flipH="1">
            <a:off x="5410200" y="32004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229" name="Line 189"/>
          <p:cNvSpPr>
            <a:spLocks noChangeShapeType="1"/>
          </p:cNvSpPr>
          <p:nvPr/>
        </p:nvSpPr>
        <p:spPr bwMode="auto">
          <a:xfrm>
            <a:off x="5410200" y="35052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230" name="Line 190"/>
          <p:cNvSpPr>
            <a:spLocks noChangeShapeType="1"/>
          </p:cNvSpPr>
          <p:nvPr/>
        </p:nvSpPr>
        <p:spPr bwMode="auto">
          <a:xfrm flipH="1" flipV="1">
            <a:off x="5029200" y="4419600"/>
            <a:ext cx="2286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231" name="Line 191"/>
          <p:cNvSpPr>
            <a:spLocks noChangeShapeType="1"/>
          </p:cNvSpPr>
          <p:nvPr/>
        </p:nvSpPr>
        <p:spPr bwMode="auto">
          <a:xfrm flipH="1">
            <a:off x="1752600" y="32004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232" name="Line 192"/>
          <p:cNvSpPr>
            <a:spLocks noChangeShapeType="1"/>
          </p:cNvSpPr>
          <p:nvPr/>
        </p:nvSpPr>
        <p:spPr bwMode="auto">
          <a:xfrm>
            <a:off x="3657600" y="22098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233" name="Line 193"/>
          <p:cNvSpPr>
            <a:spLocks noChangeShapeType="1"/>
          </p:cNvSpPr>
          <p:nvPr/>
        </p:nvSpPr>
        <p:spPr bwMode="auto">
          <a:xfrm>
            <a:off x="2514600" y="32766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234" name="Line 194"/>
          <p:cNvSpPr>
            <a:spLocks noChangeShapeType="1"/>
          </p:cNvSpPr>
          <p:nvPr/>
        </p:nvSpPr>
        <p:spPr bwMode="auto">
          <a:xfrm>
            <a:off x="2819400" y="18288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235" name="Line 195"/>
          <p:cNvSpPr>
            <a:spLocks noChangeShapeType="1"/>
          </p:cNvSpPr>
          <p:nvPr/>
        </p:nvSpPr>
        <p:spPr bwMode="auto">
          <a:xfrm>
            <a:off x="2514600" y="2133600"/>
            <a:ext cx="3048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236" name="Line 196"/>
          <p:cNvSpPr>
            <a:spLocks noChangeShapeType="1"/>
          </p:cNvSpPr>
          <p:nvPr/>
        </p:nvSpPr>
        <p:spPr bwMode="auto">
          <a:xfrm flipV="1">
            <a:off x="2438400" y="1752600"/>
            <a:ext cx="3810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7237" name="Line 197"/>
          <p:cNvSpPr>
            <a:spLocks noChangeShapeType="1"/>
          </p:cNvSpPr>
          <p:nvPr/>
        </p:nvSpPr>
        <p:spPr bwMode="auto">
          <a:xfrm flipV="1">
            <a:off x="1905000" y="2133600"/>
            <a:ext cx="457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7238" name="Line 198"/>
          <p:cNvSpPr>
            <a:spLocks noChangeShapeType="1"/>
          </p:cNvSpPr>
          <p:nvPr/>
        </p:nvSpPr>
        <p:spPr bwMode="auto">
          <a:xfrm flipH="1">
            <a:off x="2362200" y="2209800"/>
            <a:ext cx="76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239" name="Line 199"/>
          <p:cNvSpPr>
            <a:spLocks noChangeShapeType="1"/>
          </p:cNvSpPr>
          <p:nvPr/>
        </p:nvSpPr>
        <p:spPr bwMode="auto">
          <a:xfrm>
            <a:off x="1981200" y="2438400"/>
            <a:ext cx="3048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240" name="Line 200"/>
          <p:cNvSpPr>
            <a:spLocks noChangeShapeType="1"/>
          </p:cNvSpPr>
          <p:nvPr/>
        </p:nvSpPr>
        <p:spPr bwMode="auto">
          <a:xfrm flipH="1">
            <a:off x="1752600" y="2514600"/>
            <a:ext cx="1524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7241" name="Line 201"/>
          <p:cNvSpPr>
            <a:spLocks noChangeShapeType="1"/>
          </p:cNvSpPr>
          <p:nvPr/>
        </p:nvSpPr>
        <p:spPr bwMode="auto">
          <a:xfrm>
            <a:off x="2895600" y="17526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242" name="Line 202"/>
          <p:cNvSpPr>
            <a:spLocks noChangeShapeType="1"/>
          </p:cNvSpPr>
          <p:nvPr/>
        </p:nvSpPr>
        <p:spPr bwMode="auto">
          <a:xfrm flipV="1">
            <a:off x="2895600" y="19812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7243" name="Line 203"/>
          <p:cNvSpPr>
            <a:spLocks noChangeShapeType="1"/>
          </p:cNvSpPr>
          <p:nvPr/>
        </p:nvSpPr>
        <p:spPr bwMode="auto">
          <a:xfrm>
            <a:off x="2895600" y="22098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7244" name="Line 204"/>
          <p:cNvSpPr>
            <a:spLocks noChangeShapeType="1"/>
          </p:cNvSpPr>
          <p:nvPr/>
        </p:nvSpPr>
        <p:spPr bwMode="auto">
          <a:xfrm flipH="1">
            <a:off x="2819400" y="2286000"/>
            <a:ext cx="76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245" name="Line 205"/>
          <p:cNvSpPr>
            <a:spLocks noChangeShapeType="1"/>
          </p:cNvSpPr>
          <p:nvPr/>
        </p:nvSpPr>
        <p:spPr bwMode="auto">
          <a:xfrm flipH="1">
            <a:off x="2895600" y="2438400"/>
            <a:ext cx="3810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7246" name="Line 206"/>
          <p:cNvSpPr>
            <a:spLocks noChangeShapeType="1"/>
          </p:cNvSpPr>
          <p:nvPr/>
        </p:nvSpPr>
        <p:spPr bwMode="auto">
          <a:xfrm flipV="1">
            <a:off x="1828800" y="2514600"/>
            <a:ext cx="457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247" name="Line 207"/>
          <p:cNvSpPr>
            <a:spLocks noChangeShapeType="1"/>
          </p:cNvSpPr>
          <p:nvPr/>
        </p:nvSpPr>
        <p:spPr bwMode="auto">
          <a:xfrm>
            <a:off x="2362200" y="2590800"/>
            <a:ext cx="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248" name="Line 208"/>
          <p:cNvSpPr>
            <a:spLocks noChangeShapeType="1"/>
          </p:cNvSpPr>
          <p:nvPr/>
        </p:nvSpPr>
        <p:spPr bwMode="auto">
          <a:xfrm>
            <a:off x="2438400" y="2514600"/>
            <a:ext cx="3048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7249" name="Line 209"/>
          <p:cNvSpPr>
            <a:spLocks noChangeShapeType="1"/>
          </p:cNvSpPr>
          <p:nvPr/>
        </p:nvSpPr>
        <p:spPr bwMode="auto">
          <a:xfrm flipV="1">
            <a:off x="2438400" y="26670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7250" name="Line 210"/>
          <p:cNvSpPr>
            <a:spLocks noChangeShapeType="1"/>
          </p:cNvSpPr>
          <p:nvPr/>
        </p:nvSpPr>
        <p:spPr bwMode="auto">
          <a:xfrm>
            <a:off x="1828800" y="28194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7251" name="Line 211"/>
          <p:cNvSpPr>
            <a:spLocks noChangeShapeType="1"/>
          </p:cNvSpPr>
          <p:nvPr/>
        </p:nvSpPr>
        <p:spPr bwMode="auto">
          <a:xfrm>
            <a:off x="3276600" y="2057400"/>
            <a:ext cx="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252" name="Line 212"/>
          <p:cNvSpPr>
            <a:spLocks noChangeShapeType="1"/>
          </p:cNvSpPr>
          <p:nvPr/>
        </p:nvSpPr>
        <p:spPr bwMode="auto">
          <a:xfrm>
            <a:off x="3352800" y="19812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7253" name="Line 213"/>
          <p:cNvSpPr>
            <a:spLocks noChangeShapeType="1"/>
          </p:cNvSpPr>
          <p:nvPr/>
        </p:nvSpPr>
        <p:spPr bwMode="auto">
          <a:xfrm flipV="1">
            <a:off x="3352800" y="22098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7254" name="Line 214"/>
          <p:cNvSpPr>
            <a:spLocks noChangeShapeType="1"/>
          </p:cNvSpPr>
          <p:nvPr/>
        </p:nvSpPr>
        <p:spPr bwMode="auto">
          <a:xfrm>
            <a:off x="2819400" y="2667000"/>
            <a:ext cx="76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255" name="Line 215"/>
          <p:cNvSpPr>
            <a:spLocks noChangeShapeType="1"/>
          </p:cNvSpPr>
          <p:nvPr/>
        </p:nvSpPr>
        <p:spPr bwMode="auto">
          <a:xfrm>
            <a:off x="2362200" y="2971800"/>
            <a:ext cx="1524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256" name="Line 216"/>
          <p:cNvSpPr>
            <a:spLocks noChangeShapeType="1"/>
          </p:cNvSpPr>
          <p:nvPr/>
        </p:nvSpPr>
        <p:spPr bwMode="auto">
          <a:xfrm>
            <a:off x="1752600" y="28194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7257" name="Line 217"/>
          <p:cNvSpPr>
            <a:spLocks noChangeShapeType="1"/>
          </p:cNvSpPr>
          <p:nvPr/>
        </p:nvSpPr>
        <p:spPr bwMode="auto">
          <a:xfrm>
            <a:off x="1981200" y="3200400"/>
            <a:ext cx="5334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7258" name="Line 218"/>
          <p:cNvSpPr>
            <a:spLocks noChangeShapeType="1"/>
          </p:cNvSpPr>
          <p:nvPr/>
        </p:nvSpPr>
        <p:spPr bwMode="auto">
          <a:xfrm flipV="1">
            <a:off x="1981200" y="28956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7259" name="Oval 219"/>
          <p:cNvSpPr>
            <a:spLocks noChangeArrowheads="1"/>
          </p:cNvSpPr>
          <p:nvPr/>
        </p:nvSpPr>
        <p:spPr bwMode="auto">
          <a:xfrm>
            <a:off x="1828800" y="2362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260" name="Oval 220"/>
          <p:cNvSpPr>
            <a:spLocks noChangeArrowheads="1"/>
          </p:cNvSpPr>
          <p:nvPr/>
        </p:nvSpPr>
        <p:spPr bwMode="auto">
          <a:xfrm>
            <a:off x="2286000" y="2438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261" name="Oval 221"/>
          <p:cNvSpPr>
            <a:spLocks noChangeArrowheads="1"/>
          </p:cNvSpPr>
          <p:nvPr/>
        </p:nvSpPr>
        <p:spPr bwMode="auto">
          <a:xfrm>
            <a:off x="1676400" y="2743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262" name="Oval 222"/>
          <p:cNvSpPr>
            <a:spLocks noChangeArrowheads="1"/>
          </p:cNvSpPr>
          <p:nvPr/>
        </p:nvSpPr>
        <p:spPr bwMode="auto">
          <a:xfrm>
            <a:off x="27432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263" name="Oval 223"/>
          <p:cNvSpPr>
            <a:spLocks noChangeArrowheads="1"/>
          </p:cNvSpPr>
          <p:nvPr/>
        </p:nvSpPr>
        <p:spPr bwMode="auto">
          <a:xfrm>
            <a:off x="2819400" y="2133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264" name="Oval 224"/>
          <p:cNvSpPr>
            <a:spLocks noChangeArrowheads="1"/>
          </p:cNvSpPr>
          <p:nvPr/>
        </p:nvSpPr>
        <p:spPr bwMode="auto">
          <a:xfrm>
            <a:off x="3200400" y="1905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265" name="Oval 225"/>
          <p:cNvSpPr>
            <a:spLocks noChangeArrowheads="1"/>
          </p:cNvSpPr>
          <p:nvPr/>
        </p:nvSpPr>
        <p:spPr bwMode="auto">
          <a:xfrm>
            <a:off x="2743200" y="2514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266" name="Oval 226"/>
          <p:cNvSpPr>
            <a:spLocks noChangeArrowheads="1"/>
          </p:cNvSpPr>
          <p:nvPr/>
        </p:nvSpPr>
        <p:spPr bwMode="auto">
          <a:xfrm>
            <a:off x="2286000" y="2819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267" name="Oval 227"/>
          <p:cNvSpPr>
            <a:spLocks noChangeArrowheads="1"/>
          </p:cNvSpPr>
          <p:nvPr/>
        </p:nvSpPr>
        <p:spPr bwMode="auto">
          <a:xfrm>
            <a:off x="2819400" y="28956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268" name="Oval 228"/>
          <p:cNvSpPr>
            <a:spLocks noChangeArrowheads="1"/>
          </p:cNvSpPr>
          <p:nvPr/>
        </p:nvSpPr>
        <p:spPr bwMode="auto">
          <a:xfrm>
            <a:off x="3200400" y="2362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269" name="Oval 229"/>
          <p:cNvSpPr>
            <a:spLocks noChangeArrowheads="1"/>
          </p:cNvSpPr>
          <p:nvPr/>
        </p:nvSpPr>
        <p:spPr bwMode="auto">
          <a:xfrm>
            <a:off x="1905000" y="3124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270" name="Oval 230"/>
          <p:cNvSpPr>
            <a:spLocks noChangeArrowheads="1"/>
          </p:cNvSpPr>
          <p:nvPr/>
        </p:nvSpPr>
        <p:spPr bwMode="auto">
          <a:xfrm>
            <a:off x="24384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271" name="Oval 231"/>
          <p:cNvSpPr>
            <a:spLocks noChangeArrowheads="1"/>
          </p:cNvSpPr>
          <p:nvPr/>
        </p:nvSpPr>
        <p:spPr bwMode="auto">
          <a:xfrm>
            <a:off x="3276600" y="2743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272" name="Oval 232"/>
          <p:cNvSpPr>
            <a:spLocks noChangeArrowheads="1"/>
          </p:cNvSpPr>
          <p:nvPr/>
        </p:nvSpPr>
        <p:spPr bwMode="auto">
          <a:xfrm>
            <a:off x="3581400" y="2133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273" name="Oval 233"/>
          <p:cNvSpPr>
            <a:spLocks noChangeArrowheads="1"/>
          </p:cNvSpPr>
          <p:nvPr/>
        </p:nvSpPr>
        <p:spPr bwMode="auto">
          <a:xfrm>
            <a:off x="2362200" y="2057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274" name="Oval 234"/>
          <p:cNvSpPr>
            <a:spLocks noChangeArrowheads="1"/>
          </p:cNvSpPr>
          <p:nvPr/>
        </p:nvSpPr>
        <p:spPr bwMode="auto">
          <a:xfrm>
            <a:off x="4572000" y="1981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275" name="Oval 235"/>
          <p:cNvSpPr>
            <a:spLocks noChangeArrowheads="1"/>
          </p:cNvSpPr>
          <p:nvPr/>
        </p:nvSpPr>
        <p:spPr bwMode="auto">
          <a:xfrm>
            <a:off x="50292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276" name="Oval 236"/>
          <p:cNvSpPr>
            <a:spLocks noChangeArrowheads="1"/>
          </p:cNvSpPr>
          <p:nvPr/>
        </p:nvSpPr>
        <p:spPr bwMode="auto">
          <a:xfrm>
            <a:off x="5562600" y="1828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277" name="Oval 237"/>
          <p:cNvSpPr>
            <a:spLocks noChangeArrowheads="1"/>
          </p:cNvSpPr>
          <p:nvPr/>
        </p:nvSpPr>
        <p:spPr bwMode="auto">
          <a:xfrm>
            <a:off x="5181600" y="2209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278" name="Oval 238"/>
          <p:cNvSpPr>
            <a:spLocks noChangeArrowheads="1"/>
          </p:cNvSpPr>
          <p:nvPr/>
        </p:nvSpPr>
        <p:spPr bwMode="auto">
          <a:xfrm>
            <a:off x="4800600" y="2438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279" name="Oval 239"/>
          <p:cNvSpPr>
            <a:spLocks noChangeArrowheads="1"/>
          </p:cNvSpPr>
          <p:nvPr/>
        </p:nvSpPr>
        <p:spPr bwMode="auto">
          <a:xfrm>
            <a:off x="5257800" y="2667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280" name="Oval 240"/>
          <p:cNvSpPr>
            <a:spLocks noChangeArrowheads="1"/>
          </p:cNvSpPr>
          <p:nvPr/>
        </p:nvSpPr>
        <p:spPr bwMode="auto">
          <a:xfrm>
            <a:off x="5791200" y="2286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281" name="Oval 241"/>
          <p:cNvSpPr>
            <a:spLocks noChangeArrowheads="1"/>
          </p:cNvSpPr>
          <p:nvPr/>
        </p:nvSpPr>
        <p:spPr bwMode="auto">
          <a:xfrm>
            <a:off x="4724400" y="2971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282" name="Oval 242"/>
          <p:cNvSpPr>
            <a:spLocks noChangeArrowheads="1"/>
          </p:cNvSpPr>
          <p:nvPr/>
        </p:nvSpPr>
        <p:spPr bwMode="auto">
          <a:xfrm>
            <a:off x="5715000" y="2743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283" name="Oval 243"/>
          <p:cNvSpPr>
            <a:spLocks noChangeArrowheads="1"/>
          </p:cNvSpPr>
          <p:nvPr/>
        </p:nvSpPr>
        <p:spPr bwMode="auto">
          <a:xfrm>
            <a:off x="5105400" y="3048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284" name="Oval 244"/>
          <p:cNvSpPr>
            <a:spLocks noChangeArrowheads="1"/>
          </p:cNvSpPr>
          <p:nvPr/>
        </p:nvSpPr>
        <p:spPr bwMode="auto">
          <a:xfrm>
            <a:off x="6172200" y="1981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285" name="Oval 245"/>
          <p:cNvSpPr>
            <a:spLocks noChangeArrowheads="1"/>
          </p:cNvSpPr>
          <p:nvPr/>
        </p:nvSpPr>
        <p:spPr bwMode="auto">
          <a:xfrm>
            <a:off x="6248400" y="2438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286" name="Oval 246"/>
          <p:cNvSpPr>
            <a:spLocks noChangeArrowheads="1"/>
          </p:cNvSpPr>
          <p:nvPr/>
        </p:nvSpPr>
        <p:spPr bwMode="auto">
          <a:xfrm>
            <a:off x="6629400" y="2209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287" name="Oval 247"/>
          <p:cNvSpPr>
            <a:spLocks noChangeArrowheads="1"/>
          </p:cNvSpPr>
          <p:nvPr/>
        </p:nvSpPr>
        <p:spPr bwMode="auto">
          <a:xfrm>
            <a:off x="6172200" y="2819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288" name="Oval 248"/>
          <p:cNvSpPr>
            <a:spLocks noChangeArrowheads="1"/>
          </p:cNvSpPr>
          <p:nvPr/>
        </p:nvSpPr>
        <p:spPr bwMode="auto">
          <a:xfrm>
            <a:off x="5715000" y="3124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289" name="Oval 249"/>
          <p:cNvSpPr>
            <a:spLocks noChangeArrowheads="1"/>
          </p:cNvSpPr>
          <p:nvPr/>
        </p:nvSpPr>
        <p:spPr bwMode="auto">
          <a:xfrm>
            <a:off x="62484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290" name="Oval 250"/>
          <p:cNvSpPr>
            <a:spLocks noChangeArrowheads="1"/>
          </p:cNvSpPr>
          <p:nvPr/>
        </p:nvSpPr>
        <p:spPr bwMode="auto">
          <a:xfrm>
            <a:off x="4419600" y="2590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291" name="Oval 251"/>
          <p:cNvSpPr>
            <a:spLocks noChangeArrowheads="1"/>
          </p:cNvSpPr>
          <p:nvPr/>
        </p:nvSpPr>
        <p:spPr bwMode="auto">
          <a:xfrm>
            <a:off x="4343400" y="2209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292" name="Oval 252"/>
          <p:cNvSpPr>
            <a:spLocks noChangeArrowheads="1"/>
          </p:cNvSpPr>
          <p:nvPr/>
        </p:nvSpPr>
        <p:spPr bwMode="auto">
          <a:xfrm>
            <a:off x="6629400" y="2667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293" name="Oval 253"/>
          <p:cNvSpPr>
            <a:spLocks noChangeArrowheads="1"/>
          </p:cNvSpPr>
          <p:nvPr/>
        </p:nvSpPr>
        <p:spPr bwMode="auto">
          <a:xfrm>
            <a:off x="4876800" y="3352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294" name="Oval 254"/>
          <p:cNvSpPr>
            <a:spLocks noChangeArrowheads="1"/>
          </p:cNvSpPr>
          <p:nvPr/>
        </p:nvSpPr>
        <p:spPr bwMode="auto">
          <a:xfrm>
            <a:off x="5334000" y="3429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295" name="Oval 255"/>
          <p:cNvSpPr>
            <a:spLocks noChangeArrowheads="1"/>
          </p:cNvSpPr>
          <p:nvPr/>
        </p:nvSpPr>
        <p:spPr bwMode="auto">
          <a:xfrm>
            <a:off x="5867400" y="3505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296" name="Oval 256"/>
          <p:cNvSpPr>
            <a:spLocks noChangeArrowheads="1"/>
          </p:cNvSpPr>
          <p:nvPr/>
        </p:nvSpPr>
        <p:spPr bwMode="auto">
          <a:xfrm>
            <a:off x="6477000" y="3581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297" name="Oval 257"/>
          <p:cNvSpPr>
            <a:spLocks noChangeArrowheads="1"/>
          </p:cNvSpPr>
          <p:nvPr/>
        </p:nvSpPr>
        <p:spPr bwMode="auto">
          <a:xfrm>
            <a:off x="6705600" y="3048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298" name="Oval 258"/>
          <p:cNvSpPr>
            <a:spLocks noChangeArrowheads="1"/>
          </p:cNvSpPr>
          <p:nvPr/>
        </p:nvSpPr>
        <p:spPr bwMode="auto">
          <a:xfrm>
            <a:off x="7010400" y="2438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299" name="Oval 259"/>
          <p:cNvSpPr>
            <a:spLocks noChangeArrowheads="1"/>
          </p:cNvSpPr>
          <p:nvPr/>
        </p:nvSpPr>
        <p:spPr bwMode="auto">
          <a:xfrm>
            <a:off x="7162800" y="2819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300" name="Oval 260"/>
          <p:cNvSpPr>
            <a:spLocks noChangeArrowheads="1"/>
          </p:cNvSpPr>
          <p:nvPr/>
        </p:nvSpPr>
        <p:spPr bwMode="auto">
          <a:xfrm>
            <a:off x="6934200" y="3429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301" name="Oval 261"/>
          <p:cNvSpPr>
            <a:spLocks noChangeArrowheads="1"/>
          </p:cNvSpPr>
          <p:nvPr/>
        </p:nvSpPr>
        <p:spPr bwMode="auto">
          <a:xfrm>
            <a:off x="5562600" y="3810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302" name="Oval 262"/>
          <p:cNvSpPr>
            <a:spLocks noChangeArrowheads="1"/>
          </p:cNvSpPr>
          <p:nvPr/>
        </p:nvSpPr>
        <p:spPr bwMode="auto">
          <a:xfrm>
            <a:off x="5105400" y="3733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303" name="Oval 263"/>
          <p:cNvSpPr>
            <a:spLocks noChangeArrowheads="1"/>
          </p:cNvSpPr>
          <p:nvPr/>
        </p:nvSpPr>
        <p:spPr bwMode="auto">
          <a:xfrm>
            <a:off x="4267200" y="2971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304" name="Oval 264"/>
          <p:cNvSpPr>
            <a:spLocks noChangeArrowheads="1"/>
          </p:cNvSpPr>
          <p:nvPr/>
        </p:nvSpPr>
        <p:spPr bwMode="auto">
          <a:xfrm>
            <a:off x="4495800" y="3352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305" name="Oval 265"/>
          <p:cNvSpPr>
            <a:spLocks noChangeArrowheads="1"/>
          </p:cNvSpPr>
          <p:nvPr/>
        </p:nvSpPr>
        <p:spPr bwMode="auto">
          <a:xfrm>
            <a:off x="6172200" y="3733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306" name="Oval 266"/>
          <p:cNvSpPr>
            <a:spLocks noChangeArrowheads="1"/>
          </p:cNvSpPr>
          <p:nvPr/>
        </p:nvSpPr>
        <p:spPr bwMode="auto">
          <a:xfrm>
            <a:off x="5867400" y="396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307" name="Oval 267"/>
          <p:cNvSpPr>
            <a:spLocks noChangeArrowheads="1"/>
          </p:cNvSpPr>
          <p:nvPr/>
        </p:nvSpPr>
        <p:spPr bwMode="auto">
          <a:xfrm>
            <a:off x="7086600" y="3124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308" name="Oval 268"/>
          <p:cNvSpPr>
            <a:spLocks noChangeArrowheads="1"/>
          </p:cNvSpPr>
          <p:nvPr/>
        </p:nvSpPr>
        <p:spPr bwMode="auto">
          <a:xfrm>
            <a:off x="6858000" y="3810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309" name="Oval 269"/>
          <p:cNvSpPr>
            <a:spLocks noChangeArrowheads="1"/>
          </p:cNvSpPr>
          <p:nvPr/>
        </p:nvSpPr>
        <p:spPr bwMode="auto">
          <a:xfrm>
            <a:off x="6477000" y="3886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310" name="Oval 270"/>
          <p:cNvSpPr>
            <a:spLocks noChangeArrowheads="1"/>
          </p:cNvSpPr>
          <p:nvPr/>
        </p:nvSpPr>
        <p:spPr bwMode="auto">
          <a:xfrm>
            <a:off x="5029200" y="4038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311" name="Oval 271"/>
          <p:cNvSpPr>
            <a:spLocks noChangeArrowheads="1"/>
          </p:cNvSpPr>
          <p:nvPr/>
        </p:nvSpPr>
        <p:spPr bwMode="auto">
          <a:xfrm>
            <a:off x="5562600" y="4191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312" name="Oval 272"/>
          <p:cNvSpPr>
            <a:spLocks noChangeArrowheads="1"/>
          </p:cNvSpPr>
          <p:nvPr/>
        </p:nvSpPr>
        <p:spPr bwMode="auto">
          <a:xfrm>
            <a:off x="5181600" y="4572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313" name="Oval 273"/>
          <p:cNvSpPr>
            <a:spLocks noChangeArrowheads="1"/>
          </p:cNvSpPr>
          <p:nvPr/>
        </p:nvSpPr>
        <p:spPr bwMode="auto">
          <a:xfrm>
            <a:off x="5334000" y="4953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314" name="Oval 274"/>
          <p:cNvSpPr>
            <a:spLocks noChangeArrowheads="1"/>
          </p:cNvSpPr>
          <p:nvPr/>
        </p:nvSpPr>
        <p:spPr bwMode="auto">
          <a:xfrm>
            <a:off x="5791200" y="4648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315" name="Oval 275"/>
          <p:cNvSpPr>
            <a:spLocks noChangeArrowheads="1"/>
          </p:cNvSpPr>
          <p:nvPr/>
        </p:nvSpPr>
        <p:spPr bwMode="auto">
          <a:xfrm>
            <a:off x="5715000" y="5105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316" name="Oval 276"/>
          <p:cNvSpPr>
            <a:spLocks noChangeArrowheads="1"/>
          </p:cNvSpPr>
          <p:nvPr/>
        </p:nvSpPr>
        <p:spPr bwMode="auto">
          <a:xfrm>
            <a:off x="6172200" y="4343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317" name="Oval 277"/>
          <p:cNvSpPr>
            <a:spLocks noChangeArrowheads="1"/>
          </p:cNvSpPr>
          <p:nvPr/>
        </p:nvSpPr>
        <p:spPr bwMode="auto">
          <a:xfrm>
            <a:off x="6248400" y="4800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318" name="Oval 278"/>
          <p:cNvSpPr>
            <a:spLocks noChangeArrowheads="1"/>
          </p:cNvSpPr>
          <p:nvPr/>
        </p:nvSpPr>
        <p:spPr bwMode="auto">
          <a:xfrm>
            <a:off x="6629400" y="4572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319" name="Oval 279"/>
          <p:cNvSpPr>
            <a:spLocks noChangeArrowheads="1"/>
          </p:cNvSpPr>
          <p:nvPr/>
        </p:nvSpPr>
        <p:spPr bwMode="auto">
          <a:xfrm>
            <a:off x="6172200" y="5181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320" name="Oval 280"/>
          <p:cNvSpPr>
            <a:spLocks noChangeArrowheads="1"/>
          </p:cNvSpPr>
          <p:nvPr/>
        </p:nvSpPr>
        <p:spPr bwMode="auto">
          <a:xfrm>
            <a:off x="6629400" y="5029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321" name="Oval 281"/>
          <p:cNvSpPr>
            <a:spLocks noChangeArrowheads="1"/>
          </p:cNvSpPr>
          <p:nvPr/>
        </p:nvSpPr>
        <p:spPr bwMode="auto">
          <a:xfrm>
            <a:off x="4114800" y="3352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322" name="Oval 282"/>
          <p:cNvSpPr>
            <a:spLocks noChangeArrowheads="1"/>
          </p:cNvSpPr>
          <p:nvPr/>
        </p:nvSpPr>
        <p:spPr bwMode="auto">
          <a:xfrm>
            <a:off x="3962400" y="2209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323" name="Oval 283"/>
          <p:cNvSpPr>
            <a:spLocks noChangeArrowheads="1"/>
          </p:cNvSpPr>
          <p:nvPr/>
        </p:nvSpPr>
        <p:spPr bwMode="auto">
          <a:xfrm>
            <a:off x="6553200" y="4191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324" name="Oval 284"/>
          <p:cNvSpPr>
            <a:spLocks noChangeArrowheads="1"/>
          </p:cNvSpPr>
          <p:nvPr/>
        </p:nvSpPr>
        <p:spPr bwMode="auto">
          <a:xfrm>
            <a:off x="4953000" y="4343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325" name="Oval 285"/>
          <p:cNvSpPr>
            <a:spLocks noChangeArrowheads="1"/>
          </p:cNvSpPr>
          <p:nvPr/>
        </p:nvSpPr>
        <p:spPr bwMode="auto">
          <a:xfrm>
            <a:off x="5486400" y="4495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326" name="Oval 286"/>
          <p:cNvSpPr>
            <a:spLocks noChangeArrowheads="1"/>
          </p:cNvSpPr>
          <p:nvPr/>
        </p:nvSpPr>
        <p:spPr bwMode="auto">
          <a:xfrm>
            <a:off x="2133600" y="3505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327" name="Oval 287"/>
          <p:cNvSpPr>
            <a:spLocks noChangeArrowheads="1"/>
          </p:cNvSpPr>
          <p:nvPr/>
        </p:nvSpPr>
        <p:spPr bwMode="auto">
          <a:xfrm>
            <a:off x="1676400" y="3429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328" name="Oval 288"/>
          <p:cNvSpPr>
            <a:spLocks noChangeArrowheads="1"/>
          </p:cNvSpPr>
          <p:nvPr/>
        </p:nvSpPr>
        <p:spPr bwMode="auto">
          <a:xfrm>
            <a:off x="2438400" y="3657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329" name="Oval 289"/>
          <p:cNvSpPr>
            <a:spLocks noChangeArrowheads="1"/>
          </p:cNvSpPr>
          <p:nvPr/>
        </p:nvSpPr>
        <p:spPr bwMode="auto">
          <a:xfrm>
            <a:off x="1828800" y="3810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330" name="Oval 290"/>
          <p:cNvSpPr>
            <a:spLocks noChangeArrowheads="1"/>
          </p:cNvSpPr>
          <p:nvPr/>
        </p:nvSpPr>
        <p:spPr bwMode="auto">
          <a:xfrm>
            <a:off x="3048000" y="3581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331" name="Oval 291"/>
          <p:cNvSpPr>
            <a:spLocks noChangeArrowheads="1"/>
          </p:cNvSpPr>
          <p:nvPr/>
        </p:nvSpPr>
        <p:spPr bwMode="auto">
          <a:xfrm>
            <a:off x="2286000" y="4038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332" name="Oval 292"/>
          <p:cNvSpPr>
            <a:spLocks noChangeArrowheads="1"/>
          </p:cNvSpPr>
          <p:nvPr/>
        </p:nvSpPr>
        <p:spPr bwMode="auto">
          <a:xfrm>
            <a:off x="3352800" y="3810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333" name="Oval 293"/>
          <p:cNvSpPr>
            <a:spLocks noChangeArrowheads="1"/>
          </p:cNvSpPr>
          <p:nvPr/>
        </p:nvSpPr>
        <p:spPr bwMode="auto">
          <a:xfrm>
            <a:off x="2895600" y="4114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334" name="Oval 294"/>
          <p:cNvSpPr>
            <a:spLocks noChangeArrowheads="1"/>
          </p:cNvSpPr>
          <p:nvPr/>
        </p:nvSpPr>
        <p:spPr bwMode="auto">
          <a:xfrm>
            <a:off x="3429000" y="4191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335" name="Oval 295"/>
          <p:cNvSpPr>
            <a:spLocks noChangeArrowheads="1"/>
          </p:cNvSpPr>
          <p:nvPr/>
        </p:nvSpPr>
        <p:spPr bwMode="auto">
          <a:xfrm>
            <a:off x="2514600" y="4419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336" name="Oval 296"/>
          <p:cNvSpPr>
            <a:spLocks noChangeArrowheads="1"/>
          </p:cNvSpPr>
          <p:nvPr/>
        </p:nvSpPr>
        <p:spPr bwMode="auto">
          <a:xfrm>
            <a:off x="3048000" y="4495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337" name="Oval 297"/>
          <p:cNvSpPr>
            <a:spLocks noChangeArrowheads="1"/>
          </p:cNvSpPr>
          <p:nvPr/>
        </p:nvSpPr>
        <p:spPr bwMode="auto">
          <a:xfrm>
            <a:off x="3657600" y="4572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338" name="Oval 298"/>
          <p:cNvSpPr>
            <a:spLocks noChangeArrowheads="1"/>
          </p:cNvSpPr>
          <p:nvPr/>
        </p:nvSpPr>
        <p:spPr bwMode="auto">
          <a:xfrm>
            <a:off x="2743200" y="4800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339" name="Oval 299"/>
          <p:cNvSpPr>
            <a:spLocks noChangeArrowheads="1"/>
          </p:cNvSpPr>
          <p:nvPr/>
        </p:nvSpPr>
        <p:spPr bwMode="auto">
          <a:xfrm>
            <a:off x="3352800" y="4724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340" name="Oval 300"/>
          <p:cNvSpPr>
            <a:spLocks noChangeArrowheads="1"/>
          </p:cNvSpPr>
          <p:nvPr/>
        </p:nvSpPr>
        <p:spPr bwMode="auto">
          <a:xfrm>
            <a:off x="3048000" y="4876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341" name="Oval 301"/>
          <p:cNvSpPr>
            <a:spLocks noChangeArrowheads="1"/>
          </p:cNvSpPr>
          <p:nvPr/>
        </p:nvSpPr>
        <p:spPr bwMode="auto">
          <a:xfrm>
            <a:off x="2743200" y="3810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342" name="Oval 302"/>
          <p:cNvSpPr>
            <a:spLocks noChangeArrowheads="1"/>
          </p:cNvSpPr>
          <p:nvPr/>
        </p:nvSpPr>
        <p:spPr bwMode="auto">
          <a:xfrm>
            <a:off x="3886200" y="3733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343" name="Oval 303"/>
          <p:cNvSpPr>
            <a:spLocks noChangeArrowheads="1"/>
          </p:cNvSpPr>
          <p:nvPr/>
        </p:nvSpPr>
        <p:spPr bwMode="auto">
          <a:xfrm>
            <a:off x="3810000" y="4114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344" name="Oval 304"/>
          <p:cNvSpPr>
            <a:spLocks noChangeArrowheads="1"/>
          </p:cNvSpPr>
          <p:nvPr/>
        </p:nvSpPr>
        <p:spPr bwMode="auto">
          <a:xfrm>
            <a:off x="4724400" y="3733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345" name="Oval 305"/>
          <p:cNvSpPr>
            <a:spLocks noChangeArrowheads="1"/>
          </p:cNvSpPr>
          <p:nvPr/>
        </p:nvSpPr>
        <p:spPr bwMode="auto">
          <a:xfrm>
            <a:off x="4267200" y="3657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346" name="Oval 306"/>
          <p:cNvSpPr>
            <a:spLocks noChangeArrowheads="1"/>
          </p:cNvSpPr>
          <p:nvPr/>
        </p:nvSpPr>
        <p:spPr bwMode="auto">
          <a:xfrm>
            <a:off x="4572000" y="4343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347" name="Oval 307"/>
          <p:cNvSpPr>
            <a:spLocks noChangeArrowheads="1"/>
          </p:cNvSpPr>
          <p:nvPr/>
        </p:nvSpPr>
        <p:spPr bwMode="auto">
          <a:xfrm>
            <a:off x="4419600" y="396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348" name="Oval 308"/>
          <p:cNvSpPr>
            <a:spLocks noChangeArrowheads="1"/>
          </p:cNvSpPr>
          <p:nvPr/>
        </p:nvSpPr>
        <p:spPr bwMode="auto">
          <a:xfrm>
            <a:off x="4191000" y="4114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349" name="Oval 309"/>
          <p:cNvSpPr>
            <a:spLocks noChangeArrowheads="1"/>
          </p:cNvSpPr>
          <p:nvPr/>
        </p:nvSpPr>
        <p:spPr bwMode="auto">
          <a:xfrm>
            <a:off x="3962400" y="4419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350" name="Oval 310"/>
          <p:cNvSpPr>
            <a:spLocks noChangeArrowheads="1"/>
          </p:cNvSpPr>
          <p:nvPr/>
        </p:nvSpPr>
        <p:spPr bwMode="auto">
          <a:xfrm>
            <a:off x="3048000" y="3276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351" name="Oval 311"/>
          <p:cNvSpPr>
            <a:spLocks noChangeArrowheads="1"/>
          </p:cNvSpPr>
          <p:nvPr/>
        </p:nvSpPr>
        <p:spPr bwMode="auto">
          <a:xfrm>
            <a:off x="3733800" y="2514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352" name="Oval 312"/>
          <p:cNvSpPr>
            <a:spLocks noChangeArrowheads="1"/>
          </p:cNvSpPr>
          <p:nvPr/>
        </p:nvSpPr>
        <p:spPr bwMode="auto">
          <a:xfrm>
            <a:off x="3505200" y="3124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353" name="Oval 313"/>
          <p:cNvSpPr>
            <a:spLocks noChangeArrowheads="1"/>
          </p:cNvSpPr>
          <p:nvPr/>
        </p:nvSpPr>
        <p:spPr bwMode="auto">
          <a:xfrm>
            <a:off x="3657600" y="2819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354" name="Oval 314"/>
          <p:cNvSpPr>
            <a:spLocks noChangeArrowheads="1"/>
          </p:cNvSpPr>
          <p:nvPr/>
        </p:nvSpPr>
        <p:spPr bwMode="auto">
          <a:xfrm>
            <a:off x="3886200" y="31242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355" name="Oval 315"/>
          <p:cNvSpPr>
            <a:spLocks noChangeArrowheads="1"/>
          </p:cNvSpPr>
          <p:nvPr/>
        </p:nvSpPr>
        <p:spPr bwMode="auto">
          <a:xfrm>
            <a:off x="4038600" y="2667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356" name="Oval 316"/>
          <p:cNvSpPr>
            <a:spLocks noChangeArrowheads="1"/>
          </p:cNvSpPr>
          <p:nvPr/>
        </p:nvSpPr>
        <p:spPr bwMode="auto">
          <a:xfrm>
            <a:off x="2743200" y="3429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357" name="Oval 317"/>
          <p:cNvSpPr>
            <a:spLocks noChangeArrowheads="1"/>
          </p:cNvSpPr>
          <p:nvPr/>
        </p:nvSpPr>
        <p:spPr bwMode="auto">
          <a:xfrm>
            <a:off x="3429000" y="3505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358" name="Oval 318"/>
          <p:cNvSpPr>
            <a:spLocks noChangeArrowheads="1"/>
          </p:cNvSpPr>
          <p:nvPr/>
        </p:nvSpPr>
        <p:spPr bwMode="auto">
          <a:xfrm>
            <a:off x="3733800" y="3429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359" name="Oval 319"/>
          <p:cNvSpPr>
            <a:spLocks noChangeArrowheads="1"/>
          </p:cNvSpPr>
          <p:nvPr/>
        </p:nvSpPr>
        <p:spPr bwMode="auto">
          <a:xfrm>
            <a:off x="3429000" y="3505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360" name="Line 320"/>
          <p:cNvSpPr>
            <a:spLocks noChangeShapeType="1"/>
          </p:cNvSpPr>
          <p:nvPr/>
        </p:nvSpPr>
        <p:spPr bwMode="auto">
          <a:xfrm>
            <a:off x="2895600" y="2971800"/>
            <a:ext cx="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361" name="Oval 321"/>
          <p:cNvSpPr>
            <a:spLocks noChangeArrowheads="1"/>
          </p:cNvSpPr>
          <p:nvPr/>
        </p:nvSpPr>
        <p:spPr bwMode="auto">
          <a:xfrm>
            <a:off x="5257800" y="4267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362" name="Oval 322"/>
          <p:cNvSpPr>
            <a:spLocks noChangeArrowheads="1"/>
          </p:cNvSpPr>
          <p:nvPr/>
        </p:nvSpPr>
        <p:spPr bwMode="auto">
          <a:xfrm>
            <a:off x="2054225" y="2305050"/>
            <a:ext cx="2214563" cy="2178050"/>
          </a:xfrm>
          <a:prstGeom prst="ellipse">
            <a:avLst/>
          </a:prstGeom>
          <a:noFill/>
          <a:ln w="25400">
            <a:solidFill>
              <a:srgbClr val="008000"/>
            </a:solidFill>
            <a:round/>
            <a:headEnd/>
            <a:tailEnd type="none" w="lg" len="lg"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7363" name="Freeform 323"/>
          <p:cNvSpPr>
            <a:spLocks/>
          </p:cNvSpPr>
          <p:nvPr/>
        </p:nvSpPr>
        <p:spPr bwMode="auto">
          <a:xfrm>
            <a:off x="2846388" y="3082925"/>
            <a:ext cx="274637" cy="254000"/>
          </a:xfrm>
          <a:custGeom>
            <a:avLst/>
            <a:gdLst>
              <a:gd name="T0" fmla="*/ 435985488 w 173"/>
              <a:gd name="T1" fmla="*/ 403224945 h 160"/>
              <a:gd name="T2" fmla="*/ 254534534 w 173"/>
              <a:gd name="T3" fmla="*/ 357862150 h 160"/>
              <a:gd name="T4" fmla="*/ 209171820 w 173"/>
              <a:gd name="T5" fmla="*/ 342741218 h 160"/>
              <a:gd name="T6" fmla="*/ 120967287 w 173"/>
              <a:gd name="T7" fmla="*/ 284776853 h 160"/>
              <a:gd name="T8" fmla="*/ 0 w 173"/>
              <a:gd name="T9" fmla="*/ 0 h 1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3"/>
              <a:gd name="T16" fmla="*/ 0 h 160"/>
              <a:gd name="T17" fmla="*/ 173 w 173"/>
              <a:gd name="T18" fmla="*/ 160 h 1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3" h="160">
                <a:moveTo>
                  <a:pt x="173" y="160"/>
                </a:moveTo>
                <a:cubicBezTo>
                  <a:pt x="125" y="152"/>
                  <a:pt x="149" y="158"/>
                  <a:pt x="101" y="142"/>
                </a:cubicBezTo>
                <a:cubicBezTo>
                  <a:pt x="95" y="140"/>
                  <a:pt x="83" y="136"/>
                  <a:pt x="83" y="136"/>
                </a:cubicBezTo>
                <a:cubicBezTo>
                  <a:pt x="72" y="128"/>
                  <a:pt x="57" y="123"/>
                  <a:pt x="48" y="113"/>
                </a:cubicBezTo>
                <a:cubicBezTo>
                  <a:pt x="27" y="89"/>
                  <a:pt x="0" y="32"/>
                  <a:pt x="0" y="0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 type="none" w="med" len="med"/>
            <a:tailEnd type="triangl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364" name="Freeform 324"/>
          <p:cNvSpPr>
            <a:spLocks/>
          </p:cNvSpPr>
          <p:nvPr/>
        </p:nvSpPr>
        <p:spPr bwMode="auto">
          <a:xfrm>
            <a:off x="2932113" y="2800350"/>
            <a:ext cx="952500" cy="366713"/>
          </a:xfrm>
          <a:custGeom>
            <a:avLst/>
            <a:gdLst>
              <a:gd name="T0" fmla="*/ 0 w 600"/>
              <a:gd name="T1" fmla="*/ 163811180 h 231"/>
              <a:gd name="T2" fmla="*/ 463708760 w 600"/>
              <a:gd name="T3" fmla="*/ 0 h 231"/>
              <a:gd name="T4" fmla="*/ 791328939 w 600"/>
              <a:gd name="T5" fmla="*/ 15120960 h 231"/>
              <a:gd name="T6" fmla="*/ 1030743090 w 600"/>
              <a:gd name="T7" fmla="*/ 42843509 h 231"/>
              <a:gd name="T8" fmla="*/ 1121468678 w 600"/>
              <a:gd name="T9" fmla="*/ 73085430 h 231"/>
              <a:gd name="T10" fmla="*/ 1166831472 w 600"/>
              <a:gd name="T11" fmla="*/ 88206384 h 231"/>
              <a:gd name="T12" fmla="*/ 1421367944 w 600"/>
              <a:gd name="T13" fmla="*/ 478830412 h 231"/>
              <a:gd name="T14" fmla="*/ 1512093532 w 600"/>
              <a:gd name="T15" fmla="*/ 582157726 h 23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0"/>
              <a:gd name="T25" fmla="*/ 0 h 231"/>
              <a:gd name="T26" fmla="*/ 600 w 600"/>
              <a:gd name="T27" fmla="*/ 231 h 23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0" h="231">
                <a:moveTo>
                  <a:pt x="0" y="65"/>
                </a:moveTo>
                <a:cubicBezTo>
                  <a:pt x="62" y="23"/>
                  <a:pt x="109" y="8"/>
                  <a:pt x="184" y="0"/>
                </a:cubicBezTo>
                <a:cubicBezTo>
                  <a:pt x="241" y="14"/>
                  <a:pt x="233" y="11"/>
                  <a:pt x="314" y="6"/>
                </a:cubicBezTo>
                <a:cubicBezTo>
                  <a:pt x="344" y="9"/>
                  <a:pt x="379" y="8"/>
                  <a:pt x="409" y="17"/>
                </a:cubicBezTo>
                <a:cubicBezTo>
                  <a:pt x="421" y="21"/>
                  <a:pt x="433" y="25"/>
                  <a:pt x="445" y="29"/>
                </a:cubicBezTo>
                <a:cubicBezTo>
                  <a:pt x="451" y="31"/>
                  <a:pt x="463" y="35"/>
                  <a:pt x="463" y="35"/>
                </a:cubicBezTo>
                <a:cubicBezTo>
                  <a:pt x="494" y="81"/>
                  <a:pt x="520" y="160"/>
                  <a:pt x="564" y="190"/>
                </a:cubicBezTo>
                <a:cubicBezTo>
                  <a:pt x="576" y="206"/>
                  <a:pt x="591" y="214"/>
                  <a:pt x="600" y="231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 type="none" w="med" len="med"/>
            <a:tailEnd type="triangl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7365" name="Rectangle 1"/>
          <p:cNvSpPr>
            <a:spLocks noChangeArrowheads="1"/>
          </p:cNvSpPr>
          <p:nvPr/>
        </p:nvSpPr>
        <p:spPr bwMode="auto">
          <a:xfrm>
            <a:off x="300038" y="406400"/>
            <a:ext cx="850265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>
                <a:solidFill>
                  <a:srgbClr val="3333CC"/>
                </a:solidFill>
              </a:rPr>
              <a:t>Continue up phase until downward pointer found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BCA4E9-8EC7-4055-8969-C3510F67BD1C}" type="slidenum">
              <a:rPr lang="en-US" altLang="en-US" smtClean="0"/>
              <a:pPr/>
              <a:t>33</a:t>
            </a:fld>
            <a:endParaRPr lang="en-US" altLang="en-US" smtClean="0"/>
          </a:p>
        </p:txBody>
      </p:sp>
      <p:sp>
        <p:nvSpPr>
          <p:cNvPr id="88066" name="Line 2"/>
          <p:cNvSpPr>
            <a:spLocks noChangeShapeType="1"/>
          </p:cNvSpPr>
          <p:nvPr/>
        </p:nvSpPr>
        <p:spPr bwMode="auto">
          <a:xfrm flipH="1" flipV="1">
            <a:off x="3429000" y="3886200"/>
            <a:ext cx="838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067" name="Line 3"/>
          <p:cNvSpPr>
            <a:spLocks noChangeShapeType="1"/>
          </p:cNvSpPr>
          <p:nvPr/>
        </p:nvSpPr>
        <p:spPr bwMode="auto">
          <a:xfrm flipH="1">
            <a:off x="6248400" y="48768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068" name="Line 4"/>
          <p:cNvSpPr>
            <a:spLocks noChangeShapeType="1"/>
          </p:cNvSpPr>
          <p:nvPr/>
        </p:nvSpPr>
        <p:spPr bwMode="auto">
          <a:xfrm flipV="1">
            <a:off x="3581400" y="2743200"/>
            <a:ext cx="5334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069" name="Line 5"/>
          <p:cNvSpPr>
            <a:spLocks noChangeShapeType="1"/>
          </p:cNvSpPr>
          <p:nvPr/>
        </p:nvSpPr>
        <p:spPr bwMode="auto">
          <a:xfrm flipV="1">
            <a:off x="4800600" y="3505200"/>
            <a:ext cx="609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070" name="Line 6"/>
          <p:cNvSpPr>
            <a:spLocks noChangeShapeType="1"/>
          </p:cNvSpPr>
          <p:nvPr/>
        </p:nvSpPr>
        <p:spPr bwMode="auto">
          <a:xfrm flipV="1">
            <a:off x="6705600" y="25146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071" name="Line 7"/>
          <p:cNvSpPr>
            <a:spLocks noChangeShapeType="1"/>
          </p:cNvSpPr>
          <p:nvPr/>
        </p:nvSpPr>
        <p:spPr bwMode="auto">
          <a:xfrm>
            <a:off x="4648200" y="2057400"/>
            <a:ext cx="685800" cy="685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072" name="Line 8"/>
          <p:cNvSpPr>
            <a:spLocks noChangeShapeType="1"/>
          </p:cNvSpPr>
          <p:nvPr/>
        </p:nvSpPr>
        <p:spPr bwMode="auto">
          <a:xfrm>
            <a:off x="5791200" y="2819400"/>
            <a:ext cx="5334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073" name="Line 9"/>
          <p:cNvSpPr>
            <a:spLocks noChangeShapeType="1"/>
          </p:cNvSpPr>
          <p:nvPr/>
        </p:nvSpPr>
        <p:spPr bwMode="auto">
          <a:xfrm flipH="1">
            <a:off x="5791200" y="2895600"/>
            <a:ext cx="457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074" name="Line 10"/>
          <p:cNvSpPr>
            <a:spLocks noChangeShapeType="1"/>
          </p:cNvSpPr>
          <p:nvPr/>
        </p:nvSpPr>
        <p:spPr bwMode="auto">
          <a:xfrm>
            <a:off x="6248400" y="3810000"/>
            <a:ext cx="0" cy="609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075" name="Line 11"/>
          <p:cNvSpPr>
            <a:spLocks noChangeShapeType="1"/>
          </p:cNvSpPr>
          <p:nvPr/>
        </p:nvSpPr>
        <p:spPr bwMode="auto">
          <a:xfrm>
            <a:off x="5943600" y="4038600"/>
            <a:ext cx="685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076" name="Line 12"/>
          <p:cNvSpPr>
            <a:spLocks noChangeShapeType="1"/>
          </p:cNvSpPr>
          <p:nvPr/>
        </p:nvSpPr>
        <p:spPr bwMode="auto">
          <a:xfrm>
            <a:off x="6324600" y="48768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077" name="Line 13"/>
          <p:cNvSpPr>
            <a:spLocks noChangeShapeType="1"/>
          </p:cNvSpPr>
          <p:nvPr/>
        </p:nvSpPr>
        <p:spPr bwMode="auto">
          <a:xfrm>
            <a:off x="5867400" y="4724400"/>
            <a:ext cx="381000" cy="533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078" name="Line 14"/>
          <p:cNvSpPr>
            <a:spLocks noChangeShapeType="1"/>
          </p:cNvSpPr>
          <p:nvPr/>
        </p:nvSpPr>
        <p:spPr bwMode="auto">
          <a:xfrm flipH="1">
            <a:off x="5791200" y="4876800"/>
            <a:ext cx="533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079" name="Line 15"/>
          <p:cNvSpPr>
            <a:spLocks noChangeShapeType="1"/>
          </p:cNvSpPr>
          <p:nvPr/>
        </p:nvSpPr>
        <p:spPr bwMode="auto">
          <a:xfrm>
            <a:off x="3124200" y="45720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080" name="Line 16"/>
          <p:cNvSpPr>
            <a:spLocks noChangeShapeType="1"/>
          </p:cNvSpPr>
          <p:nvPr/>
        </p:nvSpPr>
        <p:spPr bwMode="auto">
          <a:xfrm flipH="1" flipV="1">
            <a:off x="2971800" y="4191000"/>
            <a:ext cx="7620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081" name="Line 17"/>
          <p:cNvSpPr>
            <a:spLocks noChangeShapeType="1"/>
          </p:cNvSpPr>
          <p:nvPr/>
        </p:nvSpPr>
        <p:spPr bwMode="auto">
          <a:xfrm>
            <a:off x="3429000" y="38862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082" name="Line 18"/>
          <p:cNvSpPr>
            <a:spLocks noChangeShapeType="1"/>
          </p:cNvSpPr>
          <p:nvPr/>
        </p:nvSpPr>
        <p:spPr bwMode="auto">
          <a:xfrm flipH="1" flipV="1">
            <a:off x="6248400" y="28956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083" name="Line 19"/>
          <p:cNvSpPr>
            <a:spLocks noChangeShapeType="1"/>
          </p:cNvSpPr>
          <p:nvPr/>
        </p:nvSpPr>
        <p:spPr bwMode="auto">
          <a:xfrm>
            <a:off x="2362200" y="41148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084" name="Line 20"/>
          <p:cNvSpPr>
            <a:spLocks noChangeShapeType="1"/>
          </p:cNvSpPr>
          <p:nvPr/>
        </p:nvSpPr>
        <p:spPr bwMode="auto">
          <a:xfrm>
            <a:off x="2590800" y="44958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085" name="Line 21"/>
          <p:cNvSpPr>
            <a:spLocks noChangeShapeType="1"/>
          </p:cNvSpPr>
          <p:nvPr/>
        </p:nvSpPr>
        <p:spPr bwMode="auto">
          <a:xfrm>
            <a:off x="2819400" y="4876800"/>
            <a:ext cx="3048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086" name="Line 22"/>
          <p:cNvSpPr>
            <a:spLocks noChangeShapeType="1"/>
          </p:cNvSpPr>
          <p:nvPr/>
        </p:nvSpPr>
        <p:spPr bwMode="auto">
          <a:xfrm flipV="1">
            <a:off x="3429000" y="46482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087" name="Line 23"/>
          <p:cNvSpPr>
            <a:spLocks noChangeShapeType="1"/>
          </p:cNvSpPr>
          <p:nvPr/>
        </p:nvSpPr>
        <p:spPr bwMode="auto">
          <a:xfrm flipV="1">
            <a:off x="3733800" y="44958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088" name="Line 24"/>
          <p:cNvSpPr>
            <a:spLocks noChangeShapeType="1"/>
          </p:cNvSpPr>
          <p:nvPr/>
        </p:nvSpPr>
        <p:spPr bwMode="auto">
          <a:xfrm flipV="1">
            <a:off x="4038600" y="4419600"/>
            <a:ext cx="6096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089" name="Line 25"/>
          <p:cNvSpPr>
            <a:spLocks noChangeShapeType="1"/>
          </p:cNvSpPr>
          <p:nvPr/>
        </p:nvSpPr>
        <p:spPr bwMode="auto">
          <a:xfrm>
            <a:off x="4648200" y="4419600"/>
            <a:ext cx="381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090" name="Line 26"/>
          <p:cNvSpPr>
            <a:spLocks noChangeShapeType="1"/>
          </p:cNvSpPr>
          <p:nvPr/>
        </p:nvSpPr>
        <p:spPr bwMode="auto">
          <a:xfrm flipH="1">
            <a:off x="5791200" y="47244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091" name="Line 27"/>
          <p:cNvSpPr>
            <a:spLocks noChangeShapeType="1"/>
          </p:cNvSpPr>
          <p:nvPr/>
        </p:nvSpPr>
        <p:spPr bwMode="auto">
          <a:xfrm flipV="1">
            <a:off x="6934200" y="34290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8092" name="Line 28"/>
          <p:cNvSpPr>
            <a:spLocks noChangeShapeType="1"/>
          </p:cNvSpPr>
          <p:nvPr/>
        </p:nvSpPr>
        <p:spPr bwMode="auto">
          <a:xfrm flipH="1">
            <a:off x="7010400" y="32004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093" name="Line 29"/>
          <p:cNvSpPr>
            <a:spLocks noChangeShapeType="1"/>
          </p:cNvSpPr>
          <p:nvPr/>
        </p:nvSpPr>
        <p:spPr bwMode="auto">
          <a:xfrm flipH="1">
            <a:off x="6629400" y="3886200"/>
            <a:ext cx="3048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094" name="Line 30"/>
          <p:cNvSpPr>
            <a:spLocks noChangeShapeType="1"/>
          </p:cNvSpPr>
          <p:nvPr/>
        </p:nvSpPr>
        <p:spPr bwMode="auto">
          <a:xfrm>
            <a:off x="6629400" y="42672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095" name="Line 31"/>
          <p:cNvSpPr>
            <a:spLocks noChangeShapeType="1"/>
          </p:cNvSpPr>
          <p:nvPr/>
        </p:nvSpPr>
        <p:spPr bwMode="auto">
          <a:xfrm>
            <a:off x="6705600" y="4648200"/>
            <a:ext cx="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096" name="Line 32"/>
          <p:cNvSpPr>
            <a:spLocks noChangeShapeType="1"/>
          </p:cNvSpPr>
          <p:nvPr/>
        </p:nvSpPr>
        <p:spPr bwMode="auto">
          <a:xfrm>
            <a:off x="5791200" y="32004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097" name="Line 33"/>
          <p:cNvSpPr>
            <a:spLocks noChangeShapeType="1"/>
          </p:cNvSpPr>
          <p:nvPr/>
        </p:nvSpPr>
        <p:spPr bwMode="auto">
          <a:xfrm flipH="1">
            <a:off x="5638800" y="3581400"/>
            <a:ext cx="3048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098" name="Line 34"/>
          <p:cNvSpPr>
            <a:spLocks noChangeShapeType="1"/>
          </p:cNvSpPr>
          <p:nvPr/>
        </p:nvSpPr>
        <p:spPr bwMode="auto">
          <a:xfrm flipV="1">
            <a:off x="3505200" y="3519488"/>
            <a:ext cx="228600" cy="61912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099" name="Line 35"/>
          <p:cNvSpPr>
            <a:spLocks noChangeShapeType="1"/>
          </p:cNvSpPr>
          <p:nvPr/>
        </p:nvSpPr>
        <p:spPr bwMode="auto">
          <a:xfrm flipV="1">
            <a:off x="2819400" y="33528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00" name="Line 36"/>
          <p:cNvSpPr>
            <a:spLocks noChangeShapeType="1"/>
          </p:cNvSpPr>
          <p:nvPr/>
        </p:nvSpPr>
        <p:spPr bwMode="auto">
          <a:xfrm>
            <a:off x="2819400" y="38862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01" name="Line 37"/>
          <p:cNvSpPr>
            <a:spLocks noChangeShapeType="1"/>
          </p:cNvSpPr>
          <p:nvPr/>
        </p:nvSpPr>
        <p:spPr bwMode="auto">
          <a:xfrm flipV="1">
            <a:off x="3124200" y="35814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02" name="Line 38"/>
          <p:cNvSpPr>
            <a:spLocks noChangeShapeType="1"/>
          </p:cNvSpPr>
          <p:nvPr/>
        </p:nvSpPr>
        <p:spPr bwMode="auto">
          <a:xfrm>
            <a:off x="3124200" y="36576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03" name="Line 39"/>
          <p:cNvSpPr>
            <a:spLocks noChangeShapeType="1"/>
          </p:cNvSpPr>
          <p:nvPr/>
        </p:nvSpPr>
        <p:spPr bwMode="auto">
          <a:xfrm>
            <a:off x="2971800" y="41910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04" name="Line 40"/>
          <p:cNvSpPr>
            <a:spLocks noChangeShapeType="1"/>
          </p:cNvSpPr>
          <p:nvPr/>
        </p:nvSpPr>
        <p:spPr bwMode="auto">
          <a:xfrm flipV="1">
            <a:off x="6553200" y="3505200"/>
            <a:ext cx="4572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05" name="Line 41"/>
          <p:cNvSpPr>
            <a:spLocks noChangeShapeType="1"/>
          </p:cNvSpPr>
          <p:nvPr/>
        </p:nvSpPr>
        <p:spPr bwMode="auto">
          <a:xfrm flipV="1">
            <a:off x="2590800" y="41910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06" name="Line 42"/>
          <p:cNvSpPr>
            <a:spLocks noChangeShapeType="1"/>
          </p:cNvSpPr>
          <p:nvPr/>
        </p:nvSpPr>
        <p:spPr bwMode="auto">
          <a:xfrm flipV="1">
            <a:off x="2286000" y="3886200"/>
            <a:ext cx="5334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07" name="Line 43"/>
          <p:cNvSpPr>
            <a:spLocks noChangeShapeType="1"/>
          </p:cNvSpPr>
          <p:nvPr/>
        </p:nvSpPr>
        <p:spPr bwMode="auto">
          <a:xfrm>
            <a:off x="1905000" y="3886200"/>
            <a:ext cx="457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08" name="Line 44"/>
          <p:cNvSpPr>
            <a:spLocks noChangeShapeType="1"/>
          </p:cNvSpPr>
          <p:nvPr/>
        </p:nvSpPr>
        <p:spPr bwMode="auto">
          <a:xfrm flipH="1">
            <a:off x="2819400" y="4572000"/>
            <a:ext cx="3048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09" name="Line 45"/>
          <p:cNvSpPr>
            <a:spLocks noChangeShapeType="1"/>
          </p:cNvSpPr>
          <p:nvPr/>
        </p:nvSpPr>
        <p:spPr bwMode="auto">
          <a:xfrm>
            <a:off x="3124200" y="4572000"/>
            <a:ext cx="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10" name="Line 46"/>
          <p:cNvSpPr>
            <a:spLocks noChangeShapeType="1"/>
          </p:cNvSpPr>
          <p:nvPr/>
        </p:nvSpPr>
        <p:spPr bwMode="auto">
          <a:xfrm flipH="1">
            <a:off x="3124200" y="42672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11" name="Line 47"/>
          <p:cNvSpPr>
            <a:spLocks noChangeShapeType="1"/>
          </p:cNvSpPr>
          <p:nvPr/>
        </p:nvSpPr>
        <p:spPr bwMode="auto">
          <a:xfrm flipH="1" flipV="1">
            <a:off x="3505200" y="42672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12" name="Line 48"/>
          <p:cNvSpPr>
            <a:spLocks noChangeShapeType="1"/>
          </p:cNvSpPr>
          <p:nvPr/>
        </p:nvSpPr>
        <p:spPr bwMode="auto">
          <a:xfrm flipV="1">
            <a:off x="3505200" y="41910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13" name="Line 49"/>
          <p:cNvSpPr>
            <a:spLocks noChangeShapeType="1"/>
          </p:cNvSpPr>
          <p:nvPr/>
        </p:nvSpPr>
        <p:spPr bwMode="auto">
          <a:xfrm flipH="1">
            <a:off x="3886200" y="38100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14" name="Line 50"/>
          <p:cNvSpPr>
            <a:spLocks noChangeShapeType="1"/>
          </p:cNvSpPr>
          <p:nvPr/>
        </p:nvSpPr>
        <p:spPr bwMode="auto">
          <a:xfrm>
            <a:off x="6781800" y="31242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15" name="Line 51"/>
          <p:cNvSpPr>
            <a:spLocks noChangeShapeType="1"/>
          </p:cNvSpPr>
          <p:nvPr/>
        </p:nvSpPr>
        <p:spPr bwMode="auto">
          <a:xfrm>
            <a:off x="3886200" y="4191000"/>
            <a:ext cx="381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16" name="Line 52"/>
          <p:cNvSpPr>
            <a:spLocks noChangeShapeType="1"/>
          </p:cNvSpPr>
          <p:nvPr/>
        </p:nvSpPr>
        <p:spPr bwMode="auto">
          <a:xfrm>
            <a:off x="3886200" y="41910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17" name="Line 53"/>
          <p:cNvSpPr>
            <a:spLocks noChangeShapeType="1"/>
          </p:cNvSpPr>
          <p:nvPr/>
        </p:nvSpPr>
        <p:spPr bwMode="auto">
          <a:xfrm>
            <a:off x="4267200" y="41910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18" name="Line 54"/>
          <p:cNvSpPr>
            <a:spLocks noChangeShapeType="1"/>
          </p:cNvSpPr>
          <p:nvPr/>
        </p:nvSpPr>
        <p:spPr bwMode="auto">
          <a:xfrm>
            <a:off x="4800600" y="3810000"/>
            <a:ext cx="381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19" name="Line 55"/>
          <p:cNvSpPr>
            <a:spLocks noChangeShapeType="1"/>
          </p:cNvSpPr>
          <p:nvPr/>
        </p:nvSpPr>
        <p:spPr bwMode="auto">
          <a:xfrm>
            <a:off x="5181600" y="38100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20" name="Line 56"/>
          <p:cNvSpPr>
            <a:spLocks noChangeShapeType="1"/>
          </p:cNvSpPr>
          <p:nvPr/>
        </p:nvSpPr>
        <p:spPr bwMode="auto">
          <a:xfrm>
            <a:off x="5638800" y="38862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21" name="Line 57"/>
          <p:cNvSpPr>
            <a:spLocks noChangeShapeType="1"/>
          </p:cNvSpPr>
          <p:nvPr/>
        </p:nvSpPr>
        <p:spPr bwMode="auto">
          <a:xfrm flipV="1">
            <a:off x="5943600" y="38100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22" name="Line 58"/>
          <p:cNvSpPr>
            <a:spLocks noChangeShapeType="1"/>
          </p:cNvSpPr>
          <p:nvPr/>
        </p:nvSpPr>
        <p:spPr bwMode="auto">
          <a:xfrm flipV="1">
            <a:off x="6248400" y="36576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23" name="Line 59"/>
          <p:cNvSpPr>
            <a:spLocks noChangeShapeType="1"/>
          </p:cNvSpPr>
          <p:nvPr/>
        </p:nvSpPr>
        <p:spPr bwMode="auto">
          <a:xfrm flipH="1">
            <a:off x="5410200" y="46482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24" name="Line 60"/>
          <p:cNvSpPr>
            <a:spLocks noChangeShapeType="1"/>
          </p:cNvSpPr>
          <p:nvPr/>
        </p:nvSpPr>
        <p:spPr bwMode="auto">
          <a:xfrm>
            <a:off x="4953000" y="34290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25" name="Line 61"/>
          <p:cNvSpPr>
            <a:spLocks noChangeShapeType="1"/>
          </p:cNvSpPr>
          <p:nvPr/>
        </p:nvSpPr>
        <p:spPr bwMode="auto">
          <a:xfrm flipH="1">
            <a:off x="6324600" y="3048000"/>
            <a:ext cx="457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26" name="Line 62"/>
          <p:cNvSpPr>
            <a:spLocks noChangeShapeType="1"/>
          </p:cNvSpPr>
          <p:nvPr/>
        </p:nvSpPr>
        <p:spPr bwMode="auto">
          <a:xfrm>
            <a:off x="5791200" y="3200400"/>
            <a:ext cx="5334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27" name="Line 63"/>
          <p:cNvSpPr>
            <a:spLocks noChangeShapeType="1"/>
          </p:cNvSpPr>
          <p:nvPr/>
        </p:nvSpPr>
        <p:spPr bwMode="auto">
          <a:xfrm>
            <a:off x="4953000" y="34290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28" name="Line 64"/>
          <p:cNvSpPr>
            <a:spLocks noChangeShapeType="1"/>
          </p:cNvSpPr>
          <p:nvPr/>
        </p:nvSpPr>
        <p:spPr bwMode="auto">
          <a:xfrm flipV="1">
            <a:off x="5181600" y="35052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29" name="Line 65"/>
          <p:cNvSpPr>
            <a:spLocks noChangeShapeType="1"/>
          </p:cNvSpPr>
          <p:nvPr/>
        </p:nvSpPr>
        <p:spPr bwMode="auto">
          <a:xfrm flipH="1">
            <a:off x="5943600" y="32766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30" name="Line 66"/>
          <p:cNvSpPr>
            <a:spLocks noChangeShapeType="1"/>
          </p:cNvSpPr>
          <p:nvPr/>
        </p:nvSpPr>
        <p:spPr bwMode="auto">
          <a:xfrm>
            <a:off x="6324600" y="32766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31" name="Line 67"/>
          <p:cNvSpPr>
            <a:spLocks noChangeShapeType="1"/>
          </p:cNvSpPr>
          <p:nvPr/>
        </p:nvSpPr>
        <p:spPr bwMode="auto">
          <a:xfrm>
            <a:off x="5943600" y="35814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32" name="Line 68"/>
          <p:cNvSpPr>
            <a:spLocks noChangeShapeType="1"/>
          </p:cNvSpPr>
          <p:nvPr/>
        </p:nvSpPr>
        <p:spPr bwMode="auto">
          <a:xfrm flipV="1">
            <a:off x="5334000" y="4267200"/>
            <a:ext cx="3048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33" name="Line 69"/>
          <p:cNvSpPr>
            <a:spLocks noChangeShapeType="1"/>
          </p:cNvSpPr>
          <p:nvPr/>
        </p:nvSpPr>
        <p:spPr bwMode="auto">
          <a:xfrm flipV="1">
            <a:off x="5257800" y="43434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34" name="Line 70"/>
          <p:cNvSpPr>
            <a:spLocks noChangeShapeType="1"/>
          </p:cNvSpPr>
          <p:nvPr/>
        </p:nvSpPr>
        <p:spPr bwMode="auto">
          <a:xfrm flipH="1">
            <a:off x="5562600" y="42672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35" name="Line 71"/>
          <p:cNvSpPr>
            <a:spLocks noChangeShapeType="1"/>
          </p:cNvSpPr>
          <p:nvPr/>
        </p:nvSpPr>
        <p:spPr bwMode="auto">
          <a:xfrm>
            <a:off x="5562600" y="45720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36" name="Line 72"/>
          <p:cNvSpPr>
            <a:spLocks noChangeShapeType="1"/>
          </p:cNvSpPr>
          <p:nvPr/>
        </p:nvSpPr>
        <p:spPr bwMode="auto">
          <a:xfrm>
            <a:off x="6248400" y="38100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37" name="Line 73"/>
          <p:cNvSpPr>
            <a:spLocks noChangeShapeType="1"/>
          </p:cNvSpPr>
          <p:nvPr/>
        </p:nvSpPr>
        <p:spPr bwMode="auto">
          <a:xfrm>
            <a:off x="5943600" y="4038600"/>
            <a:ext cx="3048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38" name="Line 74"/>
          <p:cNvSpPr>
            <a:spLocks noChangeShapeType="1"/>
          </p:cNvSpPr>
          <p:nvPr/>
        </p:nvSpPr>
        <p:spPr bwMode="auto">
          <a:xfrm flipV="1">
            <a:off x="5867400" y="44196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39" name="Line 75"/>
          <p:cNvSpPr>
            <a:spLocks noChangeShapeType="1"/>
          </p:cNvSpPr>
          <p:nvPr/>
        </p:nvSpPr>
        <p:spPr bwMode="auto">
          <a:xfrm flipH="1">
            <a:off x="5257800" y="4572000"/>
            <a:ext cx="3048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40" name="Line 76"/>
          <p:cNvSpPr>
            <a:spLocks noChangeShapeType="1"/>
          </p:cNvSpPr>
          <p:nvPr/>
        </p:nvSpPr>
        <p:spPr bwMode="auto">
          <a:xfrm>
            <a:off x="5410200" y="5029200"/>
            <a:ext cx="3810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41" name="Line 77"/>
          <p:cNvSpPr>
            <a:spLocks noChangeShapeType="1"/>
          </p:cNvSpPr>
          <p:nvPr/>
        </p:nvSpPr>
        <p:spPr bwMode="auto">
          <a:xfrm>
            <a:off x="5867400" y="4724400"/>
            <a:ext cx="4572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42" name="Line 78"/>
          <p:cNvSpPr>
            <a:spLocks noChangeShapeType="1"/>
          </p:cNvSpPr>
          <p:nvPr/>
        </p:nvSpPr>
        <p:spPr bwMode="auto">
          <a:xfrm>
            <a:off x="6248400" y="44196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43" name="Line 79"/>
          <p:cNvSpPr>
            <a:spLocks noChangeShapeType="1"/>
          </p:cNvSpPr>
          <p:nvPr/>
        </p:nvSpPr>
        <p:spPr bwMode="auto">
          <a:xfrm flipV="1">
            <a:off x="6248400" y="4267200"/>
            <a:ext cx="3810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8144" name="Line 80"/>
          <p:cNvSpPr>
            <a:spLocks noChangeShapeType="1"/>
          </p:cNvSpPr>
          <p:nvPr/>
        </p:nvSpPr>
        <p:spPr bwMode="auto">
          <a:xfrm>
            <a:off x="6553200" y="39624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45" name="Line 81"/>
          <p:cNvSpPr>
            <a:spLocks noChangeShapeType="1"/>
          </p:cNvSpPr>
          <p:nvPr/>
        </p:nvSpPr>
        <p:spPr bwMode="auto">
          <a:xfrm flipV="1">
            <a:off x="6553200" y="38862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46" name="Line 82"/>
          <p:cNvSpPr>
            <a:spLocks noChangeShapeType="1"/>
          </p:cNvSpPr>
          <p:nvPr/>
        </p:nvSpPr>
        <p:spPr bwMode="auto">
          <a:xfrm flipH="1">
            <a:off x="6248400" y="5105400"/>
            <a:ext cx="4572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47" name="Line 83"/>
          <p:cNvSpPr>
            <a:spLocks noChangeShapeType="1"/>
          </p:cNvSpPr>
          <p:nvPr/>
        </p:nvSpPr>
        <p:spPr bwMode="auto">
          <a:xfrm flipH="1" flipV="1">
            <a:off x="5791200" y="51816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48" name="Line 84"/>
          <p:cNvSpPr>
            <a:spLocks noChangeShapeType="1"/>
          </p:cNvSpPr>
          <p:nvPr/>
        </p:nvSpPr>
        <p:spPr bwMode="auto">
          <a:xfrm flipH="1" flipV="1">
            <a:off x="5257800" y="46482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49" name="Line 85"/>
          <p:cNvSpPr>
            <a:spLocks noChangeShapeType="1"/>
          </p:cNvSpPr>
          <p:nvPr/>
        </p:nvSpPr>
        <p:spPr bwMode="auto">
          <a:xfrm>
            <a:off x="3810000" y="35052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50" name="Line 86"/>
          <p:cNvSpPr>
            <a:spLocks noChangeShapeType="1"/>
          </p:cNvSpPr>
          <p:nvPr/>
        </p:nvSpPr>
        <p:spPr bwMode="auto">
          <a:xfrm>
            <a:off x="2819400" y="35052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51" name="Line 87"/>
          <p:cNvSpPr>
            <a:spLocks noChangeShapeType="1"/>
          </p:cNvSpPr>
          <p:nvPr/>
        </p:nvSpPr>
        <p:spPr bwMode="auto">
          <a:xfrm flipV="1">
            <a:off x="3505200" y="32004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52" name="Line 88"/>
          <p:cNvSpPr>
            <a:spLocks noChangeShapeType="1"/>
          </p:cNvSpPr>
          <p:nvPr/>
        </p:nvSpPr>
        <p:spPr bwMode="auto">
          <a:xfrm>
            <a:off x="3124200" y="33528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53" name="Line 89"/>
          <p:cNvSpPr>
            <a:spLocks noChangeShapeType="1"/>
          </p:cNvSpPr>
          <p:nvPr/>
        </p:nvSpPr>
        <p:spPr bwMode="auto">
          <a:xfrm>
            <a:off x="3581400" y="32004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54" name="Line 90"/>
          <p:cNvSpPr>
            <a:spLocks noChangeShapeType="1"/>
          </p:cNvSpPr>
          <p:nvPr/>
        </p:nvSpPr>
        <p:spPr bwMode="auto">
          <a:xfrm>
            <a:off x="4191000" y="34290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55" name="Line 91"/>
          <p:cNvSpPr>
            <a:spLocks noChangeShapeType="1"/>
          </p:cNvSpPr>
          <p:nvPr/>
        </p:nvSpPr>
        <p:spPr bwMode="auto">
          <a:xfrm flipV="1">
            <a:off x="3962400" y="37338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56" name="Line 92"/>
          <p:cNvSpPr>
            <a:spLocks noChangeShapeType="1"/>
          </p:cNvSpPr>
          <p:nvPr/>
        </p:nvSpPr>
        <p:spPr bwMode="auto">
          <a:xfrm flipV="1">
            <a:off x="4343400" y="34290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57" name="Line 93"/>
          <p:cNvSpPr>
            <a:spLocks noChangeShapeType="1"/>
          </p:cNvSpPr>
          <p:nvPr/>
        </p:nvSpPr>
        <p:spPr bwMode="auto">
          <a:xfrm>
            <a:off x="4572000" y="34290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58" name="Line 94"/>
          <p:cNvSpPr>
            <a:spLocks noChangeShapeType="1"/>
          </p:cNvSpPr>
          <p:nvPr/>
        </p:nvSpPr>
        <p:spPr bwMode="auto">
          <a:xfrm flipV="1">
            <a:off x="4267200" y="4038600"/>
            <a:ext cx="2286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59" name="Line 95"/>
          <p:cNvSpPr>
            <a:spLocks noChangeShapeType="1"/>
          </p:cNvSpPr>
          <p:nvPr/>
        </p:nvSpPr>
        <p:spPr bwMode="auto">
          <a:xfrm>
            <a:off x="4343400" y="36576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60" name="Line 96"/>
          <p:cNvSpPr>
            <a:spLocks noChangeShapeType="1"/>
          </p:cNvSpPr>
          <p:nvPr/>
        </p:nvSpPr>
        <p:spPr bwMode="auto">
          <a:xfrm flipV="1">
            <a:off x="4495800" y="38100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61" name="Line 97"/>
          <p:cNvSpPr>
            <a:spLocks noChangeShapeType="1"/>
          </p:cNvSpPr>
          <p:nvPr/>
        </p:nvSpPr>
        <p:spPr bwMode="auto">
          <a:xfrm flipV="1">
            <a:off x="5105400" y="38100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62" name="Line 98"/>
          <p:cNvSpPr>
            <a:spLocks noChangeShapeType="1"/>
          </p:cNvSpPr>
          <p:nvPr/>
        </p:nvSpPr>
        <p:spPr bwMode="auto">
          <a:xfrm flipH="1">
            <a:off x="4648200" y="3810000"/>
            <a:ext cx="152400" cy="609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63" name="Line 99"/>
          <p:cNvSpPr>
            <a:spLocks noChangeShapeType="1"/>
          </p:cNvSpPr>
          <p:nvPr/>
        </p:nvSpPr>
        <p:spPr bwMode="auto">
          <a:xfrm flipH="1">
            <a:off x="5029200" y="41148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64" name="Line 100"/>
          <p:cNvSpPr>
            <a:spLocks noChangeShapeType="1"/>
          </p:cNvSpPr>
          <p:nvPr/>
        </p:nvSpPr>
        <p:spPr bwMode="auto">
          <a:xfrm>
            <a:off x="5105400" y="4114800"/>
            <a:ext cx="2286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65" name="Line 101"/>
          <p:cNvSpPr>
            <a:spLocks noChangeShapeType="1"/>
          </p:cNvSpPr>
          <p:nvPr/>
        </p:nvSpPr>
        <p:spPr bwMode="auto">
          <a:xfrm flipV="1">
            <a:off x="5638800" y="3886200"/>
            <a:ext cx="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66" name="Line 102"/>
          <p:cNvSpPr>
            <a:spLocks noChangeShapeType="1"/>
          </p:cNvSpPr>
          <p:nvPr/>
        </p:nvSpPr>
        <p:spPr bwMode="auto">
          <a:xfrm flipV="1">
            <a:off x="5638800" y="40386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67" name="Line 103"/>
          <p:cNvSpPr>
            <a:spLocks noChangeShapeType="1"/>
          </p:cNvSpPr>
          <p:nvPr/>
        </p:nvSpPr>
        <p:spPr bwMode="auto">
          <a:xfrm flipV="1">
            <a:off x="3124200" y="48006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68" name="Line 104"/>
          <p:cNvSpPr>
            <a:spLocks noChangeShapeType="1"/>
          </p:cNvSpPr>
          <p:nvPr/>
        </p:nvSpPr>
        <p:spPr bwMode="auto">
          <a:xfrm flipH="1">
            <a:off x="4191000" y="30480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69" name="Line 105"/>
          <p:cNvSpPr>
            <a:spLocks noChangeShapeType="1"/>
          </p:cNvSpPr>
          <p:nvPr/>
        </p:nvSpPr>
        <p:spPr bwMode="auto">
          <a:xfrm>
            <a:off x="4800600" y="30480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70" name="Line 106"/>
          <p:cNvSpPr>
            <a:spLocks noChangeShapeType="1"/>
          </p:cNvSpPr>
          <p:nvPr/>
        </p:nvSpPr>
        <p:spPr bwMode="auto">
          <a:xfrm>
            <a:off x="5181600" y="3124200"/>
            <a:ext cx="6096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71" name="Line 107"/>
          <p:cNvSpPr>
            <a:spLocks noChangeShapeType="1"/>
          </p:cNvSpPr>
          <p:nvPr/>
        </p:nvSpPr>
        <p:spPr bwMode="auto">
          <a:xfrm>
            <a:off x="4800600" y="2971800"/>
            <a:ext cx="1524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72" name="Line 108"/>
          <p:cNvSpPr>
            <a:spLocks noChangeShapeType="1"/>
          </p:cNvSpPr>
          <p:nvPr/>
        </p:nvSpPr>
        <p:spPr bwMode="auto">
          <a:xfrm>
            <a:off x="4343400" y="30480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8173" name="Line 109"/>
          <p:cNvSpPr>
            <a:spLocks noChangeShapeType="1"/>
          </p:cNvSpPr>
          <p:nvPr/>
        </p:nvSpPr>
        <p:spPr bwMode="auto">
          <a:xfrm flipH="1">
            <a:off x="4572000" y="30480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74" name="Line 110"/>
          <p:cNvSpPr>
            <a:spLocks noChangeShapeType="1"/>
          </p:cNvSpPr>
          <p:nvPr/>
        </p:nvSpPr>
        <p:spPr bwMode="auto">
          <a:xfrm flipH="1">
            <a:off x="4953000" y="31242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75" name="Line 111"/>
          <p:cNvSpPr>
            <a:spLocks noChangeShapeType="1"/>
          </p:cNvSpPr>
          <p:nvPr/>
        </p:nvSpPr>
        <p:spPr bwMode="auto">
          <a:xfrm>
            <a:off x="5181600" y="31242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76" name="Line 112"/>
          <p:cNvSpPr>
            <a:spLocks noChangeShapeType="1"/>
          </p:cNvSpPr>
          <p:nvPr/>
        </p:nvSpPr>
        <p:spPr bwMode="auto">
          <a:xfrm flipV="1">
            <a:off x="2514600" y="29718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77" name="Line 113"/>
          <p:cNvSpPr>
            <a:spLocks noChangeShapeType="1"/>
          </p:cNvSpPr>
          <p:nvPr/>
        </p:nvSpPr>
        <p:spPr bwMode="auto">
          <a:xfrm>
            <a:off x="3657600" y="22098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78" name="Line 114"/>
          <p:cNvSpPr>
            <a:spLocks noChangeShapeType="1"/>
          </p:cNvSpPr>
          <p:nvPr/>
        </p:nvSpPr>
        <p:spPr bwMode="auto">
          <a:xfrm>
            <a:off x="3810000" y="25908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79" name="Line 115"/>
          <p:cNvSpPr>
            <a:spLocks noChangeShapeType="1"/>
          </p:cNvSpPr>
          <p:nvPr/>
        </p:nvSpPr>
        <p:spPr bwMode="auto">
          <a:xfrm>
            <a:off x="3733800" y="28956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80" name="Line 116"/>
          <p:cNvSpPr>
            <a:spLocks noChangeShapeType="1"/>
          </p:cNvSpPr>
          <p:nvPr/>
        </p:nvSpPr>
        <p:spPr bwMode="auto">
          <a:xfrm flipH="1">
            <a:off x="3962400" y="3048000"/>
            <a:ext cx="3810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81" name="Line 117"/>
          <p:cNvSpPr>
            <a:spLocks noChangeShapeType="1"/>
          </p:cNvSpPr>
          <p:nvPr/>
        </p:nvSpPr>
        <p:spPr bwMode="auto">
          <a:xfrm flipH="1">
            <a:off x="3124200" y="2819400"/>
            <a:ext cx="228600" cy="533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82" name="Line 118"/>
          <p:cNvSpPr>
            <a:spLocks noChangeShapeType="1"/>
          </p:cNvSpPr>
          <p:nvPr/>
        </p:nvSpPr>
        <p:spPr bwMode="auto">
          <a:xfrm flipV="1">
            <a:off x="4876800" y="22860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83" name="Line 119"/>
          <p:cNvSpPr>
            <a:spLocks noChangeShapeType="1"/>
          </p:cNvSpPr>
          <p:nvPr/>
        </p:nvSpPr>
        <p:spPr bwMode="auto">
          <a:xfrm>
            <a:off x="4343400" y="3048000"/>
            <a:ext cx="4572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84" name="Line 120"/>
          <p:cNvSpPr>
            <a:spLocks noChangeShapeType="1"/>
          </p:cNvSpPr>
          <p:nvPr/>
        </p:nvSpPr>
        <p:spPr bwMode="auto">
          <a:xfrm>
            <a:off x="4876800" y="2514600"/>
            <a:ext cx="457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85" name="Line 121"/>
          <p:cNvSpPr>
            <a:spLocks noChangeShapeType="1"/>
          </p:cNvSpPr>
          <p:nvPr/>
        </p:nvSpPr>
        <p:spPr bwMode="auto">
          <a:xfrm flipH="1">
            <a:off x="6248400" y="2743200"/>
            <a:ext cx="4572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86" name="Line 122"/>
          <p:cNvSpPr>
            <a:spLocks noChangeShapeType="1"/>
          </p:cNvSpPr>
          <p:nvPr/>
        </p:nvSpPr>
        <p:spPr bwMode="auto">
          <a:xfrm flipV="1">
            <a:off x="4495800" y="2514600"/>
            <a:ext cx="3810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87" name="Line 123"/>
          <p:cNvSpPr>
            <a:spLocks noChangeShapeType="1"/>
          </p:cNvSpPr>
          <p:nvPr/>
        </p:nvSpPr>
        <p:spPr bwMode="auto">
          <a:xfrm>
            <a:off x="5257800" y="2286000"/>
            <a:ext cx="6096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88" name="Line 124"/>
          <p:cNvSpPr>
            <a:spLocks noChangeShapeType="1"/>
          </p:cNvSpPr>
          <p:nvPr/>
        </p:nvSpPr>
        <p:spPr bwMode="auto">
          <a:xfrm>
            <a:off x="5867400" y="2362200"/>
            <a:ext cx="4572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89" name="Line 125"/>
          <p:cNvSpPr>
            <a:spLocks noChangeShapeType="1"/>
          </p:cNvSpPr>
          <p:nvPr/>
        </p:nvSpPr>
        <p:spPr bwMode="auto">
          <a:xfrm>
            <a:off x="6324600" y="25146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90" name="Line 126"/>
          <p:cNvSpPr>
            <a:spLocks noChangeShapeType="1"/>
          </p:cNvSpPr>
          <p:nvPr/>
        </p:nvSpPr>
        <p:spPr bwMode="auto">
          <a:xfrm flipH="1" flipV="1">
            <a:off x="5791200" y="28194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91" name="Line 127"/>
          <p:cNvSpPr>
            <a:spLocks noChangeShapeType="1"/>
          </p:cNvSpPr>
          <p:nvPr/>
        </p:nvSpPr>
        <p:spPr bwMode="auto">
          <a:xfrm flipH="1" flipV="1">
            <a:off x="5334000" y="27432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92" name="Line 128"/>
          <p:cNvSpPr>
            <a:spLocks noChangeShapeType="1"/>
          </p:cNvSpPr>
          <p:nvPr/>
        </p:nvSpPr>
        <p:spPr bwMode="auto">
          <a:xfrm>
            <a:off x="4038600" y="2286000"/>
            <a:ext cx="381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93" name="Line 129"/>
          <p:cNvSpPr>
            <a:spLocks noChangeShapeType="1"/>
          </p:cNvSpPr>
          <p:nvPr/>
        </p:nvSpPr>
        <p:spPr bwMode="auto">
          <a:xfrm flipV="1">
            <a:off x="4419600" y="2057400"/>
            <a:ext cx="2286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94" name="Line 130"/>
          <p:cNvSpPr>
            <a:spLocks noChangeShapeType="1"/>
          </p:cNvSpPr>
          <p:nvPr/>
        </p:nvSpPr>
        <p:spPr bwMode="auto">
          <a:xfrm flipV="1">
            <a:off x="4648200" y="1752600"/>
            <a:ext cx="457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95" name="Line 131"/>
          <p:cNvSpPr>
            <a:spLocks noChangeShapeType="1"/>
          </p:cNvSpPr>
          <p:nvPr/>
        </p:nvSpPr>
        <p:spPr bwMode="auto">
          <a:xfrm>
            <a:off x="5105400" y="1752600"/>
            <a:ext cx="5334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96" name="Line 132"/>
          <p:cNvSpPr>
            <a:spLocks noChangeShapeType="1"/>
          </p:cNvSpPr>
          <p:nvPr/>
        </p:nvSpPr>
        <p:spPr bwMode="auto">
          <a:xfrm>
            <a:off x="5638800" y="1905000"/>
            <a:ext cx="6096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97" name="Line 133"/>
          <p:cNvSpPr>
            <a:spLocks noChangeShapeType="1"/>
          </p:cNvSpPr>
          <p:nvPr/>
        </p:nvSpPr>
        <p:spPr bwMode="auto">
          <a:xfrm>
            <a:off x="6248400" y="2057400"/>
            <a:ext cx="457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98" name="Line 134"/>
          <p:cNvSpPr>
            <a:spLocks noChangeShapeType="1"/>
          </p:cNvSpPr>
          <p:nvPr/>
        </p:nvSpPr>
        <p:spPr bwMode="auto">
          <a:xfrm>
            <a:off x="6705600" y="22860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199" name="Line 135"/>
          <p:cNvSpPr>
            <a:spLocks noChangeShapeType="1"/>
          </p:cNvSpPr>
          <p:nvPr/>
        </p:nvSpPr>
        <p:spPr bwMode="auto">
          <a:xfrm>
            <a:off x="3276600" y="2514600"/>
            <a:ext cx="76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00" name="Line 136"/>
          <p:cNvSpPr>
            <a:spLocks noChangeShapeType="1"/>
          </p:cNvSpPr>
          <p:nvPr/>
        </p:nvSpPr>
        <p:spPr bwMode="auto">
          <a:xfrm>
            <a:off x="1752600" y="35052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01" name="Line 137"/>
          <p:cNvSpPr>
            <a:spLocks noChangeShapeType="1"/>
          </p:cNvSpPr>
          <p:nvPr/>
        </p:nvSpPr>
        <p:spPr bwMode="auto">
          <a:xfrm>
            <a:off x="1752600" y="35052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02" name="Line 138"/>
          <p:cNvSpPr>
            <a:spLocks noChangeShapeType="1"/>
          </p:cNvSpPr>
          <p:nvPr/>
        </p:nvSpPr>
        <p:spPr bwMode="auto">
          <a:xfrm>
            <a:off x="2514600" y="37338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03" name="Line 139"/>
          <p:cNvSpPr>
            <a:spLocks noChangeShapeType="1"/>
          </p:cNvSpPr>
          <p:nvPr/>
        </p:nvSpPr>
        <p:spPr bwMode="auto">
          <a:xfrm>
            <a:off x="2895600" y="29718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04" name="Line 140"/>
          <p:cNvSpPr>
            <a:spLocks noChangeShapeType="1"/>
          </p:cNvSpPr>
          <p:nvPr/>
        </p:nvSpPr>
        <p:spPr bwMode="auto">
          <a:xfrm>
            <a:off x="3352800" y="2819400"/>
            <a:ext cx="304800" cy="8255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05" name="Line 141"/>
          <p:cNvSpPr>
            <a:spLocks noChangeShapeType="1"/>
          </p:cNvSpPr>
          <p:nvPr/>
        </p:nvSpPr>
        <p:spPr bwMode="auto">
          <a:xfrm flipV="1">
            <a:off x="2209800" y="3276600"/>
            <a:ext cx="3048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06" name="Line 142"/>
          <p:cNvSpPr>
            <a:spLocks noChangeShapeType="1"/>
          </p:cNvSpPr>
          <p:nvPr/>
        </p:nvSpPr>
        <p:spPr bwMode="auto">
          <a:xfrm flipH="1">
            <a:off x="2895600" y="2819400"/>
            <a:ext cx="4572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07" name="Line 143"/>
          <p:cNvSpPr>
            <a:spLocks noChangeShapeType="1"/>
          </p:cNvSpPr>
          <p:nvPr/>
        </p:nvSpPr>
        <p:spPr bwMode="auto">
          <a:xfrm flipH="1">
            <a:off x="3581400" y="28956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08" name="Line 144"/>
          <p:cNvSpPr>
            <a:spLocks noChangeShapeType="1"/>
          </p:cNvSpPr>
          <p:nvPr/>
        </p:nvSpPr>
        <p:spPr bwMode="auto">
          <a:xfrm>
            <a:off x="3352800" y="28194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09" name="Line 145"/>
          <p:cNvSpPr>
            <a:spLocks noChangeShapeType="1"/>
          </p:cNvSpPr>
          <p:nvPr/>
        </p:nvSpPr>
        <p:spPr bwMode="auto">
          <a:xfrm>
            <a:off x="2209800" y="35814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10" name="Line 146"/>
          <p:cNvSpPr>
            <a:spLocks noChangeShapeType="1"/>
          </p:cNvSpPr>
          <p:nvPr/>
        </p:nvSpPr>
        <p:spPr bwMode="auto">
          <a:xfrm flipV="1">
            <a:off x="2819400" y="36576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11" name="Line 147"/>
          <p:cNvSpPr>
            <a:spLocks noChangeShapeType="1"/>
          </p:cNvSpPr>
          <p:nvPr/>
        </p:nvSpPr>
        <p:spPr bwMode="auto">
          <a:xfrm flipV="1">
            <a:off x="2514600" y="35052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12" name="Line 148"/>
          <p:cNvSpPr>
            <a:spLocks noChangeShapeType="1"/>
          </p:cNvSpPr>
          <p:nvPr/>
        </p:nvSpPr>
        <p:spPr bwMode="auto">
          <a:xfrm flipV="1">
            <a:off x="3733800" y="2743200"/>
            <a:ext cx="3810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13" name="Line 149"/>
          <p:cNvSpPr>
            <a:spLocks noChangeShapeType="1"/>
          </p:cNvSpPr>
          <p:nvPr/>
        </p:nvSpPr>
        <p:spPr bwMode="auto">
          <a:xfrm>
            <a:off x="3276600" y="2438400"/>
            <a:ext cx="5334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14" name="Line 150"/>
          <p:cNvSpPr>
            <a:spLocks noChangeShapeType="1"/>
          </p:cNvSpPr>
          <p:nvPr/>
        </p:nvSpPr>
        <p:spPr bwMode="auto">
          <a:xfrm flipV="1">
            <a:off x="1905000" y="3581400"/>
            <a:ext cx="3048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15" name="Line 151"/>
          <p:cNvSpPr>
            <a:spLocks noChangeShapeType="1"/>
          </p:cNvSpPr>
          <p:nvPr/>
        </p:nvSpPr>
        <p:spPr bwMode="auto">
          <a:xfrm flipV="1">
            <a:off x="2362200" y="37338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16" name="Line 152"/>
          <p:cNvSpPr>
            <a:spLocks noChangeShapeType="1"/>
          </p:cNvSpPr>
          <p:nvPr/>
        </p:nvSpPr>
        <p:spPr bwMode="auto">
          <a:xfrm flipV="1">
            <a:off x="2971800" y="3886200"/>
            <a:ext cx="457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17" name="Line 153"/>
          <p:cNvSpPr>
            <a:spLocks noChangeShapeType="1"/>
          </p:cNvSpPr>
          <p:nvPr/>
        </p:nvSpPr>
        <p:spPr bwMode="auto">
          <a:xfrm flipH="1">
            <a:off x="3810000" y="32004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18" name="Line 154"/>
          <p:cNvSpPr>
            <a:spLocks noChangeShapeType="1"/>
          </p:cNvSpPr>
          <p:nvPr/>
        </p:nvSpPr>
        <p:spPr bwMode="auto">
          <a:xfrm flipV="1">
            <a:off x="3962400" y="2743200"/>
            <a:ext cx="1524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19" name="Line 155"/>
          <p:cNvSpPr>
            <a:spLocks noChangeShapeType="1"/>
          </p:cNvSpPr>
          <p:nvPr/>
        </p:nvSpPr>
        <p:spPr bwMode="auto">
          <a:xfrm flipH="1" flipV="1">
            <a:off x="4038600" y="22860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20" name="Line 156"/>
          <p:cNvSpPr>
            <a:spLocks noChangeShapeType="1"/>
          </p:cNvSpPr>
          <p:nvPr/>
        </p:nvSpPr>
        <p:spPr bwMode="auto">
          <a:xfrm>
            <a:off x="4419600" y="22860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21" name="Line 157"/>
          <p:cNvSpPr>
            <a:spLocks noChangeShapeType="1"/>
          </p:cNvSpPr>
          <p:nvPr/>
        </p:nvSpPr>
        <p:spPr bwMode="auto">
          <a:xfrm flipH="1">
            <a:off x="4114800" y="26670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22" name="Line 158"/>
          <p:cNvSpPr>
            <a:spLocks noChangeShapeType="1"/>
          </p:cNvSpPr>
          <p:nvPr/>
        </p:nvSpPr>
        <p:spPr bwMode="auto">
          <a:xfrm flipH="1">
            <a:off x="4343400" y="26670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23" name="Line 159"/>
          <p:cNvSpPr>
            <a:spLocks noChangeShapeType="1"/>
          </p:cNvSpPr>
          <p:nvPr/>
        </p:nvSpPr>
        <p:spPr bwMode="auto">
          <a:xfrm>
            <a:off x="4114800" y="27432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24" name="Line 160"/>
          <p:cNvSpPr>
            <a:spLocks noChangeShapeType="1"/>
          </p:cNvSpPr>
          <p:nvPr/>
        </p:nvSpPr>
        <p:spPr bwMode="auto">
          <a:xfrm flipV="1">
            <a:off x="3810000" y="34290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25" name="Line 161"/>
          <p:cNvSpPr>
            <a:spLocks noChangeShapeType="1"/>
          </p:cNvSpPr>
          <p:nvPr/>
        </p:nvSpPr>
        <p:spPr bwMode="auto">
          <a:xfrm flipV="1">
            <a:off x="3429000" y="35814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26" name="Line 162"/>
          <p:cNvSpPr>
            <a:spLocks noChangeShapeType="1"/>
          </p:cNvSpPr>
          <p:nvPr/>
        </p:nvSpPr>
        <p:spPr bwMode="auto">
          <a:xfrm flipV="1">
            <a:off x="3429000" y="3810000"/>
            <a:ext cx="5334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27" name="Line 163"/>
          <p:cNvSpPr>
            <a:spLocks noChangeShapeType="1"/>
          </p:cNvSpPr>
          <p:nvPr/>
        </p:nvSpPr>
        <p:spPr bwMode="auto">
          <a:xfrm>
            <a:off x="4648200" y="2057400"/>
            <a:ext cx="2286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28" name="Line 164"/>
          <p:cNvSpPr>
            <a:spLocks noChangeShapeType="1"/>
          </p:cNvSpPr>
          <p:nvPr/>
        </p:nvSpPr>
        <p:spPr bwMode="auto">
          <a:xfrm flipH="1">
            <a:off x="3352800" y="2209800"/>
            <a:ext cx="304800" cy="609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29" name="Line 165"/>
          <p:cNvSpPr>
            <a:spLocks noChangeShapeType="1"/>
          </p:cNvSpPr>
          <p:nvPr/>
        </p:nvSpPr>
        <p:spPr bwMode="auto">
          <a:xfrm>
            <a:off x="2819400" y="2590800"/>
            <a:ext cx="5334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30" name="Line 166"/>
          <p:cNvSpPr>
            <a:spLocks noChangeShapeType="1"/>
          </p:cNvSpPr>
          <p:nvPr/>
        </p:nvSpPr>
        <p:spPr bwMode="auto">
          <a:xfrm>
            <a:off x="2514600" y="3276600"/>
            <a:ext cx="304800" cy="609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31" name="Line 167"/>
          <p:cNvSpPr>
            <a:spLocks noChangeShapeType="1"/>
          </p:cNvSpPr>
          <p:nvPr/>
        </p:nvSpPr>
        <p:spPr bwMode="auto">
          <a:xfrm>
            <a:off x="1905000" y="2438400"/>
            <a:ext cx="457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32" name="Line 168"/>
          <p:cNvSpPr>
            <a:spLocks noChangeShapeType="1"/>
          </p:cNvSpPr>
          <p:nvPr/>
        </p:nvSpPr>
        <p:spPr bwMode="auto">
          <a:xfrm flipH="1">
            <a:off x="2362200" y="2209800"/>
            <a:ext cx="533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33" name="Line 169"/>
          <p:cNvSpPr>
            <a:spLocks noChangeShapeType="1"/>
          </p:cNvSpPr>
          <p:nvPr/>
        </p:nvSpPr>
        <p:spPr bwMode="auto">
          <a:xfrm flipH="1" flipV="1">
            <a:off x="2895600" y="2971800"/>
            <a:ext cx="685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34" name="Line 170"/>
          <p:cNvSpPr>
            <a:spLocks noChangeShapeType="1"/>
          </p:cNvSpPr>
          <p:nvPr/>
        </p:nvSpPr>
        <p:spPr bwMode="auto">
          <a:xfrm>
            <a:off x="5105400" y="1752600"/>
            <a:ext cx="152400" cy="533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35" name="Line 171"/>
          <p:cNvSpPr>
            <a:spLocks noChangeShapeType="1"/>
          </p:cNvSpPr>
          <p:nvPr/>
        </p:nvSpPr>
        <p:spPr bwMode="auto">
          <a:xfrm flipH="1">
            <a:off x="5867400" y="20574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36" name="Line 172"/>
          <p:cNvSpPr>
            <a:spLocks noChangeShapeType="1"/>
          </p:cNvSpPr>
          <p:nvPr/>
        </p:nvSpPr>
        <p:spPr bwMode="auto">
          <a:xfrm>
            <a:off x="5638800" y="1905000"/>
            <a:ext cx="2286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37" name="Line 173"/>
          <p:cNvSpPr>
            <a:spLocks noChangeShapeType="1"/>
          </p:cNvSpPr>
          <p:nvPr/>
        </p:nvSpPr>
        <p:spPr bwMode="auto">
          <a:xfrm>
            <a:off x="6248400" y="20574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38" name="Line 174"/>
          <p:cNvSpPr>
            <a:spLocks noChangeShapeType="1"/>
          </p:cNvSpPr>
          <p:nvPr/>
        </p:nvSpPr>
        <p:spPr bwMode="auto">
          <a:xfrm flipH="1">
            <a:off x="6324600" y="22860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8239" name="Line 175"/>
          <p:cNvSpPr>
            <a:spLocks noChangeShapeType="1"/>
          </p:cNvSpPr>
          <p:nvPr/>
        </p:nvSpPr>
        <p:spPr bwMode="auto">
          <a:xfrm>
            <a:off x="7086600" y="25146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40" name="Line 176"/>
          <p:cNvSpPr>
            <a:spLocks noChangeShapeType="1"/>
          </p:cNvSpPr>
          <p:nvPr/>
        </p:nvSpPr>
        <p:spPr bwMode="auto">
          <a:xfrm>
            <a:off x="6705600" y="27432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41" name="Line 177"/>
          <p:cNvSpPr>
            <a:spLocks noChangeShapeType="1"/>
          </p:cNvSpPr>
          <p:nvPr/>
        </p:nvSpPr>
        <p:spPr bwMode="auto">
          <a:xfrm flipH="1">
            <a:off x="7162800" y="28956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42" name="Line 178"/>
          <p:cNvSpPr>
            <a:spLocks noChangeShapeType="1"/>
          </p:cNvSpPr>
          <p:nvPr/>
        </p:nvSpPr>
        <p:spPr bwMode="auto">
          <a:xfrm flipH="1" flipV="1">
            <a:off x="6781800" y="31242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43" name="Line 179"/>
          <p:cNvSpPr>
            <a:spLocks noChangeShapeType="1"/>
          </p:cNvSpPr>
          <p:nvPr/>
        </p:nvSpPr>
        <p:spPr bwMode="auto">
          <a:xfrm flipH="1">
            <a:off x="5181600" y="27432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8244" name="Line 180"/>
          <p:cNvSpPr>
            <a:spLocks noChangeShapeType="1"/>
          </p:cNvSpPr>
          <p:nvPr/>
        </p:nvSpPr>
        <p:spPr bwMode="auto">
          <a:xfrm flipH="1">
            <a:off x="4800600" y="2514600"/>
            <a:ext cx="76200" cy="533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45" name="Line 181"/>
          <p:cNvSpPr>
            <a:spLocks noChangeShapeType="1"/>
          </p:cNvSpPr>
          <p:nvPr/>
        </p:nvSpPr>
        <p:spPr bwMode="auto">
          <a:xfrm>
            <a:off x="4495800" y="2667000"/>
            <a:ext cx="3048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46" name="Line 182"/>
          <p:cNvSpPr>
            <a:spLocks noChangeShapeType="1"/>
          </p:cNvSpPr>
          <p:nvPr/>
        </p:nvSpPr>
        <p:spPr bwMode="auto">
          <a:xfrm>
            <a:off x="5257800" y="22860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47" name="Line 183"/>
          <p:cNvSpPr>
            <a:spLocks noChangeShapeType="1"/>
          </p:cNvSpPr>
          <p:nvPr/>
        </p:nvSpPr>
        <p:spPr bwMode="auto">
          <a:xfrm flipH="1">
            <a:off x="5791200" y="23622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48" name="Line 184"/>
          <p:cNvSpPr>
            <a:spLocks noChangeShapeType="1"/>
          </p:cNvSpPr>
          <p:nvPr/>
        </p:nvSpPr>
        <p:spPr bwMode="auto">
          <a:xfrm flipH="1">
            <a:off x="6248400" y="25146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49" name="Line 185"/>
          <p:cNvSpPr>
            <a:spLocks noChangeShapeType="1"/>
          </p:cNvSpPr>
          <p:nvPr/>
        </p:nvSpPr>
        <p:spPr bwMode="auto">
          <a:xfrm>
            <a:off x="5791200" y="2819400"/>
            <a:ext cx="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50" name="Line 186"/>
          <p:cNvSpPr>
            <a:spLocks noChangeShapeType="1"/>
          </p:cNvSpPr>
          <p:nvPr/>
        </p:nvSpPr>
        <p:spPr bwMode="auto">
          <a:xfrm>
            <a:off x="4191000" y="3429000"/>
            <a:ext cx="381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51" name="Line 187"/>
          <p:cNvSpPr>
            <a:spLocks noChangeShapeType="1"/>
          </p:cNvSpPr>
          <p:nvPr/>
        </p:nvSpPr>
        <p:spPr bwMode="auto">
          <a:xfrm>
            <a:off x="4572000" y="3429000"/>
            <a:ext cx="381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52" name="Line 188"/>
          <p:cNvSpPr>
            <a:spLocks noChangeShapeType="1"/>
          </p:cNvSpPr>
          <p:nvPr/>
        </p:nvSpPr>
        <p:spPr bwMode="auto">
          <a:xfrm flipH="1">
            <a:off x="5410200" y="32004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53" name="Line 189"/>
          <p:cNvSpPr>
            <a:spLocks noChangeShapeType="1"/>
          </p:cNvSpPr>
          <p:nvPr/>
        </p:nvSpPr>
        <p:spPr bwMode="auto">
          <a:xfrm>
            <a:off x="5410200" y="35052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54" name="Line 190"/>
          <p:cNvSpPr>
            <a:spLocks noChangeShapeType="1"/>
          </p:cNvSpPr>
          <p:nvPr/>
        </p:nvSpPr>
        <p:spPr bwMode="auto">
          <a:xfrm flipH="1" flipV="1">
            <a:off x="5029200" y="4419600"/>
            <a:ext cx="2286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55" name="Line 191"/>
          <p:cNvSpPr>
            <a:spLocks noChangeShapeType="1"/>
          </p:cNvSpPr>
          <p:nvPr/>
        </p:nvSpPr>
        <p:spPr bwMode="auto">
          <a:xfrm flipH="1">
            <a:off x="1752600" y="32004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56" name="Line 192"/>
          <p:cNvSpPr>
            <a:spLocks noChangeShapeType="1"/>
          </p:cNvSpPr>
          <p:nvPr/>
        </p:nvSpPr>
        <p:spPr bwMode="auto">
          <a:xfrm>
            <a:off x="3657600" y="22098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57" name="Line 193"/>
          <p:cNvSpPr>
            <a:spLocks noChangeShapeType="1"/>
          </p:cNvSpPr>
          <p:nvPr/>
        </p:nvSpPr>
        <p:spPr bwMode="auto">
          <a:xfrm>
            <a:off x="2514600" y="32766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58" name="Line 194"/>
          <p:cNvSpPr>
            <a:spLocks noChangeShapeType="1"/>
          </p:cNvSpPr>
          <p:nvPr/>
        </p:nvSpPr>
        <p:spPr bwMode="auto">
          <a:xfrm>
            <a:off x="2819400" y="18288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59" name="Line 195"/>
          <p:cNvSpPr>
            <a:spLocks noChangeShapeType="1"/>
          </p:cNvSpPr>
          <p:nvPr/>
        </p:nvSpPr>
        <p:spPr bwMode="auto">
          <a:xfrm>
            <a:off x="2514600" y="2133600"/>
            <a:ext cx="3048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60" name="Line 196"/>
          <p:cNvSpPr>
            <a:spLocks noChangeShapeType="1"/>
          </p:cNvSpPr>
          <p:nvPr/>
        </p:nvSpPr>
        <p:spPr bwMode="auto">
          <a:xfrm flipV="1">
            <a:off x="2438400" y="1752600"/>
            <a:ext cx="3810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8261" name="Line 197"/>
          <p:cNvSpPr>
            <a:spLocks noChangeShapeType="1"/>
          </p:cNvSpPr>
          <p:nvPr/>
        </p:nvSpPr>
        <p:spPr bwMode="auto">
          <a:xfrm flipV="1">
            <a:off x="1905000" y="2133600"/>
            <a:ext cx="457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8262" name="Line 198"/>
          <p:cNvSpPr>
            <a:spLocks noChangeShapeType="1"/>
          </p:cNvSpPr>
          <p:nvPr/>
        </p:nvSpPr>
        <p:spPr bwMode="auto">
          <a:xfrm flipH="1">
            <a:off x="2362200" y="2209800"/>
            <a:ext cx="76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63" name="Line 199"/>
          <p:cNvSpPr>
            <a:spLocks noChangeShapeType="1"/>
          </p:cNvSpPr>
          <p:nvPr/>
        </p:nvSpPr>
        <p:spPr bwMode="auto">
          <a:xfrm>
            <a:off x="1981200" y="2438400"/>
            <a:ext cx="3048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64" name="Line 200"/>
          <p:cNvSpPr>
            <a:spLocks noChangeShapeType="1"/>
          </p:cNvSpPr>
          <p:nvPr/>
        </p:nvSpPr>
        <p:spPr bwMode="auto">
          <a:xfrm flipH="1">
            <a:off x="1752600" y="2514600"/>
            <a:ext cx="1524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8265" name="Line 201"/>
          <p:cNvSpPr>
            <a:spLocks noChangeShapeType="1"/>
          </p:cNvSpPr>
          <p:nvPr/>
        </p:nvSpPr>
        <p:spPr bwMode="auto">
          <a:xfrm>
            <a:off x="2895600" y="17526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66" name="Line 202"/>
          <p:cNvSpPr>
            <a:spLocks noChangeShapeType="1"/>
          </p:cNvSpPr>
          <p:nvPr/>
        </p:nvSpPr>
        <p:spPr bwMode="auto">
          <a:xfrm flipV="1">
            <a:off x="2895600" y="19812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8267" name="Line 203"/>
          <p:cNvSpPr>
            <a:spLocks noChangeShapeType="1"/>
          </p:cNvSpPr>
          <p:nvPr/>
        </p:nvSpPr>
        <p:spPr bwMode="auto">
          <a:xfrm>
            <a:off x="2895600" y="22098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8268" name="Line 204"/>
          <p:cNvSpPr>
            <a:spLocks noChangeShapeType="1"/>
          </p:cNvSpPr>
          <p:nvPr/>
        </p:nvSpPr>
        <p:spPr bwMode="auto">
          <a:xfrm flipH="1">
            <a:off x="2819400" y="2286000"/>
            <a:ext cx="76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69" name="Line 205"/>
          <p:cNvSpPr>
            <a:spLocks noChangeShapeType="1"/>
          </p:cNvSpPr>
          <p:nvPr/>
        </p:nvSpPr>
        <p:spPr bwMode="auto">
          <a:xfrm flipH="1">
            <a:off x="2895600" y="2438400"/>
            <a:ext cx="3810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8270" name="Line 206"/>
          <p:cNvSpPr>
            <a:spLocks noChangeShapeType="1"/>
          </p:cNvSpPr>
          <p:nvPr/>
        </p:nvSpPr>
        <p:spPr bwMode="auto">
          <a:xfrm flipV="1">
            <a:off x="1828800" y="2514600"/>
            <a:ext cx="457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71" name="Line 207"/>
          <p:cNvSpPr>
            <a:spLocks noChangeShapeType="1"/>
          </p:cNvSpPr>
          <p:nvPr/>
        </p:nvSpPr>
        <p:spPr bwMode="auto">
          <a:xfrm>
            <a:off x="2362200" y="2590800"/>
            <a:ext cx="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72" name="Line 208"/>
          <p:cNvSpPr>
            <a:spLocks noChangeShapeType="1"/>
          </p:cNvSpPr>
          <p:nvPr/>
        </p:nvSpPr>
        <p:spPr bwMode="auto">
          <a:xfrm>
            <a:off x="2438400" y="2514600"/>
            <a:ext cx="3048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8273" name="Line 209"/>
          <p:cNvSpPr>
            <a:spLocks noChangeShapeType="1"/>
          </p:cNvSpPr>
          <p:nvPr/>
        </p:nvSpPr>
        <p:spPr bwMode="auto">
          <a:xfrm flipV="1">
            <a:off x="2438400" y="26670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8274" name="Line 210"/>
          <p:cNvSpPr>
            <a:spLocks noChangeShapeType="1"/>
          </p:cNvSpPr>
          <p:nvPr/>
        </p:nvSpPr>
        <p:spPr bwMode="auto">
          <a:xfrm>
            <a:off x="1828800" y="28194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8275" name="Line 211"/>
          <p:cNvSpPr>
            <a:spLocks noChangeShapeType="1"/>
          </p:cNvSpPr>
          <p:nvPr/>
        </p:nvSpPr>
        <p:spPr bwMode="auto">
          <a:xfrm>
            <a:off x="3276600" y="2057400"/>
            <a:ext cx="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76" name="Line 212"/>
          <p:cNvSpPr>
            <a:spLocks noChangeShapeType="1"/>
          </p:cNvSpPr>
          <p:nvPr/>
        </p:nvSpPr>
        <p:spPr bwMode="auto">
          <a:xfrm>
            <a:off x="3352800" y="19812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8277" name="Line 213"/>
          <p:cNvSpPr>
            <a:spLocks noChangeShapeType="1"/>
          </p:cNvSpPr>
          <p:nvPr/>
        </p:nvSpPr>
        <p:spPr bwMode="auto">
          <a:xfrm flipV="1">
            <a:off x="3352800" y="22098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8278" name="Line 214"/>
          <p:cNvSpPr>
            <a:spLocks noChangeShapeType="1"/>
          </p:cNvSpPr>
          <p:nvPr/>
        </p:nvSpPr>
        <p:spPr bwMode="auto">
          <a:xfrm>
            <a:off x="2819400" y="2667000"/>
            <a:ext cx="76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79" name="Line 215"/>
          <p:cNvSpPr>
            <a:spLocks noChangeShapeType="1"/>
          </p:cNvSpPr>
          <p:nvPr/>
        </p:nvSpPr>
        <p:spPr bwMode="auto">
          <a:xfrm>
            <a:off x="2362200" y="2971800"/>
            <a:ext cx="1524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280" name="Line 216"/>
          <p:cNvSpPr>
            <a:spLocks noChangeShapeType="1"/>
          </p:cNvSpPr>
          <p:nvPr/>
        </p:nvSpPr>
        <p:spPr bwMode="auto">
          <a:xfrm>
            <a:off x="1752600" y="28194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8281" name="Line 217"/>
          <p:cNvSpPr>
            <a:spLocks noChangeShapeType="1"/>
          </p:cNvSpPr>
          <p:nvPr/>
        </p:nvSpPr>
        <p:spPr bwMode="auto">
          <a:xfrm>
            <a:off x="1981200" y="3200400"/>
            <a:ext cx="5334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8282" name="Line 218"/>
          <p:cNvSpPr>
            <a:spLocks noChangeShapeType="1"/>
          </p:cNvSpPr>
          <p:nvPr/>
        </p:nvSpPr>
        <p:spPr bwMode="auto">
          <a:xfrm flipV="1">
            <a:off x="1981200" y="28956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8283" name="Oval 219"/>
          <p:cNvSpPr>
            <a:spLocks noChangeArrowheads="1"/>
          </p:cNvSpPr>
          <p:nvPr/>
        </p:nvSpPr>
        <p:spPr bwMode="auto">
          <a:xfrm>
            <a:off x="1828800" y="2362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284" name="Oval 220"/>
          <p:cNvSpPr>
            <a:spLocks noChangeArrowheads="1"/>
          </p:cNvSpPr>
          <p:nvPr/>
        </p:nvSpPr>
        <p:spPr bwMode="auto">
          <a:xfrm>
            <a:off x="2286000" y="2438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285" name="Oval 221"/>
          <p:cNvSpPr>
            <a:spLocks noChangeArrowheads="1"/>
          </p:cNvSpPr>
          <p:nvPr/>
        </p:nvSpPr>
        <p:spPr bwMode="auto">
          <a:xfrm>
            <a:off x="1676400" y="2743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286" name="Oval 222"/>
          <p:cNvSpPr>
            <a:spLocks noChangeArrowheads="1"/>
          </p:cNvSpPr>
          <p:nvPr/>
        </p:nvSpPr>
        <p:spPr bwMode="auto">
          <a:xfrm>
            <a:off x="27432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287" name="Oval 223"/>
          <p:cNvSpPr>
            <a:spLocks noChangeArrowheads="1"/>
          </p:cNvSpPr>
          <p:nvPr/>
        </p:nvSpPr>
        <p:spPr bwMode="auto">
          <a:xfrm>
            <a:off x="2819400" y="2133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288" name="Oval 224"/>
          <p:cNvSpPr>
            <a:spLocks noChangeArrowheads="1"/>
          </p:cNvSpPr>
          <p:nvPr/>
        </p:nvSpPr>
        <p:spPr bwMode="auto">
          <a:xfrm>
            <a:off x="3200400" y="1905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289" name="Oval 225"/>
          <p:cNvSpPr>
            <a:spLocks noChangeArrowheads="1"/>
          </p:cNvSpPr>
          <p:nvPr/>
        </p:nvSpPr>
        <p:spPr bwMode="auto">
          <a:xfrm>
            <a:off x="2743200" y="2514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290" name="Oval 226"/>
          <p:cNvSpPr>
            <a:spLocks noChangeArrowheads="1"/>
          </p:cNvSpPr>
          <p:nvPr/>
        </p:nvSpPr>
        <p:spPr bwMode="auto">
          <a:xfrm>
            <a:off x="2286000" y="2819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291" name="Oval 227"/>
          <p:cNvSpPr>
            <a:spLocks noChangeArrowheads="1"/>
          </p:cNvSpPr>
          <p:nvPr/>
        </p:nvSpPr>
        <p:spPr bwMode="auto">
          <a:xfrm>
            <a:off x="2819400" y="28956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292" name="Oval 228"/>
          <p:cNvSpPr>
            <a:spLocks noChangeArrowheads="1"/>
          </p:cNvSpPr>
          <p:nvPr/>
        </p:nvSpPr>
        <p:spPr bwMode="auto">
          <a:xfrm>
            <a:off x="3200400" y="2362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293" name="Oval 229"/>
          <p:cNvSpPr>
            <a:spLocks noChangeArrowheads="1"/>
          </p:cNvSpPr>
          <p:nvPr/>
        </p:nvSpPr>
        <p:spPr bwMode="auto">
          <a:xfrm>
            <a:off x="1905000" y="3124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294" name="Oval 230"/>
          <p:cNvSpPr>
            <a:spLocks noChangeArrowheads="1"/>
          </p:cNvSpPr>
          <p:nvPr/>
        </p:nvSpPr>
        <p:spPr bwMode="auto">
          <a:xfrm>
            <a:off x="24384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295" name="Oval 231"/>
          <p:cNvSpPr>
            <a:spLocks noChangeArrowheads="1"/>
          </p:cNvSpPr>
          <p:nvPr/>
        </p:nvSpPr>
        <p:spPr bwMode="auto">
          <a:xfrm>
            <a:off x="3276600" y="2743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296" name="Oval 232"/>
          <p:cNvSpPr>
            <a:spLocks noChangeArrowheads="1"/>
          </p:cNvSpPr>
          <p:nvPr/>
        </p:nvSpPr>
        <p:spPr bwMode="auto">
          <a:xfrm>
            <a:off x="3581400" y="2133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297" name="Oval 233"/>
          <p:cNvSpPr>
            <a:spLocks noChangeArrowheads="1"/>
          </p:cNvSpPr>
          <p:nvPr/>
        </p:nvSpPr>
        <p:spPr bwMode="auto">
          <a:xfrm>
            <a:off x="2362200" y="20574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298" name="Oval 234"/>
          <p:cNvSpPr>
            <a:spLocks noChangeArrowheads="1"/>
          </p:cNvSpPr>
          <p:nvPr/>
        </p:nvSpPr>
        <p:spPr bwMode="auto">
          <a:xfrm>
            <a:off x="4572000" y="1981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299" name="Oval 235"/>
          <p:cNvSpPr>
            <a:spLocks noChangeArrowheads="1"/>
          </p:cNvSpPr>
          <p:nvPr/>
        </p:nvSpPr>
        <p:spPr bwMode="auto">
          <a:xfrm>
            <a:off x="50292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00" name="Oval 236"/>
          <p:cNvSpPr>
            <a:spLocks noChangeArrowheads="1"/>
          </p:cNvSpPr>
          <p:nvPr/>
        </p:nvSpPr>
        <p:spPr bwMode="auto">
          <a:xfrm>
            <a:off x="5562600" y="1828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01" name="Oval 237"/>
          <p:cNvSpPr>
            <a:spLocks noChangeArrowheads="1"/>
          </p:cNvSpPr>
          <p:nvPr/>
        </p:nvSpPr>
        <p:spPr bwMode="auto">
          <a:xfrm>
            <a:off x="5181600" y="2209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02" name="Oval 238"/>
          <p:cNvSpPr>
            <a:spLocks noChangeArrowheads="1"/>
          </p:cNvSpPr>
          <p:nvPr/>
        </p:nvSpPr>
        <p:spPr bwMode="auto">
          <a:xfrm>
            <a:off x="4800600" y="2438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03" name="Oval 239"/>
          <p:cNvSpPr>
            <a:spLocks noChangeArrowheads="1"/>
          </p:cNvSpPr>
          <p:nvPr/>
        </p:nvSpPr>
        <p:spPr bwMode="auto">
          <a:xfrm>
            <a:off x="5257800" y="2667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04" name="Oval 240"/>
          <p:cNvSpPr>
            <a:spLocks noChangeArrowheads="1"/>
          </p:cNvSpPr>
          <p:nvPr/>
        </p:nvSpPr>
        <p:spPr bwMode="auto">
          <a:xfrm>
            <a:off x="5791200" y="2286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05" name="Oval 241"/>
          <p:cNvSpPr>
            <a:spLocks noChangeArrowheads="1"/>
          </p:cNvSpPr>
          <p:nvPr/>
        </p:nvSpPr>
        <p:spPr bwMode="auto">
          <a:xfrm>
            <a:off x="4724400" y="2971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06" name="Oval 242"/>
          <p:cNvSpPr>
            <a:spLocks noChangeArrowheads="1"/>
          </p:cNvSpPr>
          <p:nvPr/>
        </p:nvSpPr>
        <p:spPr bwMode="auto">
          <a:xfrm>
            <a:off x="5715000" y="2743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07" name="Oval 243"/>
          <p:cNvSpPr>
            <a:spLocks noChangeArrowheads="1"/>
          </p:cNvSpPr>
          <p:nvPr/>
        </p:nvSpPr>
        <p:spPr bwMode="auto">
          <a:xfrm>
            <a:off x="5105400" y="3048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08" name="Oval 244"/>
          <p:cNvSpPr>
            <a:spLocks noChangeArrowheads="1"/>
          </p:cNvSpPr>
          <p:nvPr/>
        </p:nvSpPr>
        <p:spPr bwMode="auto">
          <a:xfrm>
            <a:off x="6172200" y="1981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09" name="Oval 245"/>
          <p:cNvSpPr>
            <a:spLocks noChangeArrowheads="1"/>
          </p:cNvSpPr>
          <p:nvPr/>
        </p:nvSpPr>
        <p:spPr bwMode="auto">
          <a:xfrm>
            <a:off x="6248400" y="2438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10" name="Oval 246"/>
          <p:cNvSpPr>
            <a:spLocks noChangeArrowheads="1"/>
          </p:cNvSpPr>
          <p:nvPr/>
        </p:nvSpPr>
        <p:spPr bwMode="auto">
          <a:xfrm>
            <a:off x="6629400" y="2209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11" name="Oval 247"/>
          <p:cNvSpPr>
            <a:spLocks noChangeArrowheads="1"/>
          </p:cNvSpPr>
          <p:nvPr/>
        </p:nvSpPr>
        <p:spPr bwMode="auto">
          <a:xfrm>
            <a:off x="6172200" y="2819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12" name="Oval 248"/>
          <p:cNvSpPr>
            <a:spLocks noChangeArrowheads="1"/>
          </p:cNvSpPr>
          <p:nvPr/>
        </p:nvSpPr>
        <p:spPr bwMode="auto">
          <a:xfrm>
            <a:off x="5715000" y="3124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13" name="Oval 249"/>
          <p:cNvSpPr>
            <a:spLocks noChangeArrowheads="1"/>
          </p:cNvSpPr>
          <p:nvPr/>
        </p:nvSpPr>
        <p:spPr bwMode="auto">
          <a:xfrm>
            <a:off x="62484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14" name="Oval 250"/>
          <p:cNvSpPr>
            <a:spLocks noChangeArrowheads="1"/>
          </p:cNvSpPr>
          <p:nvPr/>
        </p:nvSpPr>
        <p:spPr bwMode="auto">
          <a:xfrm>
            <a:off x="4419600" y="2590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15" name="Oval 251"/>
          <p:cNvSpPr>
            <a:spLocks noChangeArrowheads="1"/>
          </p:cNvSpPr>
          <p:nvPr/>
        </p:nvSpPr>
        <p:spPr bwMode="auto">
          <a:xfrm>
            <a:off x="4343400" y="2209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16" name="Oval 252"/>
          <p:cNvSpPr>
            <a:spLocks noChangeArrowheads="1"/>
          </p:cNvSpPr>
          <p:nvPr/>
        </p:nvSpPr>
        <p:spPr bwMode="auto">
          <a:xfrm>
            <a:off x="6629400" y="2667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17" name="Oval 253"/>
          <p:cNvSpPr>
            <a:spLocks noChangeArrowheads="1"/>
          </p:cNvSpPr>
          <p:nvPr/>
        </p:nvSpPr>
        <p:spPr bwMode="auto">
          <a:xfrm>
            <a:off x="4876800" y="3352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18" name="Oval 254"/>
          <p:cNvSpPr>
            <a:spLocks noChangeArrowheads="1"/>
          </p:cNvSpPr>
          <p:nvPr/>
        </p:nvSpPr>
        <p:spPr bwMode="auto">
          <a:xfrm>
            <a:off x="5334000" y="3429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19" name="Oval 255"/>
          <p:cNvSpPr>
            <a:spLocks noChangeArrowheads="1"/>
          </p:cNvSpPr>
          <p:nvPr/>
        </p:nvSpPr>
        <p:spPr bwMode="auto">
          <a:xfrm>
            <a:off x="5867400" y="3505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20" name="Oval 256"/>
          <p:cNvSpPr>
            <a:spLocks noChangeArrowheads="1"/>
          </p:cNvSpPr>
          <p:nvPr/>
        </p:nvSpPr>
        <p:spPr bwMode="auto">
          <a:xfrm>
            <a:off x="6477000" y="3581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21" name="Oval 257"/>
          <p:cNvSpPr>
            <a:spLocks noChangeArrowheads="1"/>
          </p:cNvSpPr>
          <p:nvPr/>
        </p:nvSpPr>
        <p:spPr bwMode="auto">
          <a:xfrm>
            <a:off x="6705600" y="3048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22" name="Oval 258"/>
          <p:cNvSpPr>
            <a:spLocks noChangeArrowheads="1"/>
          </p:cNvSpPr>
          <p:nvPr/>
        </p:nvSpPr>
        <p:spPr bwMode="auto">
          <a:xfrm>
            <a:off x="7010400" y="2438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23" name="Oval 259"/>
          <p:cNvSpPr>
            <a:spLocks noChangeArrowheads="1"/>
          </p:cNvSpPr>
          <p:nvPr/>
        </p:nvSpPr>
        <p:spPr bwMode="auto">
          <a:xfrm>
            <a:off x="7162800" y="2819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24" name="Oval 260"/>
          <p:cNvSpPr>
            <a:spLocks noChangeArrowheads="1"/>
          </p:cNvSpPr>
          <p:nvPr/>
        </p:nvSpPr>
        <p:spPr bwMode="auto">
          <a:xfrm>
            <a:off x="6934200" y="3429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25" name="Oval 261"/>
          <p:cNvSpPr>
            <a:spLocks noChangeArrowheads="1"/>
          </p:cNvSpPr>
          <p:nvPr/>
        </p:nvSpPr>
        <p:spPr bwMode="auto">
          <a:xfrm>
            <a:off x="5562600" y="3810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26" name="Oval 262"/>
          <p:cNvSpPr>
            <a:spLocks noChangeArrowheads="1"/>
          </p:cNvSpPr>
          <p:nvPr/>
        </p:nvSpPr>
        <p:spPr bwMode="auto">
          <a:xfrm>
            <a:off x="5105400" y="3733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27" name="Oval 263"/>
          <p:cNvSpPr>
            <a:spLocks noChangeArrowheads="1"/>
          </p:cNvSpPr>
          <p:nvPr/>
        </p:nvSpPr>
        <p:spPr bwMode="auto">
          <a:xfrm>
            <a:off x="4267200" y="2971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28" name="Oval 264"/>
          <p:cNvSpPr>
            <a:spLocks noChangeArrowheads="1"/>
          </p:cNvSpPr>
          <p:nvPr/>
        </p:nvSpPr>
        <p:spPr bwMode="auto">
          <a:xfrm>
            <a:off x="4495800" y="3352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29" name="Oval 265"/>
          <p:cNvSpPr>
            <a:spLocks noChangeArrowheads="1"/>
          </p:cNvSpPr>
          <p:nvPr/>
        </p:nvSpPr>
        <p:spPr bwMode="auto">
          <a:xfrm>
            <a:off x="6172200" y="3733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30" name="Oval 266"/>
          <p:cNvSpPr>
            <a:spLocks noChangeArrowheads="1"/>
          </p:cNvSpPr>
          <p:nvPr/>
        </p:nvSpPr>
        <p:spPr bwMode="auto">
          <a:xfrm>
            <a:off x="5867400" y="396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31" name="Oval 267"/>
          <p:cNvSpPr>
            <a:spLocks noChangeArrowheads="1"/>
          </p:cNvSpPr>
          <p:nvPr/>
        </p:nvSpPr>
        <p:spPr bwMode="auto">
          <a:xfrm>
            <a:off x="7086600" y="3124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32" name="Oval 268"/>
          <p:cNvSpPr>
            <a:spLocks noChangeArrowheads="1"/>
          </p:cNvSpPr>
          <p:nvPr/>
        </p:nvSpPr>
        <p:spPr bwMode="auto">
          <a:xfrm>
            <a:off x="6858000" y="3810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33" name="Oval 269"/>
          <p:cNvSpPr>
            <a:spLocks noChangeArrowheads="1"/>
          </p:cNvSpPr>
          <p:nvPr/>
        </p:nvSpPr>
        <p:spPr bwMode="auto">
          <a:xfrm>
            <a:off x="6477000" y="3886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34" name="Oval 270"/>
          <p:cNvSpPr>
            <a:spLocks noChangeArrowheads="1"/>
          </p:cNvSpPr>
          <p:nvPr/>
        </p:nvSpPr>
        <p:spPr bwMode="auto">
          <a:xfrm>
            <a:off x="5029200" y="4038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35" name="Oval 271"/>
          <p:cNvSpPr>
            <a:spLocks noChangeArrowheads="1"/>
          </p:cNvSpPr>
          <p:nvPr/>
        </p:nvSpPr>
        <p:spPr bwMode="auto">
          <a:xfrm>
            <a:off x="5562600" y="4191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36" name="Oval 272"/>
          <p:cNvSpPr>
            <a:spLocks noChangeArrowheads="1"/>
          </p:cNvSpPr>
          <p:nvPr/>
        </p:nvSpPr>
        <p:spPr bwMode="auto">
          <a:xfrm>
            <a:off x="5181600" y="4572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37" name="Oval 273"/>
          <p:cNvSpPr>
            <a:spLocks noChangeArrowheads="1"/>
          </p:cNvSpPr>
          <p:nvPr/>
        </p:nvSpPr>
        <p:spPr bwMode="auto">
          <a:xfrm>
            <a:off x="5334000" y="4953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38" name="Oval 274"/>
          <p:cNvSpPr>
            <a:spLocks noChangeArrowheads="1"/>
          </p:cNvSpPr>
          <p:nvPr/>
        </p:nvSpPr>
        <p:spPr bwMode="auto">
          <a:xfrm>
            <a:off x="5791200" y="4648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39" name="Oval 275"/>
          <p:cNvSpPr>
            <a:spLocks noChangeArrowheads="1"/>
          </p:cNvSpPr>
          <p:nvPr/>
        </p:nvSpPr>
        <p:spPr bwMode="auto">
          <a:xfrm>
            <a:off x="5715000" y="5105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40" name="Oval 276"/>
          <p:cNvSpPr>
            <a:spLocks noChangeArrowheads="1"/>
          </p:cNvSpPr>
          <p:nvPr/>
        </p:nvSpPr>
        <p:spPr bwMode="auto">
          <a:xfrm>
            <a:off x="6172200" y="4343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41" name="Oval 277"/>
          <p:cNvSpPr>
            <a:spLocks noChangeArrowheads="1"/>
          </p:cNvSpPr>
          <p:nvPr/>
        </p:nvSpPr>
        <p:spPr bwMode="auto">
          <a:xfrm>
            <a:off x="6248400" y="4800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42" name="Oval 278"/>
          <p:cNvSpPr>
            <a:spLocks noChangeArrowheads="1"/>
          </p:cNvSpPr>
          <p:nvPr/>
        </p:nvSpPr>
        <p:spPr bwMode="auto">
          <a:xfrm>
            <a:off x="6629400" y="4572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43" name="Oval 279"/>
          <p:cNvSpPr>
            <a:spLocks noChangeArrowheads="1"/>
          </p:cNvSpPr>
          <p:nvPr/>
        </p:nvSpPr>
        <p:spPr bwMode="auto">
          <a:xfrm>
            <a:off x="6172200" y="5181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44" name="Oval 280"/>
          <p:cNvSpPr>
            <a:spLocks noChangeArrowheads="1"/>
          </p:cNvSpPr>
          <p:nvPr/>
        </p:nvSpPr>
        <p:spPr bwMode="auto">
          <a:xfrm>
            <a:off x="6629400" y="5029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45" name="Oval 281"/>
          <p:cNvSpPr>
            <a:spLocks noChangeArrowheads="1"/>
          </p:cNvSpPr>
          <p:nvPr/>
        </p:nvSpPr>
        <p:spPr bwMode="auto">
          <a:xfrm>
            <a:off x="4114800" y="3352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46" name="Oval 282"/>
          <p:cNvSpPr>
            <a:spLocks noChangeArrowheads="1"/>
          </p:cNvSpPr>
          <p:nvPr/>
        </p:nvSpPr>
        <p:spPr bwMode="auto">
          <a:xfrm>
            <a:off x="3962400" y="2209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47" name="Oval 283"/>
          <p:cNvSpPr>
            <a:spLocks noChangeArrowheads="1"/>
          </p:cNvSpPr>
          <p:nvPr/>
        </p:nvSpPr>
        <p:spPr bwMode="auto">
          <a:xfrm>
            <a:off x="6553200" y="4191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48" name="Oval 284"/>
          <p:cNvSpPr>
            <a:spLocks noChangeArrowheads="1"/>
          </p:cNvSpPr>
          <p:nvPr/>
        </p:nvSpPr>
        <p:spPr bwMode="auto">
          <a:xfrm>
            <a:off x="4953000" y="4343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49" name="Oval 285"/>
          <p:cNvSpPr>
            <a:spLocks noChangeArrowheads="1"/>
          </p:cNvSpPr>
          <p:nvPr/>
        </p:nvSpPr>
        <p:spPr bwMode="auto">
          <a:xfrm>
            <a:off x="5486400" y="4495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50" name="Oval 286"/>
          <p:cNvSpPr>
            <a:spLocks noChangeArrowheads="1"/>
          </p:cNvSpPr>
          <p:nvPr/>
        </p:nvSpPr>
        <p:spPr bwMode="auto">
          <a:xfrm>
            <a:off x="2133600" y="3505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51" name="Oval 287"/>
          <p:cNvSpPr>
            <a:spLocks noChangeArrowheads="1"/>
          </p:cNvSpPr>
          <p:nvPr/>
        </p:nvSpPr>
        <p:spPr bwMode="auto">
          <a:xfrm>
            <a:off x="1676400" y="3429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52" name="Oval 288"/>
          <p:cNvSpPr>
            <a:spLocks noChangeArrowheads="1"/>
          </p:cNvSpPr>
          <p:nvPr/>
        </p:nvSpPr>
        <p:spPr bwMode="auto">
          <a:xfrm>
            <a:off x="2438400" y="3657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53" name="Oval 289"/>
          <p:cNvSpPr>
            <a:spLocks noChangeArrowheads="1"/>
          </p:cNvSpPr>
          <p:nvPr/>
        </p:nvSpPr>
        <p:spPr bwMode="auto">
          <a:xfrm>
            <a:off x="1828800" y="3810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54" name="Oval 290"/>
          <p:cNvSpPr>
            <a:spLocks noChangeArrowheads="1"/>
          </p:cNvSpPr>
          <p:nvPr/>
        </p:nvSpPr>
        <p:spPr bwMode="auto">
          <a:xfrm>
            <a:off x="3048000" y="3581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55" name="Oval 291"/>
          <p:cNvSpPr>
            <a:spLocks noChangeArrowheads="1"/>
          </p:cNvSpPr>
          <p:nvPr/>
        </p:nvSpPr>
        <p:spPr bwMode="auto">
          <a:xfrm>
            <a:off x="2286000" y="4038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56" name="Oval 292"/>
          <p:cNvSpPr>
            <a:spLocks noChangeArrowheads="1"/>
          </p:cNvSpPr>
          <p:nvPr/>
        </p:nvSpPr>
        <p:spPr bwMode="auto">
          <a:xfrm>
            <a:off x="3352800" y="3810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57" name="Oval 293"/>
          <p:cNvSpPr>
            <a:spLocks noChangeArrowheads="1"/>
          </p:cNvSpPr>
          <p:nvPr/>
        </p:nvSpPr>
        <p:spPr bwMode="auto">
          <a:xfrm>
            <a:off x="2895600" y="4114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58" name="Oval 294"/>
          <p:cNvSpPr>
            <a:spLocks noChangeArrowheads="1"/>
          </p:cNvSpPr>
          <p:nvPr/>
        </p:nvSpPr>
        <p:spPr bwMode="auto">
          <a:xfrm>
            <a:off x="3429000" y="4191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59" name="Oval 295"/>
          <p:cNvSpPr>
            <a:spLocks noChangeArrowheads="1"/>
          </p:cNvSpPr>
          <p:nvPr/>
        </p:nvSpPr>
        <p:spPr bwMode="auto">
          <a:xfrm>
            <a:off x="2514600" y="4419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60" name="Oval 296"/>
          <p:cNvSpPr>
            <a:spLocks noChangeArrowheads="1"/>
          </p:cNvSpPr>
          <p:nvPr/>
        </p:nvSpPr>
        <p:spPr bwMode="auto">
          <a:xfrm>
            <a:off x="3048000" y="4495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61" name="Oval 297"/>
          <p:cNvSpPr>
            <a:spLocks noChangeArrowheads="1"/>
          </p:cNvSpPr>
          <p:nvPr/>
        </p:nvSpPr>
        <p:spPr bwMode="auto">
          <a:xfrm>
            <a:off x="3657600" y="4572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62" name="Oval 298"/>
          <p:cNvSpPr>
            <a:spLocks noChangeArrowheads="1"/>
          </p:cNvSpPr>
          <p:nvPr/>
        </p:nvSpPr>
        <p:spPr bwMode="auto">
          <a:xfrm>
            <a:off x="2743200" y="4800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63" name="Oval 299"/>
          <p:cNvSpPr>
            <a:spLocks noChangeArrowheads="1"/>
          </p:cNvSpPr>
          <p:nvPr/>
        </p:nvSpPr>
        <p:spPr bwMode="auto">
          <a:xfrm>
            <a:off x="3352800" y="4724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64" name="Oval 300"/>
          <p:cNvSpPr>
            <a:spLocks noChangeArrowheads="1"/>
          </p:cNvSpPr>
          <p:nvPr/>
        </p:nvSpPr>
        <p:spPr bwMode="auto">
          <a:xfrm>
            <a:off x="3048000" y="4876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65" name="Oval 301"/>
          <p:cNvSpPr>
            <a:spLocks noChangeArrowheads="1"/>
          </p:cNvSpPr>
          <p:nvPr/>
        </p:nvSpPr>
        <p:spPr bwMode="auto">
          <a:xfrm>
            <a:off x="2743200" y="3810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66" name="Oval 302"/>
          <p:cNvSpPr>
            <a:spLocks noChangeArrowheads="1"/>
          </p:cNvSpPr>
          <p:nvPr/>
        </p:nvSpPr>
        <p:spPr bwMode="auto">
          <a:xfrm>
            <a:off x="3886200" y="3733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67" name="Oval 303"/>
          <p:cNvSpPr>
            <a:spLocks noChangeArrowheads="1"/>
          </p:cNvSpPr>
          <p:nvPr/>
        </p:nvSpPr>
        <p:spPr bwMode="auto">
          <a:xfrm>
            <a:off x="3810000" y="4114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68" name="Oval 304"/>
          <p:cNvSpPr>
            <a:spLocks noChangeArrowheads="1"/>
          </p:cNvSpPr>
          <p:nvPr/>
        </p:nvSpPr>
        <p:spPr bwMode="auto">
          <a:xfrm>
            <a:off x="4724400" y="3733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69" name="Oval 305"/>
          <p:cNvSpPr>
            <a:spLocks noChangeArrowheads="1"/>
          </p:cNvSpPr>
          <p:nvPr/>
        </p:nvSpPr>
        <p:spPr bwMode="auto">
          <a:xfrm>
            <a:off x="4267200" y="3657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70" name="Oval 306"/>
          <p:cNvSpPr>
            <a:spLocks noChangeArrowheads="1"/>
          </p:cNvSpPr>
          <p:nvPr/>
        </p:nvSpPr>
        <p:spPr bwMode="auto">
          <a:xfrm>
            <a:off x="4572000" y="4343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71" name="Oval 307"/>
          <p:cNvSpPr>
            <a:spLocks noChangeArrowheads="1"/>
          </p:cNvSpPr>
          <p:nvPr/>
        </p:nvSpPr>
        <p:spPr bwMode="auto">
          <a:xfrm>
            <a:off x="4419600" y="396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72" name="Oval 308"/>
          <p:cNvSpPr>
            <a:spLocks noChangeArrowheads="1"/>
          </p:cNvSpPr>
          <p:nvPr/>
        </p:nvSpPr>
        <p:spPr bwMode="auto">
          <a:xfrm>
            <a:off x="4191000" y="4114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73" name="Oval 309"/>
          <p:cNvSpPr>
            <a:spLocks noChangeArrowheads="1"/>
          </p:cNvSpPr>
          <p:nvPr/>
        </p:nvSpPr>
        <p:spPr bwMode="auto">
          <a:xfrm>
            <a:off x="3962400" y="4419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74" name="Oval 310"/>
          <p:cNvSpPr>
            <a:spLocks noChangeArrowheads="1"/>
          </p:cNvSpPr>
          <p:nvPr/>
        </p:nvSpPr>
        <p:spPr bwMode="auto">
          <a:xfrm>
            <a:off x="3048000" y="3276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75" name="Oval 311"/>
          <p:cNvSpPr>
            <a:spLocks noChangeArrowheads="1"/>
          </p:cNvSpPr>
          <p:nvPr/>
        </p:nvSpPr>
        <p:spPr bwMode="auto">
          <a:xfrm>
            <a:off x="3733800" y="2514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76" name="Oval 312"/>
          <p:cNvSpPr>
            <a:spLocks noChangeArrowheads="1"/>
          </p:cNvSpPr>
          <p:nvPr/>
        </p:nvSpPr>
        <p:spPr bwMode="auto">
          <a:xfrm>
            <a:off x="3505200" y="3124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77" name="Oval 313"/>
          <p:cNvSpPr>
            <a:spLocks noChangeArrowheads="1"/>
          </p:cNvSpPr>
          <p:nvPr/>
        </p:nvSpPr>
        <p:spPr bwMode="auto">
          <a:xfrm>
            <a:off x="3657600" y="2819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78" name="Oval 314"/>
          <p:cNvSpPr>
            <a:spLocks noChangeArrowheads="1"/>
          </p:cNvSpPr>
          <p:nvPr/>
        </p:nvSpPr>
        <p:spPr bwMode="auto">
          <a:xfrm>
            <a:off x="3886200" y="31242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79" name="Oval 315"/>
          <p:cNvSpPr>
            <a:spLocks noChangeArrowheads="1"/>
          </p:cNvSpPr>
          <p:nvPr/>
        </p:nvSpPr>
        <p:spPr bwMode="auto">
          <a:xfrm>
            <a:off x="4038600" y="2667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80" name="Oval 316"/>
          <p:cNvSpPr>
            <a:spLocks noChangeArrowheads="1"/>
          </p:cNvSpPr>
          <p:nvPr/>
        </p:nvSpPr>
        <p:spPr bwMode="auto">
          <a:xfrm>
            <a:off x="2743200" y="3429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81" name="Oval 317"/>
          <p:cNvSpPr>
            <a:spLocks noChangeArrowheads="1"/>
          </p:cNvSpPr>
          <p:nvPr/>
        </p:nvSpPr>
        <p:spPr bwMode="auto">
          <a:xfrm>
            <a:off x="3429000" y="3505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82" name="Oval 318"/>
          <p:cNvSpPr>
            <a:spLocks noChangeArrowheads="1"/>
          </p:cNvSpPr>
          <p:nvPr/>
        </p:nvSpPr>
        <p:spPr bwMode="auto">
          <a:xfrm>
            <a:off x="3733800" y="3429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83" name="Oval 319"/>
          <p:cNvSpPr>
            <a:spLocks noChangeArrowheads="1"/>
          </p:cNvSpPr>
          <p:nvPr/>
        </p:nvSpPr>
        <p:spPr bwMode="auto">
          <a:xfrm>
            <a:off x="3429000" y="3505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84" name="Line 320"/>
          <p:cNvSpPr>
            <a:spLocks noChangeShapeType="1"/>
          </p:cNvSpPr>
          <p:nvPr/>
        </p:nvSpPr>
        <p:spPr bwMode="auto">
          <a:xfrm>
            <a:off x="2895600" y="2971800"/>
            <a:ext cx="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385" name="Oval 321"/>
          <p:cNvSpPr>
            <a:spLocks noChangeArrowheads="1"/>
          </p:cNvSpPr>
          <p:nvPr/>
        </p:nvSpPr>
        <p:spPr bwMode="auto">
          <a:xfrm>
            <a:off x="5257800" y="4267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8386" name="Freeform 323"/>
          <p:cNvSpPr>
            <a:spLocks/>
          </p:cNvSpPr>
          <p:nvPr/>
        </p:nvSpPr>
        <p:spPr bwMode="auto">
          <a:xfrm>
            <a:off x="2846388" y="3082925"/>
            <a:ext cx="274637" cy="254000"/>
          </a:xfrm>
          <a:custGeom>
            <a:avLst/>
            <a:gdLst>
              <a:gd name="T0" fmla="*/ 435985488 w 173"/>
              <a:gd name="T1" fmla="*/ 403224945 h 160"/>
              <a:gd name="T2" fmla="*/ 254534534 w 173"/>
              <a:gd name="T3" fmla="*/ 357862150 h 160"/>
              <a:gd name="T4" fmla="*/ 209171820 w 173"/>
              <a:gd name="T5" fmla="*/ 342741218 h 160"/>
              <a:gd name="T6" fmla="*/ 120967287 w 173"/>
              <a:gd name="T7" fmla="*/ 284776853 h 160"/>
              <a:gd name="T8" fmla="*/ 0 w 173"/>
              <a:gd name="T9" fmla="*/ 0 h 1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3"/>
              <a:gd name="T16" fmla="*/ 0 h 160"/>
              <a:gd name="T17" fmla="*/ 173 w 173"/>
              <a:gd name="T18" fmla="*/ 160 h 1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3" h="160">
                <a:moveTo>
                  <a:pt x="173" y="160"/>
                </a:moveTo>
                <a:cubicBezTo>
                  <a:pt x="125" y="152"/>
                  <a:pt x="149" y="158"/>
                  <a:pt x="101" y="142"/>
                </a:cubicBezTo>
                <a:cubicBezTo>
                  <a:pt x="95" y="140"/>
                  <a:pt x="83" y="136"/>
                  <a:pt x="83" y="136"/>
                </a:cubicBezTo>
                <a:cubicBezTo>
                  <a:pt x="72" y="128"/>
                  <a:pt x="57" y="123"/>
                  <a:pt x="48" y="113"/>
                </a:cubicBezTo>
                <a:cubicBezTo>
                  <a:pt x="27" y="89"/>
                  <a:pt x="0" y="32"/>
                  <a:pt x="0" y="0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 type="none" w="med" len="med"/>
            <a:tailEnd type="triangl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387" name="Freeform 324"/>
          <p:cNvSpPr>
            <a:spLocks/>
          </p:cNvSpPr>
          <p:nvPr/>
        </p:nvSpPr>
        <p:spPr bwMode="auto">
          <a:xfrm>
            <a:off x="2932113" y="2800350"/>
            <a:ext cx="952500" cy="366713"/>
          </a:xfrm>
          <a:custGeom>
            <a:avLst/>
            <a:gdLst>
              <a:gd name="T0" fmla="*/ 0 w 600"/>
              <a:gd name="T1" fmla="*/ 163811180 h 231"/>
              <a:gd name="T2" fmla="*/ 463708760 w 600"/>
              <a:gd name="T3" fmla="*/ 0 h 231"/>
              <a:gd name="T4" fmla="*/ 791328939 w 600"/>
              <a:gd name="T5" fmla="*/ 15120960 h 231"/>
              <a:gd name="T6" fmla="*/ 1030743090 w 600"/>
              <a:gd name="T7" fmla="*/ 42843509 h 231"/>
              <a:gd name="T8" fmla="*/ 1121468678 w 600"/>
              <a:gd name="T9" fmla="*/ 73085430 h 231"/>
              <a:gd name="T10" fmla="*/ 1166831472 w 600"/>
              <a:gd name="T11" fmla="*/ 88206384 h 231"/>
              <a:gd name="T12" fmla="*/ 1421367944 w 600"/>
              <a:gd name="T13" fmla="*/ 478830412 h 231"/>
              <a:gd name="T14" fmla="*/ 1512093532 w 600"/>
              <a:gd name="T15" fmla="*/ 582157726 h 23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0"/>
              <a:gd name="T25" fmla="*/ 0 h 231"/>
              <a:gd name="T26" fmla="*/ 600 w 600"/>
              <a:gd name="T27" fmla="*/ 231 h 23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0" h="231">
                <a:moveTo>
                  <a:pt x="0" y="65"/>
                </a:moveTo>
                <a:cubicBezTo>
                  <a:pt x="62" y="23"/>
                  <a:pt x="109" y="8"/>
                  <a:pt x="184" y="0"/>
                </a:cubicBezTo>
                <a:cubicBezTo>
                  <a:pt x="241" y="14"/>
                  <a:pt x="233" y="11"/>
                  <a:pt x="314" y="6"/>
                </a:cubicBezTo>
                <a:cubicBezTo>
                  <a:pt x="344" y="9"/>
                  <a:pt x="379" y="8"/>
                  <a:pt x="409" y="17"/>
                </a:cubicBezTo>
                <a:cubicBezTo>
                  <a:pt x="421" y="21"/>
                  <a:pt x="433" y="25"/>
                  <a:pt x="445" y="29"/>
                </a:cubicBezTo>
                <a:cubicBezTo>
                  <a:pt x="451" y="31"/>
                  <a:pt x="463" y="35"/>
                  <a:pt x="463" y="35"/>
                </a:cubicBezTo>
                <a:cubicBezTo>
                  <a:pt x="494" y="81"/>
                  <a:pt x="520" y="160"/>
                  <a:pt x="564" y="190"/>
                </a:cubicBezTo>
                <a:cubicBezTo>
                  <a:pt x="576" y="206"/>
                  <a:pt x="591" y="214"/>
                  <a:pt x="600" y="231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 type="none" w="med" len="med"/>
            <a:tailEnd type="triangl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388" name="Freeform 325"/>
          <p:cNvSpPr>
            <a:spLocks/>
          </p:cNvSpPr>
          <p:nvPr/>
        </p:nvSpPr>
        <p:spPr bwMode="auto">
          <a:xfrm>
            <a:off x="2525713" y="2092325"/>
            <a:ext cx="1589087" cy="1103313"/>
          </a:xfrm>
          <a:custGeom>
            <a:avLst/>
            <a:gdLst>
              <a:gd name="T0" fmla="*/ 2147483647 w 1001"/>
              <a:gd name="T1" fmla="*/ 1751510360 h 695"/>
              <a:gd name="T2" fmla="*/ 2147483647 w 1001"/>
              <a:gd name="T3" fmla="*/ 1139111138 h 695"/>
              <a:gd name="T4" fmla="*/ 2147483647 w 1001"/>
              <a:gd name="T5" fmla="*/ 1018143626 h 695"/>
              <a:gd name="T6" fmla="*/ 2147483647 w 1001"/>
              <a:gd name="T7" fmla="*/ 839213307 h 695"/>
              <a:gd name="T8" fmla="*/ 2096769623 w 1001"/>
              <a:gd name="T9" fmla="*/ 793850292 h 695"/>
              <a:gd name="T10" fmla="*/ 1990923119 w 1001"/>
              <a:gd name="T11" fmla="*/ 660281203 h 695"/>
              <a:gd name="T12" fmla="*/ 1930439403 w 1001"/>
              <a:gd name="T13" fmla="*/ 524192752 h 695"/>
              <a:gd name="T14" fmla="*/ 1766628545 w 1001"/>
              <a:gd name="T15" fmla="*/ 224294822 h 695"/>
              <a:gd name="T16" fmla="*/ 1602818877 w 1001"/>
              <a:gd name="T17" fmla="*/ 269657639 h 695"/>
              <a:gd name="T18" fmla="*/ 1466730515 w 1001"/>
              <a:gd name="T19" fmla="*/ 360383273 h 695"/>
              <a:gd name="T20" fmla="*/ 1466730515 w 1001"/>
              <a:gd name="T21" fmla="*/ 360383273 h 695"/>
              <a:gd name="T22" fmla="*/ 1287798728 w 1001"/>
              <a:gd name="T23" fmla="*/ 448588057 h 695"/>
              <a:gd name="T24" fmla="*/ 1154231315 w 1001"/>
              <a:gd name="T25" fmla="*/ 524192752 h 695"/>
              <a:gd name="T26" fmla="*/ 957659237 w 1001"/>
              <a:gd name="T27" fmla="*/ 433467118 h 695"/>
              <a:gd name="T28" fmla="*/ 824090038 w 1001"/>
              <a:gd name="T29" fmla="*/ 390625152 h 695"/>
              <a:gd name="T30" fmla="*/ 733364464 w 1001"/>
              <a:gd name="T31" fmla="*/ 330141395 h 695"/>
              <a:gd name="T32" fmla="*/ 690522625 w 1001"/>
              <a:gd name="T33" fmla="*/ 299899517 h 695"/>
              <a:gd name="T34" fmla="*/ 645159838 w 1001"/>
              <a:gd name="T35" fmla="*/ 284778578 h 695"/>
              <a:gd name="T36" fmla="*/ 554434264 w 1001"/>
              <a:gd name="T37" fmla="*/ 224294822 h 695"/>
              <a:gd name="T38" fmla="*/ 224293086 w 1001"/>
              <a:gd name="T39" fmla="*/ 90725659 h 695"/>
              <a:gd name="T40" fmla="*/ 136088411 w 1001"/>
              <a:gd name="T41" fmla="*/ 60483781 h 695"/>
              <a:gd name="T42" fmla="*/ 90725599 w 1001"/>
              <a:gd name="T43" fmla="*/ 30241890 h 695"/>
              <a:gd name="T44" fmla="*/ 0 w 1001"/>
              <a:gd name="T45" fmla="*/ 0 h 695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001"/>
              <a:gd name="T70" fmla="*/ 0 h 695"/>
              <a:gd name="T71" fmla="*/ 1001 w 1001"/>
              <a:gd name="T72" fmla="*/ 695 h 695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001" h="695">
                <a:moveTo>
                  <a:pt x="897" y="695"/>
                </a:moveTo>
                <a:cubicBezTo>
                  <a:pt x="908" y="616"/>
                  <a:pt x="946" y="517"/>
                  <a:pt x="992" y="452"/>
                </a:cubicBezTo>
                <a:cubicBezTo>
                  <a:pt x="1001" y="425"/>
                  <a:pt x="990" y="419"/>
                  <a:pt x="968" y="404"/>
                </a:cubicBezTo>
                <a:cubicBezTo>
                  <a:pt x="947" y="372"/>
                  <a:pt x="904" y="345"/>
                  <a:pt x="867" y="333"/>
                </a:cubicBezTo>
                <a:cubicBezTo>
                  <a:pt x="856" y="325"/>
                  <a:pt x="842" y="323"/>
                  <a:pt x="832" y="315"/>
                </a:cubicBezTo>
                <a:cubicBezTo>
                  <a:pt x="817" y="303"/>
                  <a:pt x="801" y="278"/>
                  <a:pt x="790" y="262"/>
                </a:cubicBezTo>
                <a:cubicBezTo>
                  <a:pt x="783" y="242"/>
                  <a:pt x="772" y="228"/>
                  <a:pt x="766" y="208"/>
                </a:cubicBezTo>
                <a:cubicBezTo>
                  <a:pt x="752" y="162"/>
                  <a:pt x="743" y="117"/>
                  <a:pt x="701" y="89"/>
                </a:cubicBezTo>
                <a:cubicBezTo>
                  <a:pt x="659" y="97"/>
                  <a:pt x="681" y="92"/>
                  <a:pt x="636" y="107"/>
                </a:cubicBezTo>
                <a:lnTo>
                  <a:pt x="582" y="143"/>
                </a:lnTo>
                <a:cubicBezTo>
                  <a:pt x="582" y="143"/>
                  <a:pt x="582" y="143"/>
                  <a:pt x="582" y="143"/>
                </a:cubicBezTo>
                <a:cubicBezTo>
                  <a:pt x="558" y="151"/>
                  <a:pt x="533" y="166"/>
                  <a:pt x="511" y="178"/>
                </a:cubicBezTo>
                <a:cubicBezTo>
                  <a:pt x="448" y="213"/>
                  <a:pt x="498" y="194"/>
                  <a:pt x="458" y="208"/>
                </a:cubicBezTo>
                <a:cubicBezTo>
                  <a:pt x="424" y="199"/>
                  <a:pt x="411" y="193"/>
                  <a:pt x="380" y="172"/>
                </a:cubicBezTo>
                <a:cubicBezTo>
                  <a:pt x="365" y="162"/>
                  <a:pt x="342" y="165"/>
                  <a:pt x="327" y="155"/>
                </a:cubicBezTo>
                <a:cubicBezTo>
                  <a:pt x="315" y="147"/>
                  <a:pt x="303" y="139"/>
                  <a:pt x="291" y="131"/>
                </a:cubicBezTo>
                <a:cubicBezTo>
                  <a:pt x="285" y="127"/>
                  <a:pt x="281" y="121"/>
                  <a:pt x="274" y="119"/>
                </a:cubicBezTo>
                <a:cubicBezTo>
                  <a:pt x="268" y="117"/>
                  <a:pt x="262" y="116"/>
                  <a:pt x="256" y="113"/>
                </a:cubicBezTo>
                <a:cubicBezTo>
                  <a:pt x="243" y="106"/>
                  <a:pt x="220" y="89"/>
                  <a:pt x="220" y="89"/>
                </a:cubicBezTo>
                <a:cubicBezTo>
                  <a:pt x="194" y="52"/>
                  <a:pt x="131" y="48"/>
                  <a:pt x="89" y="36"/>
                </a:cubicBezTo>
                <a:cubicBezTo>
                  <a:pt x="77" y="33"/>
                  <a:pt x="64" y="31"/>
                  <a:pt x="54" y="24"/>
                </a:cubicBezTo>
                <a:cubicBezTo>
                  <a:pt x="48" y="20"/>
                  <a:pt x="43" y="15"/>
                  <a:pt x="36" y="12"/>
                </a:cubicBezTo>
                <a:cubicBezTo>
                  <a:pt x="24" y="7"/>
                  <a:pt x="0" y="0"/>
                  <a:pt x="0" y="0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 type="none" w="med" len="med"/>
            <a:tailEnd type="triangl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8389" name="Freeform 327"/>
          <p:cNvSpPr>
            <a:spLocks/>
          </p:cNvSpPr>
          <p:nvPr/>
        </p:nvSpPr>
        <p:spPr bwMode="auto">
          <a:xfrm>
            <a:off x="1517650" y="1517650"/>
            <a:ext cx="3152775" cy="3757613"/>
          </a:xfrm>
          <a:custGeom>
            <a:avLst/>
            <a:gdLst>
              <a:gd name="T0" fmla="*/ 2147483647 w 2033"/>
              <a:gd name="T1" fmla="*/ 869454854 h 2367"/>
              <a:gd name="T2" fmla="*/ 2147483647 w 2033"/>
              <a:gd name="T3" fmla="*/ 778729056 h 2367"/>
              <a:gd name="T4" fmla="*/ 2147483647 w 2033"/>
              <a:gd name="T5" fmla="*/ 493950685 h 2367"/>
              <a:gd name="T6" fmla="*/ 2147483647 w 2033"/>
              <a:gd name="T7" fmla="*/ 239415670 h 2367"/>
              <a:gd name="T8" fmla="*/ 1962462394 w 2033"/>
              <a:gd name="T9" fmla="*/ 0 h 2367"/>
              <a:gd name="T10" fmla="*/ 1447796812 w 2033"/>
              <a:gd name="T11" fmla="*/ 120967516 h 2367"/>
              <a:gd name="T12" fmla="*/ 1233753992 w 2033"/>
              <a:gd name="T13" fmla="*/ 254536603 h 2367"/>
              <a:gd name="T14" fmla="*/ 921106722 w 2033"/>
              <a:gd name="T15" fmla="*/ 463708819 h 2367"/>
              <a:gd name="T16" fmla="*/ 663774706 w 2033"/>
              <a:gd name="T17" fmla="*/ 718245323 h 2367"/>
              <a:gd name="T18" fmla="*/ 420871518 w 2033"/>
              <a:gd name="T19" fmla="*/ 1166831621 h 2367"/>
              <a:gd name="T20" fmla="*/ 233283680 w 2033"/>
              <a:gd name="T21" fmla="*/ 1496972791 h 2367"/>
              <a:gd name="T22" fmla="*/ 120248998 w 2033"/>
              <a:gd name="T23" fmla="*/ 2036286475 h 2367"/>
              <a:gd name="T24" fmla="*/ 206828601 w 2033"/>
              <a:gd name="T25" fmla="*/ 2147483647 h 2367"/>
              <a:gd name="T26" fmla="*/ 377582419 w 2033"/>
              <a:gd name="T27" fmla="*/ 2147483647 h 2367"/>
              <a:gd name="T28" fmla="*/ 548334784 w 2033"/>
              <a:gd name="T29" fmla="*/ 2147483647 h 2367"/>
              <a:gd name="T30" fmla="*/ 634914338 w 2033"/>
              <a:gd name="T31" fmla="*/ 2147483647 h 2367"/>
              <a:gd name="T32" fmla="*/ 1077430357 w 2033"/>
              <a:gd name="T33" fmla="*/ 2147483647 h 2367"/>
              <a:gd name="T34" fmla="*/ 1291473177 w 2033"/>
              <a:gd name="T35" fmla="*/ 2147483647 h 2367"/>
              <a:gd name="T36" fmla="*/ 1548806550 w 2033"/>
              <a:gd name="T37" fmla="*/ 2147483647 h 2367"/>
              <a:gd name="T38" fmla="*/ 1847024023 w 2033"/>
              <a:gd name="T39" fmla="*/ 2147483647 h 2367"/>
              <a:gd name="T40" fmla="*/ 2063472132 w 2033"/>
              <a:gd name="T41" fmla="*/ 2147483647 h 2367"/>
              <a:gd name="T42" fmla="*/ 2147483647 w 2033"/>
              <a:gd name="T43" fmla="*/ 2147483647 h 2367"/>
              <a:gd name="T44" fmla="*/ 2147483647 w 2033"/>
              <a:gd name="T45" fmla="*/ 2147483647 h 2367"/>
              <a:gd name="T46" fmla="*/ 2147483647 w 2033"/>
              <a:gd name="T47" fmla="*/ 2147483647 h 2367"/>
              <a:gd name="T48" fmla="*/ 2147483647 w 2033"/>
              <a:gd name="T49" fmla="*/ 2147483647 h 2367"/>
              <a:gd name="T50" fmla="*/ 2147483647 w 2033"/>
              <a:gd name="T51" fmla="*/ 2147483647 h 2367"/>
              <a:gd name="T52" fmla="*/ 2147483647 w 2033"/>
              <a:gd name="T53" fmla="*/ 2147483647 h 2367"/>
              <a:gd name="T54" fmla="*/ 2147483647 w 2033"/>
              <a:gd name="T55" fmla="*/ 2147483647 h 2367"/>
              <a:gd name="T56" fmla="*/ 2147483647 w 2033"/>
              <a:gd name="T57" fmla="*/ 1975802741 h 2367"/>
              <a:gd name="T58" fmla="*/ 2147483647 w 2033"/>
              <a:gd name="T59" fmla="*/ 1842235291 h 2367"/>
              <a:gd name="T60" fmla="*/ 2147483647 w 2033"/>
              <a:gd name="T61" fmla="*/ 1512093724 h 2367"/>
              <a:gd name="T62" fmla="*/ 2147483647 w 2033"/>
              <a:gd name="T63" fmla="*/ 1139110703 h 2367"/>
              <a:gd name="T64" fmla="*/ 2147483647 w 2033"/>
              <a:gd name="T65" fmla="*/ 987901371 h 2367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2033"/>
              <a:gd name="T100" fmla="*/ 0 h 2367"/>
              <a:gd name="T101" fmla="*/ 2033 w 2033"/>
              <a:gd name="T102" fmla="*/ 2367 h 2367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2033" h="2367">
                <a:moveTo>
                  <a:pt x="1719" y="374"/>
                </a:moveTo>
                <a:cubicBezTo>
                  <a:pt x="1655" y="369"/>
                  <a:pt x="1602" y="371"/>
                  <a:pt x="1546" y="345"/>
                </a:cubicBezTo>
                <a:cubicBezTo>
                  <a:pt x="1528" y="337"/>
                  <a:pt x="1511" y="329"/>
                  <a:pt x="1493" y="321"/>
                </a:cubicBezTo>
                <a:cubicBezTo>
                  <a:pt x="1481" y="316"/>
                  <a:pt x="1457" y="309"/>
                  <a:pt x="1457" y="309"/>
                </a:cubicBezTo>
                <a:cubicBezTo>
                  <a:pt x="1424" y="286"/>
                  <a:pt x="1388" y="263"/>
                  <a:pt x="1350" y="250"/>
                </a:cubicBezTo>
                <a:cubicBezTo>
                  <a:pt x="1321" y="229"/>
                  <a:pt x="1289" y="207"/>
                  <a:pt x="1255" y="196"/>
                </a:cubicBezTo>
                <a:cubicBezTo>
                  <a:pt x="1224" y="174"/>
                  <a:pt x="1197" y="152"/>
                  <a:pt x="1160" y="143"/>
                </a:cubicBezTo>
                <a:cubicBezTo>
                  <a:pt x="1132" y="124"/>
                  <a:pt x="1104" y="106"/>
                  <a:pt x="1071" y="95"/>
                </a:cubicBezTo>
                <a:cubicBezTo>
                  <a:pt x="1044" y="76"/>
                  <a:pt x="1007" y="58"/>
                  <a:pt x="976" y="48"/>
                </a:cubicBezTo>
                <a:cubicBezTo>
                  <a:pt x="934" y="18"/>
                  <a:pt x="867" y="9"/>
                  <a:pt x="816" y="0"/>
                </a:cubicBezTo>
                <a:cubicBezTo>
                  <a:pt x="768" y="2"/>
                  <a:pt x="670" y="3"/>
                  <a:pt x="620" y="36"/>
                </a:cubicBezTo>
                <a:cubicBezTo>
                  <a:pt x="614" y="40"/>
                  <a:pt x="608" y="43"/>
                  <a:pt x="602" y="48"/>
                </a:cubicBezTo>
                <a:cubicBezTo>
                  <a:pt x="595" y="53"/>
                  <a:pt x="591" y="61"/>
                  <a:pt x="584" y="66"/>
                </a:cubicBezTo>
                <a:cubicBezTo>
                  <a:pt x="563" y="80"/>
                  <a:pt x="535" y="88"/>
                  <a:pt x="513" y="101"/>
                </a:cubicBezTo>
                <a:cubicBezTo>
                  <a:pt x="485" y="117"/>
                  <a:pt x="466" y="139"/>
                  <a:pt x="436" y="149"/>
                </a:cubicBezTo>
                <a:cubicBezTo>
                  <a:pt x="419" y="166"/>
                  <a:pt x="406" y="176"/>
                  <a:pt x="383" y="184"/>
                </a:cubicBezTo>
                <a:cubicBezTo>
                  <a:pt x="365" y="208"/>
                  <a:pt x="348" y="222"/>
                  <a:pt x="323" y="238"/>
                </a:cubicBezTo>
                <a:cubicBezTo>
                  <a:pt x="310" y="265"/>
                  <a:pt x="300" y="268"/>
                  <a:pt x="276" y="285"/>
                </a:cubicBezTo>
                <a:cubicBezTo>
                  <a:pt x="268" y="309"/>
                  <a:pt x="258" y="321"/>
                  <a:pt x="240" y="339"/>
                </a:cubicBezTo>
                <a:cubicBezTo>
                  <a:pt x="226" y="381"/>
                  <a:pt x="201" y="427"/>
                  <a:pt x="175" y="463"/>
                </a:cubicBezTo>
                <a:cubicBezTo>
                  <a:pt x="164" y="496"/>
                  <a:pt x="139" y="528"/>
                  <a:pt x="121" y="558"/>
                </a:cubicBezTo>
                <a:cubicBezTo>
                  <a:pt x="113" y="570"/>
                  <a:pt x="97" y="594"/>
                  <a:pt x="97" y="594"/>
                </a:cubicBezTo>
                <a:cubicBezTo>
                  <a:pt x="88" y="626"/>
                  <a:pt x="75" y="656"/>
                  <a:pt x="68" y="689"/>
                </a:cubicBezTo>
                <a:cubicBezTo>
                  <a:pt x="60" y="729"/>
                  <a:pt x="60" y="769"/>
                  <a:pt x="50" y="808"/>
                </a:cubicBezTo>
                <a:cubicBezTo>
                  <a:pt x="36" y="970"/>
                  <a:pt x="0" y="1158"/>
                  <a:pt x="74" y="1307"/>
                </a:cubicBezTo>
                <a:cubicBezTo>
                  <a:pt x="77" y="1341"/>
                  <a:pt x="79" y="1389"/>
                  <a:pt x="86" y="1425"/>
                </a:cubicBezTo>
                <a:cubicBezTo>
                  <a:pt x="94" y="1464"/>
                  <a:pt x="111" y="1500"/>
                  <a:pt x="121" y="1538"/>
                </a:cubicBezTo>
                <a:cubicBezTo>
                  <a:pt x="131" y="1576"/>
                  <a:pt x="139" y="1621"/>
                  <a:pt x="157" y="1657"/>
                </a:cubicBezTo>
                <a:cubicBezTo>
                  <a:pt x="163" y="1668"/>
                  <a:pt x="201" y="1771"/>
                  <a:pt x="204" y="1776"/>
                </a:cubicBezTo>
                <a:cubicBezTo>
                  <a:pt x="212" y="1788"/>
                  <a:pt x="228" y="1811"/>
                  <a:pt x="228" y="1811"/>
                </a:cubicBezTo>
                <a:cubicBezTo>
                  <a:pt x="229" y="1817"/>
                  <a:pt x="236" y="1846"/>
                  <a:pt x="240" y="1853"/>
                </a:cubicBezTo>
                <a:cubicBezTo>
                  <a:pt x="247" y="1866"/>
                  <a:pt x="259" y="1875"/>
                  <a:pt x="264" y="1889"/>
                </a:cubicBezTo>
                <a:cubicBezTo>
                  <a:pt x="285" y="1950"/>
                  <a:pt x="333" y="1998"/>
                  <a:pt x="394" y="2019"/>
                </a:cubicBezTo>
                <a:cubicBezTo>
                  <a:pt x="421" y="2046"/>
                  <a:pt x="404" y="2034"/>
                  <a:pt x="448" y="2049"/>
                </a:cubicBezTo>
                <a:cubicBezTo>
                  <a:pt x="454" y="2051"/>
                  <a:pt x="466" y="2055"/>
                  <a:pt x="466" y="2055"/>
                </a:cubicBezTo>
                <a:cubicBezTo>
                  <a:pt x="491" y="2072"/>
                  <a:pt x="509" y="2088"/>
                  <a:pt x="537" y="2096"/>
                </a:cubicBezTo>
                <a:cubicBezTo>
                  <a:pt x="578" y="2123"/>
                  <a:pt x="559" y="2115"/>
                  <a:pt x="590" y="2126"/>
                </a:cubicBezTo>
                <a:cubicBezTo>
                  <a:pt x="617" y="2153"/>
                  <a:pt x="600" y="2141"/>
                  <a:pt x="644" y="2156"/>
                </a:cubicBezTo>
                <a:cubicBezTo>
                  <a:pt x="671" y="2165"/>
                  <a:pt x="691" y="2188"/>
                  <a:pt x="715" y="2203"/>
                </a:cubicBezTo>
                <a:cubicBezTo>
                  <a:pt x="730" y="2213"/>
                  <a:pt x="751" y="2219"/>
                  <a:pt x="768" y="2227"/>
                </a:cubicBezTo>
                <a:cubicBezTo>
                  <a:pt x="786" y="2236"/>
                  <a:pt x="803" y="2249"/>
                  <a:pt x="822" y="2257"/>
                </a:cubicBezTo>
                <a:cubicBezTo>
                  <a:pt x="834" y="2262"/>
                  <a:pt x="858" y="2269"/>
                  <a:pt x="858" y="2269"/>
                </a:cubicBezTo>
                <a:cubicBezTo>
                  <a:pt x="961" y="2342"/>
                  <a:pt x="1107" y="2347"/>
                  <a:pt x="1226" y="2352"/>
                </a:cubicBezTo>
                <a:cubicBezTo>
                  <a:pt x="1344" y="2367"/>
                  <a:pt x="1469" y="2312"/>
                  <a:pt x="1582" y="2281"/>
                </a:cubicBezTo>
                <a:cubicBezTo>
                  <a:pt x="1618" y="2257"/>
                  <a:pt x="1665" y="2229"/>
                  <a:pt x="1707" y="2215"/>
                </a:cubicBezTo>
                <a:cubicBezTo>
                  <a:pt x="1734" y="2188"/>
                  <a:pt x="1770" y="2168"/>
                  <a:pt x="1802" y="2144"/>
                </a:cubicBezTo>
                <a:cubicBezTo>
                  <a:pt x="1812" y="2113"/>
                  <a:pt x="1842" y="2102"/>
                  <a:pt x="1855" y="2073"/>
                </a:cubicBezTo>
                <a:cubicBezTo>
                  <a:pt x="1869" y="2042"/>
                  <a:pt x="1871" y="2012"/>
                  <a:pt x="1891" y="1984"/>
                </a:cubicBezTo>
                <a:cubicBezTo>
                  <a:pt x="1906" y="1925"/>
                  <a:pt x="1890" y="1995"/>
                  <a:pt x="1903" y="1877"/>
                </a:cubicBezTo>
                <a:cubicBezTo>
                  <a:pt x="1909" y="1826"/>
                  <a:pt x="1957" y="1753"/>
                  <a:pt x="1986" y="1710"/>
                </a:cubicBezTo>
                <a:cubicBezTo>
                  <a:pt x="2000" y="1688"/>
                  <a:pt x="2010" y="1647"/>
                  <a:pt x="2021" y="1621"/>
                </a:cubicBezTo>
                <a:cubicBezTo>
                  <a:pt x="2026" y="1610"/>
                  <a:pt x="2033" y="1586"/>
                  <a:pt x="2033" y="1586"/>
                </a:cubicBezTo>
                <a:cubicBezTo>
                  <a:pt x="2024" y="1525"/>
                  <a:pt x="2003" y="1470"/>
                  <a:pt x="1968" y="1420"/>
                </a:cubicBezTo>
                <a:cubicBezTo>
                  <a:pt x="1947" y="1358"/>
                  <a:pt x="1906" y="1303"/>
                  <a:pt x="1885" y="1241"/>
                </a:cubicBezTo>
                <a:cubicBezTo>
                  <a:pt x="1887" y="1194"/>
                  <a:pt x="1888" y="1146"/>
                  <a:pt x="1891" y="1099"/>
                </a:cubicBezTo>
                <a:cubicBezTo>
                  <a:pt x="1894" y="1049"/>
                  <a:pt x="1914" y="1000"/>
                  <a:pt x="1920" y="950"/>
                </a:cubicBezTo>
                <a:cubicBezTo>
                  <a:pt x="1914" y="878"/>
                  <a:pt x="1910" y="884"/>
                  <a:pt x="1873" y="838"/>
                </a:cubicBezTo>
                <a:cubicBezTo>
                  <a:pt x="1873" y="838"/>
                  <a:pt x="1843" y="793"/>
                  <a:pt x="1837" y="784"/>
                </a:cubicBezTo>
                <a:cubicBezTo>
                  <a:pt x="1833" y="778"/>
                  <a:pt x="1825" y="766"/>
                  <a:pt x="1825" y="766"/>
                </a:cubicBezTo>
                <a:cubicBezTo>
                  <a:pt x="1810" y="713"/>
                  <a:pt x="1832" y="785"/>
                  <a:pt x="1808" y="731"/>
                </a:cubicBezTo>
                <a:cubicBezTo>
                  <a:pt x="1794" y="701"/>
                  <a:pt x="1788" y="667"/>
                  <a:pt x="1778" y="636"/>
                </a:cubicBezTo>
                <a:cubicBezTo>
                  <a:pt x="1774" y="624"/>
                  <a:pt x="1770" y="612"/>
                  <a:pt x="1766" y="600"/>
                </a:cubicBezTo>
                <a:cubicBezTo>
                  <a:pt x="1764" y="594"/>
                  <a:pt x="1760" y="582"/>
                  <a:pt x="1760" y="582"/>
                </a:cubicBezTo>
                <a:cubicBezTo>
                  <a:pt x="1758" y="539"/>
                  <a:pt x="1759" y="495"/>
                  <a:pt x="1754" y="452"/>
                </a:cubicBezTo>
                <a:cubicBezTo>
                  <a:pt x="1753" y="443"/>
                  <a:pt x="1741" y="407"/>
                  <a:pt x="1730" y="398"/>
                </a:cubicBezTo>
                <a:cubicBezTo>
                  <a:pt x="1725" y="394"/>
                  <a:pt x="1716" y="397"/>
                  <a:pt x="1713" y="392"/>
                </a:cubicBezTo>
                <a:cubicBezTo>
                  <a:pt x="1710" y="386"/>
                  <a:pt x="1717" y="380"/>
                  <a:pt x="1719" y="374"/>
                </a:cubicBezTo>
                <a:close/>
              </a:path>
            </a:pathLst>
          </a:custGeom>
          <a:noFill/>
          <a:ln w="25400" cap="flat" cmpd="sng">
            <a:solidFill>
              <a:srgbClr val="008000"/>
            </a:solidFill>
            <a:prstDash val="solid"/>
            <a:round/>
            <a:headEnd type="none" w="med" len="med"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8390" name="Rectangle 327"/>
          <p:cNvSpPr>
            <a:spLocks noChangeArrowheads="1"/>
          </p:cNvSpPr>
          <p:nvPr/>
        </p:nvSpPr>
        <p:spPr bwMode="auto">
          <a:xfrm>
            <a:off x="300038" y="406400"/>
            <a:ext cx="85026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>
                <a:solidFill>
                  <a:srgbClr val="3333CC"/>
                </a:solidFill>
              </a:rPr>
              <a:t>Continue up phase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65D545-6BF5-4439-956F-22F8B685749D}" type="slidenum">
              <a:rPr lang="en-US" altLang="en-US" smtClean="0"/>
              <a:pPr/>
              <a:t>34</a:t>
            </a:fld>
            <a:endParaRPr lang="en-US" altLang="en-US" smtClean="0"/>
          </a:p>
        </p:txBody>
      </p:sp>
      <p:sp>
        <p:nvSpPr>
          <p:cNvPr id="89090" name="Line 2"/>
          <p:cNvSpPr>
            <a:spLocks noChangeShapeType="1"/>
          </p:cNvSpPr>
          <p:nvPr/>
        </p:nvSpPr>
        <p:spPr bwMode="auto">
          <a:xfrm flipH="1" flipV="1">
            <a:off x="3429000" y="3886200"/>
            <a:ext cx="838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091" name="Line 3"/>
          <p:cNvSpPr>
            <a:spLocks noChangeShapeType="1"/>
          </p:cNvSpPr>
          <p:nvPr/>
        </p:nvSpPr>
        <p:spPr bwMode="auto">
          <a:xfrm flipH="1">
            <a:off x="6248400" y="48768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092" name="Line 4"/>
          <p:cNvSpPr>
            <a:spLocks noChangeShapeType="1"/>
          </p:cNvSpPr>
          <p:nvPr/>
        </p:nvSpPr>
        <p:spPr bwMode="auto">
          <a:xfrm flipV="1">
            <a:off x="3581400" y="2743200"/>
            <a:ext cx="5334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093" name="Line 5"/>
          <p:cNvSpPr>
            <a:spLocks noChangeShapeType="1"/>
          </p:cNvSpPr>
          <p:nvPr/>
        </p:nvSpPr>
        <p:spPr bwMode="auto">
          <a:xfrm flipV="1">
            <a:off x="4800600" y="3505200"/>
            <a:ext cx="609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 flipV="1">
            <a:off x="6705600" y="25146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095" name="Line 7"/>
          <p:cNvSpPr>
            <a:spLocks noChangeShapeType="1"/>
          </p:cNvSpPr>
          <p:nvPr/>
        </p:nvSpPr>
        <p:spPr bwMode="auto">
          <a:xfrm>
            <a:off x="4648200" y="2057400"/>
            <a:ext cx="685800" cy="685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5791200" y="2819400"/>
            <a:ext cx="5334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097" name="Line 9"/>
          <p:cNvSpPr>
            <a:spLocks noChangeShapeType="1"/>
          </p:cNvSpPr>
          <p:nvPr/>
        </p:nvSpPr>
        <p:spPr bwMode="auto">
          <a:xfrm flipH="1">
            <a:off x="5791200" y="2895600"/>
            <a:ext cx="457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098" name="Line 10"/>
          <p:cNvSpPr>
            <a:spLocks noChangeShapeType="1"/>
          </p:cNvSpPr>
          <p:nvPr/>
        </p:nvSpPr>
        <p:spPr bwMode="auto">
          <a:xfrm>
            <a:off x="6248400" y="3810000"/>
            <a:ext cx="0" cy="609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099" name="Line 11"/>
          <p:cNvSpPr>
            <a:spLocks noChangeShapeType="1"/>
          </p:cNvSpPr>
          <p:nvPr/>
        </p:nvSpPr>
        <p:spPr bwMode="auto">
          <a:xfrm>
            <a:off x="5943600" y="4038600"/>
            <a:ext cx="685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00" name="Line 12"/>
          <p:cNvSpPr>
            <a:spLocks noChangeShapeType="1"/>
          </p:cNvSpPr>
          <p:nvPr/>
        </p:nvSpPr>
        <p:spPr bwMode="auto">
          <a:xfrm>
            <a:off x="6324600" y="48768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01" name="Line 13"/>
          <p:cNvSpPr>
            <a:spLocks noChangeShapeType="1"/>
          </p:cNvSpPr>
          <p:nvPr/>
        </p:nvSpPr>
        <p:spPr bwMode="auto">
          <a:xfrm>
            <a:off x="5867400" y="4724400"/>
            <a:ext cx="381000" cy="533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02" name="Line 14"/>
          <p:cNvSpPr>
            <a:spLocks noChangeShapeType="1"/>
          </p:cNvSpPr>
          <p:nvPr/>
        </p:nvSpPr>
        <p:spPr bwMode="auto">
          <a:xfrm flipH="1">
            <a:off x="5791200" y="4876800"/>
            <a:ext cx="533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03" name="Line 15"/>
          <p:cNvSpPr>
            <a:spLocks noChangeShapeType="1"/>
          </p:cNvSpPr>
          <p:nvPr/>
        </p:nvSpPr>
        <p:spPr bwMode="auto">
          <a:xfrm>
            <a:off x="3124200" y="45720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04" name="Line 16"/>
          <p:cNvSpPr>
            <a:spLocks noChangeShapeType="1"/>
          </p:cNvSpPr>
          <p:nvPr/>
        </p:nvSpPr>
        <p:spPr bwMode="auto">
          <a:xfrm flipH="1" flipV="1">
            <a:off x="2971800" y="4191000"/>
            <a:ext cx="7620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05" name="Line 17"/>
          <p:cNvSpPr>
            <a:spLocks noChangeShapeType="1"/>
          </p:cNvSpPr>
          <p:nvPr/>
        </p:nvSpPr>
        <p:spPr bwMode="auto">
          <a:xfrm>
            <a:off x="3429000" y="38862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06" name="Line 18"/>
          <p:cNvSpPr>
            <a:spLocks noChangeShapeType="1"/>
          </p:cNvSpPr>
          <p:nvPr/>
        </p:nvSpPr>
        <p:spPr bwMode="auto">
          <a:xfrm flipH="1" flipV="1">
            <a:off x="6248400" y="28956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07" name="Line 19"/>
          <p:cNvSpPr>
            <a:spLocks noChangeShapeType="1"/>
          </p:cNvSpPr>
          <p:nvPr/>
        </p:nvSpPr>
        <p:spPr bwMode="auto">
          <a:xfrm>
            <a:off x="2362200" y="41148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08" name="Line 20"/>
          <p:cNvSpPr>
            <a:spLocks noChangeShapeType="1"/>
          </p:cNvSpPr>
          <p:nvPr/>
        </p:nvSpPr>
        <p:spPr bwMode="auto">
          <a:xfrm>
            <a:off x="2590800" y="44958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09" name="Line 21"/>
          <p:cNvSpPr>
            <a:spLocks noChangeShapeType="1"/>
          </p:cNvSpPr>
          <p:nvPr/>
        </p:nvSpPr>
        <p:spPr bwMode="auto">
          <a:xfrm>
            <a:off x="2819400" y="4876800"/>
            <a:ext cx="3048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10" name="Line 22"/>
          <p:cNvSpPr>
            <a:spLocks noChangeShapeType="1"/>
          </p:cNvSpPr>
          <p:nvPr/>
        </p:nvSpPr>
        <p:spPr bwMode="auto">
          <a:xfrm flipV="1">
            <a:off x="3429000" y="46482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11" name="Line 23"/>
          <p:cNvSpPr>
            <a:spLocks noChangeShapeType="1"/>
          </p:cNvSpPr>
          <p:nvPr/>
        </p:nvSpPr>
        <p:spPr bwMode="auto">
          <a:xfrm flipV="1">
            <a:off x="3733800" y="44958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12" name="Line 24"/>
          <p:cNvSpPr>
            <a:spLocks noChangeShapeType="1"/>
          </p:cNvSpPr>
          <p:nvPr/>
        </p:nvSpPr>
        <p:spPr bwMode="auto">
          <a:xfrm flipV="1">
            <a:off x="4038600" y="4419600"/>
            <a:ext cx="6096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13" name="Line 25"/>
          <p:cNvSpPr>
            <a:spLocks noChangeShapeType="1"/>
          </p:cNvSpPr>
          <p:nvPr/>
        </p:nvSpPr>
        <p:spPr bwMode="auto">
          <a:xfrm>
            <a:off x="4648200" y="4419600"/>
            <a:ext cx="381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14" name="Line 26"/>
          <p:cNvSpPr>
            <a:spLocks noChangeShapeType="1"/>
          </p:cNvSpPr>
          <p:nvPr/>
        </p:nvSpPr>
        <p:spPr bwMode="auto">
          <a:xfrm flipH="1">
            <a:off x="5791200" y="47244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15" name="Line 27"/>
          <p:cNvSpPr>
            <a:spLocks noChangeShapeType="1"/>
          </p:cNvSpPr>
          <p:nvPr/>
        </p:nvSpPr>
        <p:spPr bwMode="auto">
          <a:xfrm flipV="1">
            <a:off x="6934200" y="34290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9116" name="Line 28"/>
          <p:cNvSpPr>
            <a:spLocks noChangeShapeType="1"/>
          </p:cNvSpPr>
          <p:nvPr/>
        </p:nvSpPr>
        <p:spPr bwMode="auto">
          <a:xfrm flipH="1">
            <a:off x="7010400" y="32004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17" name="Line 29"/>
          <p:cNvSpPr>
            <a:spLocks noChangeShapeType="1"/>
          </p:cNvSpPr>
          <p:nvPr/>
        </p:nvSpPr>
        <p:spPr bwMode="auto">
          <a:xfrm flipH="1">
            <a:off x="6629400" y="3886200"/>
            <a:ext cx="3048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18" name="Line 30"/>
          <p:cNvSpPr>
            <a:spLocks noChangeShapeType="1"/>
          </p:cNvSpPr>
          <p:nvPr/>
        </p:nvSpPr>
        <p:spPr bwMode="auto">
          <a:xfrm>
            <a:off x="6629400" y="42672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19" name="Line 31"/>
          <p:cNvSpPr>
            <a:spLocks noChangeShapeType="1"/>
          </p:cNvSpPr>
          <p:nvPr/>
        </p:nvSpPr>
        <p:spPr bwMode="auto">
          <a:xfrm>
            <a:off x="6705600" y="4648200"/>
            <a:ext cx="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20" name="Line 32"/>
          <p:cNvSpPr>
            <a:spLocks noChangeShapeType="1"/>
          </p:cNvSpPr>
          <p:nvPr/>
        </p:nvSpPr>
        <p:spPr bwMode="auto">
          <a:xfrm>
            <a:off x="5791200" y="32004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21" name="Line 33"/>
          <p:cNvSpPr>
            <a:spLocks noChangeShapeType="1"/>
          </p:cNvSpPr>
          <p:nvPr/>
        </p:nvSpPr>
        <p:spPr bwMode="auto">
          <a:xfrm flipH="1">
            <a:off x="5638800" y="3581400"/>
            <a:ext cx="3048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22" name="Line 34"/>
          <p:cNvSpPr>
            <a:spLocks noChangeShapeType="1"/>
          </p:cNvSpPr>
          <p:nvPr/>
        </p:nvSpPr>
        <p:spPr bwMode="auto">
          <a:xfrm flipV="1">
            <a:off x="3505200" y="3519488"/>
            <a:ext cx="228600" cy="61912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23" name="Line 35"/>
          <p:cNvSpPr>
            <a:spLocks noChangeShapeType="1"/>
          </p:cNvSpPr>
          <p:nvPr/>
        </p:nvSpPr>
        <p:spPr bwMode="auto">
          <a:xfrm flipV="1">
            <a:off x="2819400" y="33528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24" name="Line 36"/>
          <p:cNvSpPr>
            <a:spLocks noChangeShapeType="1"/>
          </p:cNvSpPr>
          <p:nvPr/>
        </p:nvSpPr>
        <p:spPr bwMode="auto">
          <a:xfrm>
            <a:off x="2819400" y="38862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25" name="Line 37"/>
          <p:cNvSpPr>
            <a:spLocks noChangeShapeType="1"/>
          </p:cNvSpPr>
          <p:nvPr/>
        </p:nvSpPr>
        <p:spPr bwMode="auto">
          <a:xfrm flipV="1">
            <a:off x="3124200" y="35814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26" name="Line 38"/>
          <p:cNvSpPr>
            <a:spLocks noChangeShapeType="1"/>
          </p:cNvSpPr>
          <p:nvPr/>
        </p:nvSpPr>
        <p:spPr bwMode="auto">
          <a:xfrm>
            <a:off x="3124200" y="36576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27" name="Line 39"/>
          <p:cNvSpPr>
            <a:spLocks noChangeShapeType="1"/>
          </p:cNvSpPr>
          <p:nvPr/>
        </p:nvSpPr>
        <p:spPr bwMode="auto">
          <a:xfrm>
            <a:off x="2971800" y="41910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28" name="Line 40"/>
          <p:cNvSpPr>
            <a:spLocks noChangeShapeType="1"/>
          </p:cNvSpPr>
          <p:nvPr/>
        </p:nvSpPr>
        <p:spPr bwMode="auto">
          <a:xfrm flipV="1">
            <a:off x="6553200" y="3505200"/>
            <a:ext cx="4572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29" name="Line 41"/>
          <p:cNvSpPr>
            <a:spLocks noChangeShapeType="1"/>
          </p:cNvSpPr>
          <p:nvPr/>
        </p:nvSpPr>
        <p:spPr bwMode="auto">
          <a:xfrm flipV="1">
            <a:off x="2590800" y="41910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30" name="Line 42"/>
          <p:cNvSpPr>
            <a:spLocks noChangeShapeType="1"/>
          </p:cNvSpPr>
          <p:nvPr/>
        </p:nvSpPr>
        <p:spPr bwMode="auto">
          <a:xfrm flipV="1">
            <a:off x="2286000" y="3886200"/>
            <a:ext cx="5334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31" name="Line 43"/>
          <p:cNvSpPr>
            <a:spLocks noChangeShapeType="1"/>
          </p:cNvSpPr>
          <p:nvPr/>
        </p:nvSpPr>
        <p:spPr bwMode="auto">
          <a:xfrm>
            <a:off x="1905000" y="3886200"/>
            <a:ext cx="457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32" name="Line 44"/>
          <p:cNvSpPr>
            <a:spLocks noChangeShapeType="1"/>
          </p:cNvSpPr>
          <p:nvPr/>
        </p:nvSpPr>
        <p:spPr bwMode="auto">
          <a:xfrm flipH="1">
            <a:off x="2819400" y="4572000"/>
            <a:ext cx="3048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33" name="Line 45"/>
          <p:cNvSpPr>
            <a:spLocks noChangeShapeType="1"/>
          </p:cNvSpPr>
          <p:nvPr/>
        </p:nvSpPr>
        <p:spPr bwMode="auto">
          <a:xfrm>
            <a:off x="3124200" y="4572000"/>
            <a:ext cx="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34" name="Line 46"/>
          <p:cNvSpPr>
            <a:spLocks noChangeShapeType="1"/>
          </p:cNvSpPr>
          <p:nvPr/>
        </p:nvSpPr>
        <p:spPr bwMode="auto">
          <a:xfrm flipH="1">
            <a:off x="3124200" y="42672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35" name="Line 47"/>
          <p:cNvSpPr>
            <a:spLocks noChangeShapeType="1"/>
          </p:cNvSpPr>
          <p:nvPr/>
        </p:nvSpPr>
        <p:spPr bwMode="auto">
          <a:xfrm flipH="1" flipV="1">
            <a:off x="3505200" y="42672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36" name="Line 48"/>
          <p:cNvSpPr>
            <a:spLocks noChangeShapeType="1"/>
          </p:cNvSpPr>
          <p:nvPr/>
        </p:nvSpPr>
        <p:spPr bwMode="auto">
          <a:xfrm flipV="1">
            <a:off x="3505200" y="41910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37" name="Line 49"/>
          <p:cNvSpPr>
            <a:spLocks noChangeShapeType="1"/>
          </p:cNvSpPr>
          <p:nvPr/>
        </p:nvSpPr>
        <p:spPr bwMode="auto">
          <a:xfrm flipH="1">
            <a:off x="3886200" y="38100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38" name="Line 50"/>
          <p:cNvSpPr>
            <a:spLocks noChangeShapeType="1"/>
          </p:cNvSpPr>
          <p:nvPr/>
        </p:nvSpPr>
        <p:spPr bwMode="auto">
          <a:xfrm>
            <a:off x="6781800" y="31242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39" name="Line 51"/>
          <p:cNvSpPr>
            <a:spLocks noChangeShapeType="1"/>
          </p:cNvSpPr>
          <p:nvPr/>
        </p:nvSpPr>
        <p:spPr bwMode="auto">
          <a:xfrm>
            <a:off x="3886200" y="4191000"/>
            <a:ext cx="381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40" name="Line 52"/>
          <p:cNvSpPr>
            <a:spLocks noChangeShapeType="1"/>
          </p:cNvSpPr>
          <p:nvPr/>
        </p:nvSpPr>
        <p:spPr bwMode="auto">
          <a:xfrm>
            <a:off x="3886200" y="41910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41" name="Line 53"/>
          <p:cNvSpPr>
            <a:spLocks noChangeShapeType="1"/>
          </p:cNvSpPr>
          <p:nvPr/>
        </p:nvSpPr>
        <p:spPr bwMode="auto">
          <a:xfrm>
            <a:off x="4267200" y="41910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42" name="Line 54"/>
          <p:cNvSpPr>
            <a:spLocks noChangeShapeType="1"/>
          </p:cNvSpPr>
          <p:nvPr/>
        </p:nvSpPr>
        <p:spPr bwMode="auto">
          <a:xfrm>
            <a:off x="4800600" y="3810000"/>
            <a:ext cx="381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43" name="Line 55"/>
          <p:cNvSpPr>
            <a:spLocks noChangeShapeType="1"/>
          </p:cNvSpPr>
          <p:nvPr/>
        </p:nvSpPr>
        <p:spPr bwMode="auto">
          <a:xfrm>
            <a:off x="5181600" y="38100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44" name="Line 56"/>
          <p:cNvSpPr>
            <a:spLocks noChangeShapeType="1"/>
          </p:cNvSpPr>
          <p:nvPr/>
        </p:nvSpPr>
        <p:spPr bwMode="auto">
          <a:xfrm>
            <a:off x="5638800" y="38862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45" name="Line 57"/>
          <p:cNvSpPr>
            <a:spLocks noChangeShapeType="1"/>
          </p:cNvSpPr>
          <p:nvPr/>
        </p:nvSpPr>
        <p:spPr bwMode="auto">
          <a:xfrm flipV="1">
            <a:off x="5943600" y="38100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46" name="Line 58"/>
          <p:cNvSpPr>
            <a:spLocks noChangeShapeType="1"/>
          </p:cNvSpPr>
          <p:nvPr/>
        </p:nvSpPr>
        <p:spPr bwMode="auto">
          <a:xfrm flipV="1">
            <a:off x="6248400" y="36576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47" name="Line 59"/>
          <p:cNvSpPr>
            <a:spLocks noChangeShapeType="1"/>
          </p:cNvSpPr>
          <p:nvPr/>
        </p:nvSpPr>
        <p:spPr bwMode="auto">
          <a:xfrm flipH="1">
            <a:off x="5410200" y="46482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48" name="Line 60"/>
          <p:cNvSpPr>
            <a:spLocks noChangeShapeType="1"/>
          </p:cNvSpPr>
          <p:nvPr/>
        </p:nvSpPr>
        <p:spPr bwMode="auto">
          <a:xfrm>
            <a:off x="4953000" y="34290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49" name="Line 61"/>
          <p:cNvSpPr>
            <a:spLocks noChangeShapeType="1"/>
          </p:cNvSpPr>
          <p:nvPr/>
        </p:nvSpPr>
        <p:spPr bwMode="auto">
          <a:xfrm flipH="1">
            <a:off x="6324600" y="3048000"/>
            <a:ext cx="457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50" name="Line 62"/>
          <p:cNvSpPr>
            <a:spLocks noChangeShapeType="1"/>
          </p:cNvSpPr>
          <p:nvPr/>
        </p:nvSpPr>
        <p:spPr bwMode="auto">
          <a:xfrm>
            <a:off x="5791200" y="3200400"/>
            <a:ext cx="5334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51" name="Line 63"/>
          <p:cNvSpPr>
            <a:spLocks noChangeShapeType="1"/>
          </p:cNvSpPr>
          <p:nvPr/>
        </p:nvSpPr>
        <p:spPr bwMode="auto">
          <a:xfrm>
            <a:off x="4953000" y="34290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52" name="Line 64"/>
          <p:cNvSpPr>
            <a:spLocks noChangeShapeType="1"/>
          </p:cNvSpPr>
          <p:nvPr/>
        </p:nvSpPr>
        <p:spPr bwMode="auto">
          <a:xfrm flipV="1">
            <a:off x="5181600" y="35052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53" name="Line 65"/>
          <p:cNvSpPr>
            <a:spLocks noChangeShapeType="1"/>
          </p:cNvSpPr>
          <p:nvPr/>
        </p:nvSpPr>
        <p:spPr bwMode="auto">
          <a:xfrm flipH="1">
            <a:off x="5943600" y="32766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54" name="Line 66"/>
          <p:cNvSpPr>
            <a:spLocks noChangeShapeType="1"/>
          </p:cNvSpPr>
          <p:nvPr/>
        </p:nvSpPr>
        <p:spPr bwMode="auto">
          <a:xfrm>
            <a:off x="6324600" y="32766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55" name="Line 67"/>
          <p:cNvSpPr>
            <a:spLocks noChangeShapeType="1"/>
          </p:cNvSpPr>
          <p:nvPr/>
        </p:nvSpPr>
        <p:spPr bwMode="auto">
          <a:xfrm>
            <a:off x="5943600" y="35814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56" name="Line 68"/>
          <p:cNvSpPr>
            <a:spLocks noChangeShapeType="1"/>
          </p:cNvSpPr>
          <p:nvPr/>
        </p:nvSpPr>
        <p:spPr bwMode="auto">
          <a:xfrm flipV="1">
            <a:off x="5334000" y="4267200"/>
            <a:ext cx="3048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57" name="Line 69"/>
          <p:cNvSpPr>
            <a:spLocks noChangeShapeType="1"/>
          </p:cNvSpPr>
          <p:nvPr/>
        </p:nvSpPr>
        <p:spPr bwMode="auto">
          <a:xfrm flipV="1">
            <a:off x="5257800" y="43434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58" name="Line 70"/>
          <p:cNvSpPr>
            <a:spLocks noChangeShapeType="1"/>
          </p:cNvSpPr>
          <p:nvPr/>
        </p:nvSpPr>
        <p:spPr bwMode="auto">
          <a:xfrm flipH="1">
            <a:off x="5562600" y="42672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59" name="Line 71"/>
          <p:cNvSpPr>
            <a:spLocks noChangeShapeType="1"/>
          </p:cNvSpPr>
          <p:nvPr/>
        </p:nvSpPr>
        <p:spPr bwMode="auto">
          <a:xfrm>
            <a:off x="5562600" y="45720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60" name="Line 72"/>
          <p:cNvSpPr>
            <a:spLocks noChangeShapeType="1"/>
          </p:cNvSpPr>
          <p:nvPr/>
        </p:nvSpPr>
        <p:spPr bwMode="auto">
          <a:xfrm>
            <a:off x="6248400" y="38100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61" name="Line 73"/>
          <p:cNvSpPr>
            <a:spLocks noChangeShapeType="1"/>
          </p:cNvSpPr>
          <p:nvPr/>
        </p:nvSpPr>
        <p:spPr bwMode="auto">
          <a:xfrm>
            <a:off x="5943600" y="4038600"/>
            <a:ext cx="3048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62" name="Line 74"/>
          <p:cNvSpPr>
            <a:spLocks noChangeShapeType="1"/>
          </p:cNvSpPr>
          <p:nvPr/>
        </p:nvSpPr>
        <p:spPr bwMode="auto">
          <a:xfrm flipV="1">
            <a:off x="5867400" y="44196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63" name="Line 75"/>
          <p:cNvSpPr>
            <a:spLocks noChangeShapeType="1"/>
          </p:cNvSpPr>
          <p:nvPr/>
        </p:nvSpPr>
        <p:spPr bwMode="auto">
          <a:xfrm flipH="1">
            <a:off x="5257800" y="4572000"/>
            <a:ext cx="3048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64" name="Line 76"/>
          <p:cNvSpPr>
            <a:spLocks noChangeShapeType="1"/>
          </p:cNvSpPr>
          <p:nvPr/>
        </p:nvSpPr>
        <p:spPr bwMode="auto">
          <a:xfrm>
            <a:off x="5410200" y="5029200"/>
            <a:ext cx="3810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65" name="Line 77"/>
          <p:cNvSpPr>
            <a:spLocks noChangeShapeType="1"/>
          </p:cNvSpPr>
          <p:nvPr/>
        </p:nvSpPr>
        <p:spPr bwMode="auto">
          <a:xfrm>
            <a:off x="5867400" y="4724400"/>
            <a:ext cx="4572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66" name="Line 78"/>
          <p:cNvSpPr>
            <a:spLocks noChangeShapeType="1"/>
          </p:cNvSpPr>
          <p:nvPr/>
        </p:nvSpPr>
        <p:spPr bwMode="auto">
          <a:xfrm>
            <a:off x="6248400" y="44196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67" name="Line 79"/>
          <p:cNvSpPr>
            <a:spLocks noChangeShapeType="1"/>
          </p:cNvSpPr>
          <p:nvPr/>
        </p:nvSpPr>
        <p:spPr bwMode="auto">
          <a:xfrm flipV="1">
            <a:off x="6248400" y="4267200"/>
            <a:ext cx="3810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9168" name="Line 80"/>
          <p:cNvSpPr>
            <a:spLocks noChangeShapeType="1"/>
          </p:cNvSpPr>
          <p:nvPr/>
        </p:nvSpPr>
        <p:spPr bwMode="auto">
          <a:xfrm>
            <a:off x="6553200" y="39624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69" name="Line 81"/>
          <p:cNvSpPr>
            <a:spLocks noChangeShapeType="1"/>
          </p:cNvSpPr>
          <p:nvPr/>
        </p:nvSpPr>
        <p:spPr bwMode="auto">
          <a:xfrm flipV="1">
            <a:off x="6553200" y="38862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70" name="Line 82"/>
          <p:cNvSpPr>
            <a:spLocks noChangeShapeType="1"/>
          </p:cNvSpPr>
          <p:nvPr/>
        </p:nvSpPr>
        <p:spPr bwMode="auto">
          <a:xfrm flipH="1">
            <a:off x="6248400" y="5105400"/>
            <a:ext cx="4572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71" name="Line 83"/>
          <p:cNvSpPr>
            <a:spLocks noChangeShapeType="1"/>
          </p:cNvSpPr>
          <p:nvPr/>
        </p:nvSpPr>
        <p:spPr bwMode="auto">
          <a:xfrm flipH="1" flipV="1">
            <a:off x="5791200" y="51816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72" name="Line 84"/>
          <p:cNvSpPr>
            <a:spLocks noChangeShapeType="1"/>
          </p:cNvSpPr>
          <p:nvPr/>
        </p:nvSpPr>
        <p:spPr bwMode="auto">
          <a:xfrm flipH="1" flipV="1">
            <a:off x="5257800" y="46482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73" name="Line 85"/>
          <p:cNvSpPr>
            <a:spLocks noChangeShapeType="1"/>
          </p:cNvSpPr>
          <p:nvPr/>
        </p:nvSpPr>
        <p:spPr bwMode="auto">
          <a:xfrm>
            <a:off x="3810000" y="35052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74" name="Line 86"/>
          <p:cNvSpPr>
            <a:spLocks noChangeShapeType="1"/>
          </p:cNvSpPr>
          <p:nvPr/>
        </p:nvSpPr>
        <p:spPr bwMode="auto">
          <a:xfrm>
            <a:off x="2819400" y="35052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75" name="Line 87"/>
          <p:cNvSpPr>
            <a:spLocks noChangeShapeType="1"/>
          </p:cNvSpPr>
          <p:nvPr/>
        </p:nvSpPr>
        <p:spPr bwMode="auto">
          <a:xfrm flipV="1">
            <a:off x="3505200" y="32004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76" name="Line 88"/>
          <p:cNvSpPr>
            <a:spLocks noChangeShapeType="1"/>
          </p:cNvSpPr>
          <p:nvPr/>
        </p:nvSpPr>
        <p:spPr bwMode="auto">
          <a:xfrm>
            <a:off x="3124200" y="33528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77" name="Line 89"/>
          <p:cNvSpPr>
            <a:spLocks noChangeShapeType="1"/>
          </p:cNvSpPr>
          <p:nvPr/>
        </p:nvSpPr>
        <p:spPr bwMode="auto">
          <a:xfrm>
            <a:off x="3581400" y="32004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78" name="Line 90"/>
          <p:cNvSpPr>
            <a:spLocks noChangeShapeType="1"/>
          </p:cNvSpPr>
          <p:nvPr/>
        </p:nvSpPr>
        <p:spPr bwMode="auto">
          <a:xfrm>
            <a:off x="4191000" y="34290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79" name="Line 91"/>
          <p:cNvSpPr>
            <a:spLocks noChangeShapeType="1"/>
          </p:cNvSpPr>
          <p:nvPr/>
        </p:nvSpPr>
        <p:spPr bwMode="auto">
          <a:xfrm flipV="1">
            <a:off x="3962400" y="37338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80" name="Line 92"/>
          <p:cNvSpPr>
            <a:spLocks noChangeShapeType="1"/>
          </p:cNvSpPr>
          <p:nvPr/>
        </p:nvSpPr>
        <p:spPr bwMode="auto">
          <a:xfrm flipV="1">
            <a:off x="4343400" y="34290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81" name="Line 93"/>
          <p:cNvSpPr>
            <a:spLocks noChangeShapeType="1"/>
          </p:cNvSpPr>
          <p:nvPr/>
        </p:nvSpPr>
        <p:spPr bwMode="auto">
          <a:xfrm>
            <a:off x="4572000" y="34290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82" name="Line 94"/>
          <p:cNvSpPr>
            <a:spLocks noChangeShapeType="1"/>
          </p:cNvSpPr>
          <p:nvPr/>
        </p:nvSpPr>
        <p:spPr bwMode="auto">
          <a:xfrm flipV="1">
            <a:off x="4267200" y="4038600"/>
            <a:ext cx="2286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83" name="Line 95"/>
          <p:cNvSpPr>
            <a:spLocks noChangeShapeType="1"/>
          </p:cNvSpPr>
          <p:nvPr/>
        </p:nvSpPr>
        <p:spPr bwMode="auto">
          <a:xfrm>
            <a:off x="4343400" y="36576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84" name="Line 96"/>
          <p:cNvSpPr>
            <a:spLocks noChangeShapeType="1"/>
          </p:cNvSpPr>
          <p:nvPr/>
        </p:nvSpPr>
        <p:spPr bwMode="auto">
          <a:xfrm flipV="1">
            <a:off x="4495800" y="38100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85" name="Line 97"/>
          <p:cNvSpPr>
            <a:spLocks noChangeShapeType="1"/>
          </p:cNvSpPr>
          <p:nvPr/>
        </p:nvSpPr>
        <p:spPr bwMode="auto">
          <a:xfrm flipV="1">
            <a:off x="5105400" y="38100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86" name="Line 98"/>
          <p:cNvSpPr>
            <a:spLocks noChangeShapeType="1"/>
          </p:cNvSpPr>
          <p:nvPr/>
        </p:nvSpPr>
        <p:spPr bwMode="auto">
          <a:xfrm flipH="1">
            <a:off x="4648200" y="3810000"/>
            <a:ext cx="152400" cy="609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87" name="Line 99"/>
          <p:cNvSpPr>
            <a:spLocks noChangeShapeType="1"/>
          </p:cNvSpPr>
          <p:nvPr/>
        </p:nvSpPr>
        <p:spPr bwMode="auto">
          <a:xfrm flipH="1">
            <a:off x="5029200" y="41148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88" name="Line 100"/>
          <p:cNvSpPr>
            <a:spLocks noChangeShapeType="1"/>
          </p:cNvSpPr>
          <p:nvPr/>
        </p:nvSpPr>
        <p:spPr bwMode="auto">
          <a:xfrm>
            <a:off x="5105400" y="4114800"/>
            <a:ext cx="2286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89" name="Line 101"/>
          <p:cNvSpPr>
            <a:spLocks noChangeShapeType="1"/>
          </p:cNvSpPr>
          <p:nvPr/>
        </p:nvSpPr>
        <p:spPr bwMode="auto">
          <a:xfrm flipV="1">
            <a:off x="5638800" y="3886200"/>
            <a:ext cx="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90" name="Line 102"/>
          <p:cNvSpPr>
            <a:spLocks noChangeShapeType="1"/>
          </p:cNvSpPr>
          <p:nvPr/>
        </p:nvSpPr>
        <p:spPr bwMode="auto">
          <a:xfrm flipV="1">
            <a:off x="5638800" y="40386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91" name="Line 103"/>
          <p:cNvSpPr>
            <a:spLocks noChangeShapeType="1"/>
          </p:cNvSpPr>
          <p:nvPr/>
        </p:nvSpPr>
        <p:spPr bwMode="auto">
          <a:xfrm flipV="1">
            <a:off x="3124200" y="48006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92" name="Line 104"/>
          <p:cNvSpPr>
            <a:spLocks noChangeShapeType="1"/>
          </p:cNvSpPr>
          <p:nvPr/>
        </p:nvSpPr>
        <p:spPr bwMode="auto">
          <a:xfrm flipH="1">
            <a:off x="4191000" y="30480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93" name="Line 105"/>
          <p:cNvSpPr>
            <a:spLocks noChangeShapeType="1"/>
          </p:cNvSpPr>
          <p:nvPr/>
        </p:nvSpPr>
        <p:spPr bwMode="auto">
          <a:xfrm>
            <a:off x="4800600" y="30480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94" name="Line 106"/>
          <p:cNvSpPr>
            <a:spLocks noChangeShapeType="1"/>
          </p:cNvSpPr>
          <p:nvPr/>
        </p:nvSpPr>
        <p:spPr bwMode="auto">
          <a:xfrm>
            <a:off x="5181600" y="3124200"/>
            <a:ext cx="6096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95" name="Line 107"/>
          <p:cNvSpPr>
            <a:spLocks noChangeShapeType="1"/>
          </p:cNvSpPr>
          <p:nvPr/>
        </p:nvSpPr>
        <p:spPr bwMode="auto">
          <a:xfrm>
            <a:off x="4800600" y="2971800"/>
            <a:ext cx="1524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96" name="Line 108"/>
          <p:cNvSpPr>
            <a:spLocks noChangeShapeType="1"/>
          </p:cNvSpPr>
          <p:nvPr/>
        </p:nvSpPr>
        <p:spPr bwMode="auto">
          <a:xfrm>
            <a:off x="4343400" y="30480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9197" name="Line 109"/>
          <p:cNvSpPr>
            <a:spLocks noChangeShapeType="1"/>
          </p:cNvSpPr>
          <p:nvPr/>
        </p:nvSpPr>
        <p:spPr bwMode="auto">
          <a:xfrm flipH="1">
            <a:off x="4572000" y="30480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98" name="Line 110"/>
          <p:cNvSpPr>
            <a:spLocks noChangeShapeType="1"/>
          </p:cNvSpPr>
          <p:nvPr/>
        </p:nvSpPr>
        <p:spPr bwMode="auto">
          <a:xfrm flipH="1">
            <a:off x="4953000" y="31242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199" name="Line 111"/>
          <p:cNvSpPr>
            <a:spLocks noChangeShapeType="1"/>
          </p:cNvSpPr>
          <p:nvPr/>
        </p:nvSpPr>
        <p:spPr bwMode="auto">
          <a:xfrm>
            <a:off x="5181600" y="31242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00" name="Line 112"/>
          <p:cNvSpPr>
            <a:spLocks noChangeShapeType="1"/>
          </p:cNvSpPr>
          <p:nvPr/>
        </p:nvSpPr>
        <p:spPr bwMode="auto">
          <a:xfrm flipV="1">
            <a:off x="2514600" y="29718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01" name="Line 113"/>
          <p:cNvSpPr>
            <a:spLocks noChangeShapeType="1"/>
          </p:cNvSpPr>
          <p:nvPr/>
        </p:nvSpPr>
        <p:spPr bwMode="auto">
          <a:xfrm>
            <a:off x="3657600" y="22098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02" name="Line 114"/>
          <p:cNvSpPr>
            <a:spLocks noChangeShapeType="1"/>
          </p:cNvSpPr>
          <p:nvPr/>
        </p:nvSpPr>
        <p:spPr bwMode="auto">
          <a:xfrm>
            <a:off x="3810000" y="25908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03" name="Line 115"/>
          <p:cNvSpPr>
            <a:spLocks noChangeShapeType="1"/>
          </p:cNvSpPr>
          <p:nvPr/>
        </p:nvSpPr>
        <p:spPr bwMode="auto">
          <a:xfrm>
            <a:off x="3733800" y="28956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04" name="Line 116"/>
          <p:cNvSpPr>
            <a:spLocks noChangeShapeType="1"/>
          </p:cNvSpPr>
          <p:nvPr/>
        </p:nvSpPr>
        <p:spPr bwMode="auto">
          <a:xfrm flipH="1">
            <a:off x="3962400" y="3048000"/>
            <a:ext cx="3810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05" name="Line 117"/>
          <p:cNvSpPr>
            <a:spLocks noChangeShapeType="1"/>
          </p:cNvSpPr>
          <p:nvPr/>
        </p:nvSpPr>
        <p:spPr bwMode="auto">
          <a:xfrm flipH="1">
            <a:off x="3124200" y="2819400"/>
            <a:ext cx="228600" cy="533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06" name="Line 118"/>
          <p:cNvSpPr>
            <a:spLocks noChangeShapeType="1"/>
          </p:cNvSpPr>
          <p:nvPr/>
        </p:nvSpPr>
        <p:spPr bwMode="auto">
          <a:xfrm flipV="1">
            <a:off x="4876800" y="22860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07" name="Line 119"/>
          <p:cNvSpPr>
            <a:spLocks noChangeShapeType="1"/>
          </p:cNvSpPr>
          <p:nvPr/>
        </p:nvSpPr>
        <p:spPr bwMode="auto">
          <a:xfrm>
            <a:off x="4343400" y="3048000"/>
            <a:ext cx="4572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08" name="Line 120"/>
          <p:cNvSpPr>
            <a:spLocks noChangeShapeType="1"/>
          </p:cNvSpPr>
          <p:nvPr/>
        </p:nvSpPr>
        <p:spPr bwMode="auto">
          <a:xfrm>
            <a:off x="4876800" y="2514600"/>
            <a:ext cx="457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09" name="Line 121"/>
          <p:cNvSpPr>
            <a:spLocks noChangeShapeType="1"/>
          </p:cNvSpPr>
          <p:nvPr/>
        </p:nvSpPr>
        <p:spPr bwMode="auto">
          <a:xfrm flipH="1">
            <a:off x="6248400" y="2743200"/>
            <a:ext cx="4572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10" name="Line 122"/>
          <p:cNvSpPr>
            <a:spLocks noChangeShapeType="1"/>
          </p:cNvSpPr>
          <p:nvPr/>
        </p:nvSpPr>
        <p:spPr bwMode="auto">
          <a:xfrm flipV="1">
            <a:off x="4495800" y="2514600"/>
            <a:ext cx="3810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11" name="Line 123"/>
          <p:cNvSpPr>
            <a:spLocks noChangeShapeType="1"/>
          </p:cNvSpPr>
          <p:nvPr/>
        </p:nvSpPr>
        <p:spPr bwMode="auto">
          <a:xfrm>
            <a:off x="5257800" y="2286000"/>
            <a:ext cx="6096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12" name="Line 124"/>
          <p:cNvSpPr>
            <a:spLocks noChangeShapeType="1"/>
          </p:cNvSpPr>
          <p:nvPr/>
        </p:nvSpPr>
        <p:spPr bwMode="auto">
          <a:xfrm>
            <a:off x="5867400" y="2362200"/>
            <a:ext cx="4572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13" name="Line 125"/>
          <p:cNvSpPr>
            <a:spLocks noChangeShapeType="1"/>
          </p:cNvSpPr>
          <p:nvPr/>
        </p:nvSpPr>
        <p:spPr bwMode="auto">
          <a:xfrm>
            <a:off x="6324600" y="25146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14" name="Line 126"/>
          <p:cNvSpPr>
            <a:spLocks noChangeShapeType="1"/>
          </p:cNvSpPr>
          <p:nvPr/>
        </p:nvSpPr>
        <p:spPr bwMode="auto">
          <a:xfrm flipH="1" flipV="1">
            <a:off x="5791200" y="28194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15" name="Line 127"/>
          <p:cNvSpPr>
            <a:spLocks noChangeShapeType="1"/>
          </p:cNvSpPr>
          <p:nvPr/>
        </p:nvSpPr>
        <p:spPr bwMode="auto">
          <a:xfrm flipH="1" flipV="1">
            <a:off x="5334000" y="27432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16" name="Line 128"/>
          <p:cNvSpPr>
            <a:spLocks noChangeShapeType="1"/>
          </p:cNvSpPr>
          <p:nvPr/>
        </p:nvSpPr>
        <p:spPr bwMode="auto">
          <a:xfrm>
            <a:off x="4038600" y="2286000"/>
            <a:ext cx="381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17" name="Line 129"/>
          <p:cNvSpPr>
            <a:spLocks noChangeShapeType="1"/>
          </p:cNvSpPr>
          <p:nvPr/>
        </p:nvSpPr>
        <p:spPr bwMode="auto">
          <a:xfrm flipV="1">
            <a:off x="4419600" y="2057400"/>
            <a:ext cx="2286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18" name="Line 130"/>
          <p:cNvSpPr>
            <a:spLocks noChangeShapeType="1"/>
          </p:cNvSpPr>
          <p:nvPr/>
        </p:nvSpPr>
        <p:spPr bwMode="auto">
          <a:xfrm flipV="1">
            <a:off x="4648200" y="1752600"/>
            <a:ext cx="457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19" name="Line 131"/>
          <p:cNvSpPr>
            <a:spLocks noChangeShapeType="1"/>
          </p:cNvSpPr>
          <p:nvPr/>
        </p:nvSpPr>
        <p:spPr bwMode="auto">
          <a:xfrm>
            <a:off x="5105400" y="1752600"/>
            <a:ext cx="5334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20" name="Line 132"/>
          <p:cNvSpPr>
            <a:spLocks noChangeShapeType="1"/>
          </p:cNvSpPr>
          <p:nvPr/>
        </p:nvSpPr>
        <p:spPr bwMode="auto">
          <a:xfrm>
            <a:off x="5638800" y="1905000"/>
            <a:ext cx="6096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21" name="Line 133"/>
          <p:cNvSpPr>
            <a:spLocks noChangeShapeType="1"/>
          </p:cNvSpPr>
          <p:nvPr/>
        </p:nvSpPr>
        <p:spPr bwMode="auto">
          <a:xfrm>
            <a:off x="6248400" y="2057400"/>
            <a:ext cx="457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22" name="Line 134"/>
          <p:cNvSpPr>
            <a:spLocks noChangeShapeType="1"/>
          </p:cNvSpPr>
          <p:nvPr/>
        </p:nvSpPr>
        <p:spPr bwMode="auto">
          <a:xfrm>
            <a:off x="6705600" y="22860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23" name="Line 135"/>
          <p:cNvSpPr>
            <a:spLocks noChangeShapeType="1"/>
          </p:cNvSpPr>
          <p:nvPr/>
        </p:nvSpPr>
        <p:spPr bwMode="auto">
          <a:xfrm>
            <a:off x="3276600" y="2514600"/>
            <a:ext cx="76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24" name="Line 136"/>
          <p:cNvSpPr>
            <a:spLocks noChangeShapeType="1"/>
          </p:cNvSpPr>
          <p:nvPr/>
        </p:nvSpPr>
        <p:spPr bwMode="auto">
          <a:xfrm>
            <a:off x="1752600" y="35052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25" name="Line 137"/>
          <p:cNvSpPr>
            <a:spLocks noChangeShapeType="1"/>
          </p:cNvSpPr>
          <p:nvPr/>
        </p:nvSpPr>
        <p:spPr bwMode="auto">
          <a:xfrm>
            <a:off x="1752600" y="35052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26" name="Line 138"/>
          <p:cNvSpPr>
            <a:spLocks noChangeShapeType="1"/>
          </p:cNvSpPr>
          <p:nvPr/>
        </p:nvSpPr>
        <p:spPr bwMode="auto">
          <a:xfrm>
            <a:off x="2514600" y="37338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27" name="Line 139"/>
          <p:cNvSpPr>
            <a:spLocks noChangeShapeType="1"/>
          </p:cNvSpPr>
          <p:nvPr/>
        </p:nvSpPr>
        <p:spPr bwMode="auto">
          <a:xfrm>
            <a:off x="2895600" y="29718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28" name="Line 140"/>
          <p:cNvSpPr>
            <a:spLocks noChangeShapeType="1"/>
          </p:cNvSpPr>
          <p:nvPr/>
        </p:nvSpPr>
        <p:spPr bwMode="auto">
          <a:xfrm>
            <a:off x="3352800" y="2819400"/>
            <a:ext cx="304800" cy="8255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29" name="Line 141"/>
          <p:cNvSpPr>
            <a:spLocks noChangeShapeType="1"/>
          </p:cNvSpPr>
          <p:nvPr/>
        </p:nvSpPr>
        <p:spPr bwMode="auto">
          <a:xfrm flipV="1">
            <a:off x="2209800" y="3276600"/>
            <a:ext cx="3048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30" name="Line 142"/>
          <p:cNvSpPr>
            <a:spLocks noChangeShapeType="1"/>
          </p:cNvSpPr>
          <p:nvPr/>
        </p:nvSpPr>
        <p:spPr bwMode="auto">
          <a:xfrm flipH="1">
            <a:off x="2895600" y="2819400"/>
            <a:ext cx="4572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31" name="Line 143"/>
          <p:cNvSpPr>
            <a:spLocks noChangeShapeType="1"/>
          </p:cNvSpPr>
          <p:nvPr/>
        </p:nvSpPr>
        <p:spPr bwMode="auto">
          <a:xfrm flipH="1">
            <a:off x="3581400" y="28956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32" name="Line 144"/>
          <p:cNvSpPr>
            <a:spLocks noChangeShapeType="1"/>
          </p:cNvSpPr>
          <p:nvPr/>
        </p:nvSpPr>
        <p:spPr bwMode="auto">
          <a:xfrm>
            <a:off x="3352800" y="28194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33" name="Line 145"/>
          <p:cNvSpPr>
            <a:spLocks noChangeShapeType="1"/>
          </p:cNvSpPr>
          <p:nvPr/>
        </p:nvSpPr>
        <p:spPr bwMode="auto">
          <a:xfrm>
            <a:off x="2209800" y="35814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34" name="Line 146"/>
          <p:cNvSpPr>
            <a:spLocks noChangeShapeType="1"/>
          </p:cNvSpPr>
          <p:nvPr/>
        </p:nvSpPr>
        <p:spPr bwMode="auto">
          <a:xfrm flipV="1">
            <a:off x="2819400" y="36576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35" name="Line 147"/>
          <p:cNvSpPr>
            <a:spLocks noChangeShapeType="1"/>
          </p:cNvSpPr>
          <p:nvPr/>
        </p:nvSpPr>
        <p:spPr bwMode="auto">
          <a:xfrm flipV="1">
            <a:off x="2514600" y="35052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36" name="Line 148"/>
          <p:cNvSpPr>
            <a:spLocks noChangeShapeType="1"/>
          </p:cNvSpPr>
          <p:nvPr/>
        </p:nvSpPr>
        <p:spPr bwMode="auto">
          <a:xfrm flipV="1">
            <a:off x="3733800" y="2743200"/>
            <a:ext cx="3810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37" name="Line 149"/>
          <p:cNvSpPr>
            <a:spLocks noChangeShapeType="1"/>
          </p:cNvSpPr>
          <p:nvPr/>
        </p:nvSpPr>
        <p:spPr bwMode="auto">
          <a:xfrm>
            <a:off x="3276600" y="2438400"/>
            <a:ext cx="5334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38" name="Line 150"/>
          <p:cNvSpPr>
            <a:spLocks noChangeShapeType="1"/>
          </p:cNvSpPr>
          <p:nvPr/>
        </p:nvSpPr>
        <p:spPr bwMode="auto">
          <a:xfrm flipV="1">
            <a:off x="1905000" y="3581400"/>
            <a:ext cx="3048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39" name="Line 151"/>
          <p:cNvSpPr>
            <a:spLocks noChangeShapeType="1"/>
          </p:cNvSpPr>
          <p:nvPr/>
        </p:nvSpPr>
        <p:spPr bwMode="auto">
          <a:xfrm flipV="1">
            <a:off x="2362200" y="37338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40" name="Line 152"/>
          <p:cNvSpPr>
            <a:spLocks noChangeShapeType="1"/>
          </p:cNvSpPr>
          <p:nvPr/>
        </p:nvSpPr>
        <p:spPr bwMode="auto">
          <a:xfrm flipV="1">
            <a:off x="2971800" y="3886200"/>
            <a:ext cx="457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41" name="Line 153"/>
          <p:cNvSpPr>
            <a:spLocks noChangeShapeType="1"/>
          </p:cNvSpPr>
          <p:nvPr/>
        </p:nvSpPr>
        <p:spPr bwMode="auto">
          <a:xfrm flipH="1">
            <a:off x="3810000" y="32004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42" name="Line 154"/>
          <p:cNvSpPr>
            <a:spLocks noChangeShapeType="1"/>
          </p:cNvSpPr>
          <p:nvPr/>
        </p:nvSpPr>
        <p:spPr bwMode="auto">
          <a:xfrm flipV="1">
            <a:off x="3962400" y="2743200"/>
            <a:ext cx="1524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43" name="Line 155"/>
          <p:cNvSpPr>
            <a:spLocks noChangeShapeType="1"/>
          </p:cNvSpPr>
          <p:nvPr/>
        </p:nvSpPr>
        <p:spPr bwMode="auto">
          <a:xfrm flipH="1" flipV="1">
            <a:off x="4038600" y="22860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44" name="Line 156"/>
          <p:cNvSpPr>
            <a:spLocks noChangeShapeType="1"/>
          </p:cNvSpPr>
          <p:nvPr/>
        </p:nvSpPr>
        <p:spPr bwMode="auto">
          <a:xfrm>
            <a:off x="4419600" y="22860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45" name="Line 157"/>
          <p:cNvSpPr>
            <a:spLocks noChangeShapeType="1"/>
          </p:cNvSpPr>
          <p:nvPr/>
        </p:nvSpPr>
        <p:spPr bwMode="auto">
          <a:xfrm flipH="1">
            <a:off x="4114800" y="26670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46" name="Line 158"/>
          <p:cNvSpPr>
            <a:spLocks noChangeShapeType="1"/>
          </p:cNvSpPr>
          <p:nvPr/>
        </p:nvSpPr>
        <p:spPr bwMode="auto">
          <a:xfrm flipH="1">
            <a:off x="4343400" y="26670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47" name="Line 159"/>
          <p:cNvSpPr>
            <a:spLocks noChangeShapeType="1"/>
          </p:cNvSpPr>
          <p:nvPr/>
        </p:nvSpPr>
        <p:spPr bwMode="auto">
          <a:xfrm>
            <a:off x="4114800" y="27432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48" name="Line 160"/>
          <p:cNvSpPr>
            <a:spLocks noChangeShapeType="1"/>
          </p:cNvSpPr>
          <p:nvPr/>
        </p:nvSpPr>
        <p:spPr bwMode="auto">
          <a:xfrm flipV="1">
            <a:off x="3810000" y="34290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49" name="Line 161"/>
          <p:cNvSpPr>
            <a:spLocks noChangeShapeType="1"/>
          </p:cNvSpPr>
          <p:nvPr/>
        </p:nvSpPr>
        <p:spPr bwMode="auto">
          <a:xfrm flipV="1">
            <a:off x="3429000" y="35814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50" name="Line 162"/>
          <p:cNvSpPr>
            <a:spLocks noChangeShapeType="1"/>
          </p:cNvSpPr>
          <p:nvPr/>
        </p:nvSpPr>
        <p:spPr bwMode="auto">
          <a:xfrm flipV="1">
            <a:off x="3429000" y="3810000"/>
            <a:ext cx="5334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51" name="Line 163"/>
          <p:cNvSpPr>
            <a:spLocks noChangeShapeType="1"/>
          </p:cNvSpPr>
          <p:nvPr/>
        </p:nvSpPr>
        <p:spPr bwMode="auto">
          <a:xfrm>
            <a:off x="4648200" y="2057400"/>
            <a:ext cx="2286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52" name="Line 164"/>
          <p:cNvSpPr>
            <a:spLocks noChangeShapeType="1"/>
          </p:cNvSpPr>
          <p:nvPr/>
        </p:nvSpPr>
        <p:spPr bwMode="auto">
          <a:xfrm flipH="1">
            <a:off x="3352800" y="2209800"/>
            <a:ext cx="304800" cy="609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53" name="Line 165"/>
          <p:cNvSpPr>
            <a:spLocks noChangeShapeType="1"/>
          </p:cNvSpPr>
          <p:nvPr/>
        </p:nvSpPr>
        <p:spPr bwMode="auto">
          <a:xfrm>
            <a:off x="2819400" y="2590800"/>
            <a:ext cx="5334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54" name="Line 166"/>
          <p:cNvSpPr>
            <a:spLocks noChangeShapeType="1"/>
          </p:cNvSpPr>
          <p:nvPr/>
        </p:nvSpPr>
        <p:spPr bwMode="auto">
          <a:xfrm>
            <a:off x="2514600" y="3276600"/>
            <a:ext cx="304800" cy="609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55" name="Line 167"/>
          <p:cNvSpPr>
            <a:spLocks noChangeShapeType="1"/>
          </p:cNvSpPr>
          <p:nvPr/>
        </p:nvSpPr>
        <p:spPr bwMode="auto">
          <a:xfrm>
            <a:off x="1905000" y="2438400"/>
            <a:ext cx="457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56" name="Line 168"/>
          <p:cNvSpPr>
            <a:spLocks noChangeShapeType="1"/>
          </p:cNvSpPr>
          <p:nvPr/>
        </p:nvSpPr>
        <p:spPr bwMode="auto">
          <a:xfrm flipH="1">
            <a:off x="2362200" y="2209800"/>
            <a:ext cx="533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57" name="Line 169"/>
          <p:cNvSpPr>
            <a:spLocks noChangeShapeType="1"/>
          </p:cNvSpPr>
          <p:nvPr/>
        </p:nvSpPr>
        <p:spPr bwMode="auto">
          <a:xfrm flipH="1" flipV="1">
            <a:off x="2895600" y="2971800"/>
            <a:ext cx="685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58" name="Line 170"/>
          <p:cNvSpPr>
            <a:spLocks noChangeShapeType="1"/>
          </p:cNvSpPr>
          <p:nvPr/>
        </p:nvSpPr>
        <p:spPr bwMode="auto">
          <a:xfrm>
            <a:off x="5105400" y="1752600"/>
            <a:ext cx="152400" cy="533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59" name="Line 171"/>
          <p:cNvSpPr>
            <a:spLocks noChangeShapeType="1"/>
          </p:cNvSpPr>
          <p:nvPr/>
        </p:nvSpPr>
        <p:spPr bwMode="auto">
          <a:xfrm flipH="1">
            <a:off x="5867400" y="20574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60" name="Line 172"/>
          <p:cNvSpPr>
            <a:spLocks noChangeShapeType="1"/>
          </p:cNvSpPr>
          <p:nvPr/>
        </p:nvSpPr>
        <p:spPr bwMode="auto">
          <a:xfrm>
            <a:off x="5638800" y="1905000"/>
            <a:ext cx="2286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61" name="Line 173"/>
          <p:cNvSpPr>
            <a:spLocks noChangeShapeType="1"/>
          </p:cNvSpPr>
          <p:nvPr/>
        </p:nvSpPr>
        <p:spPr bwMode="auto">
          <a:xfrm>
            <a:off x="6248400" y="20574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62" name="Line 174"/>
          <p:cNvSpPr>
            <a:spLocks noChangeShapeType="1"/>
          </p:cNvSpPr>
          <p:nvPr/>
        </p:nvSpPr>
        <p:spPr bwMode="auto">
          <a:xfrm flipH="1">
            <a:off x="6324600" y="22860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9263" name="Line 175"/>
          <p:cNvSpPr>
            <a:spLocks noChangeShapeType="1"/>
          </p:cNvSpPr>
          <p:nvPr/>
        </p:nvSpPr>
        <p:spPr bwMode="auto">
          <a:xfrm>
            <a:off x="7086600" y="25146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64" name="Line 176"/>
          <p:cNvSpPr>
            <a:spLocks noChangeShapeType="1"/>
          </p:cNvSpPr>
          <p:nvPr/>
        </p:nvSpPr>
        <p:spPr bwMode="auto">
          <a:xfrm>
            <a:off x="6705600" y="27432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65" name="Line 177"/>
          <p:cNvSpPr>
            <a:spLocks noChangeShapeType="1"/>
          </p:cNvSpPr>
          <p:nvPr/>
        </p:nvSpPr>
        <p:spPr bwMode="auto">
          <a:xfrm flipH="1">
            <a:off x="7162800" y="28956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66" name="Line 178"/>
          <p:cNvSpPr>
            <a:spLocks noChangeShapeType="1"/>
          </p:cNvSpPr>
          <p:nvPr/>
        </p:nvSpPr>
        <p:spPr bwMode="auto">
          <a:xfrm flipH="1" flipV="1">
            <a:off x="6781800" y="31242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67" name="Line 179"/>
          <p:cNvSpPr>
            <a:spLocks noChangeShapeType="1"/>
          </p:cNvSpPr>
          <p:nvPr/>
        </p:nvSpPr>
        <p:spPr bwMode="auto">
          <a:xfrm flipH="1">
            <a:off x="5181600" y="27432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9268" name="Line 180"/>
          <p:cNvSpPr>
            <a:spLocks noChangeShapeType="1"/>
          </p:cNvSpPr>
          <p:nvPr/>
        </p:nvSpPr>
        <p:spPr bwMode="auto">
          <a:xfrm flipH="1">
            <a:off x="4800600" y="2514600"/>
            <a:ext cx="76200" cy="533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69" name="Line 181"/>
          <p:cNvSpPr>
            <a:spLocks noChangeShapeType="1"/>
          </p:cNvSpPr>
          <p:nvPr/>
        </p:nvSpPr>
        <p:spPr bwMode="auto">
          <a:xfrm>
            <a:off x="4495800" y="2667000"/>
            <a:ext cx="3048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70" name="Line 182"/>
          <p:cNvSpPr>
            <a:spLocks noChangeShapeType="1"/>
          </p:cNvSpPr>
          <p:nvPr/>
        </p:nvSpPr>
        <p:spPr bwMode="auto">
          <a:xfrm>
            <a:off x="5257800" y="22860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71" name="Line 183"/>
          <p:cNvSpPr>
            <a:spLocks noChangeShapeType="1"/>
          </p:cNvSpPr>
          <p:nvPr/>
        </p:nvSpPr>
        <p:spPr bwMode="auto">
          <a:xfrm flipH="1">
            <a:off x="5791200" y="23622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72" name="Line 184"/>
          <p:cNvSpPr>
            <a:spLocks noChangeShapeType="1"/>
          </p:cNvSpPr>
          <p:nvPr/>
        </p:nvSpPr>
        <p:spPr bwMode="auto">
          <a:xfrm flipH="1">
            <a:off x="6248400" y="25146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73" name="Line 185"/>
          <p:cNvSpPr>
            <a:spLocks noChangeShapeType="1"/>
          </p:cNvSpPr>
          <p:nvPr/>
        </p:nvSpPr>
        <p:spPr bwMode="auto">
          <a:xfrm>
            <a:off x="5791200" y="2819400"/>
            <a:ext cx="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74" name="Line 186"/>
          <p:cNvSpPr>
            <a:spLocks noChangeShapeType="1"/>
          </p:cNvSpPr>
          <p:nvPr/>
        </p:nvSpPr>
        <p:spPr bwMode="auto">
          <a:xfrm>
            <a:off x="4191000" y="3429000"/>
            <a:ext cx="381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75" name="Line 187"/>
          <p:cNvSpPr>
            <a:spLocks noChangeShapeType="1"/>
          </p:cNvSpPr>
          <p:nvPr/>
        </p:nvSpPr>
        <p:spPr bwMode="auto">
          <a:xfrm>
            <a:off x="4572000" y="3429000"/>
            <a:ext cx="381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76" name="Line 188"/>
          <p:cNvSpPr>
            <a:spLocks noChangeShapeType="1"/>
          </p:cNvSpPr>
          <p:nvPr/>
        </p:nvSpPr>
        <p:spPr bwMode="auto">
          <a:xfrm flipH="1">
            <a:off x="5410200" y="32004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77" name="Line 189"/>
          <p:cNvSpPr>
            <a:spLocks noChangeShapeType="1"/>
          </p:cNvSpPr>
          <p:nvPr/>
        </p:nvSpPr>
        <p:spPr bwMode="auto">
          <a:xfrm>
            <a:off x="5410200" y="35052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78" name="Line 190"/>
          <p:cNvSpPr>
            <a:spLocks noChangeShapeType="1"/>
          </p:cNvSpPr>
          <p:nvPr/>
        </p:nvSpPr>
        <p:spPr bwMode="auto">
          <a:xfrm flipH="1" flipV="1">
            <a:off x="5029200" y="4419600"/>
            <a:ext cx="2286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79" name="Line 191"/>
          <p:cNvSpPr>
            <a:spLocks noChangeShapeType="1"/>
          </p:cNvSpPr>
          <p:nvPr/>
        </p:nvSpPr>
        <p:spPr bwMode="auto">
          <a:xfrm flipH="1">
            <a:off x="1752600" y="32004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80" name="Line 192"/>
          <p:cNvSpPr>
            <a:spLocks noChangeShapeType="1"/>
          </p:cNvSpPr>
          <p:nvPr/>
        </p:nvSpPr>
        <p:spPr bwMode="auto">
          <a:xfrm>
            <a:off x="3657600" y="22098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81" name="Line 193"/>
          <p:cNvSpPr>
            <a:spLocks noChangeShapeType="1"/>
          </p:cNvSpPr>
          <p:nvPr/>
        </p:nvSpPr>
        <p:spPr bwMode="auto">
          <a:xfrm>
            <a:off x="2514600" y="32766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82" name="Line 194"/>
          <p:cNvSpPr>
            <a:spLocks noChangeShapeType="1"/>
          </p:cNvSpPr>
          <p:nvPr/>
        </p:nvSpPr>
        <p:spPr bwMode="auto">
          <a:xfrm>
            <a:off x="2819400" y="18288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83" name="Line 195"/>
          <p:cNvSpPr>
            <a:spLocks noChangeShapeType="1"/>
          </p:cNvSpPr>
          <p:nvPr/>
        </p:nvSpPr>
        <p:spPr bwMode="auto">
          <a:xfrm>
            <a:off x="2514600" y="2133600"/>
            <a:ext cx="3048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84" name="Line 196"/>
          <p:cNvSpPr>
            <a:spLocks noChangeShapeType="1"/>
          </p:cNvSpPr>
          <p:nvPr/>
        </p:nvSpPr>
        <p:spPr bwMode="auto">
          <a:xfrm flipV="1">
            <a:off x="2438400" y="1752600"/>
            <a:ext cx="3810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9285" name="Line 197"/>
          <p:cNvSpPr>
            <a:spLocks noChangeShapeType="1"/>
          </p:cNvSpPr>
          <p:nvPr/>
        </p:nvSpPr>
        <p:spPr bwMode="auto">
          <a:xfrm flipV="1">
            <a:off x="1905000" y="2133600"/>
            <a:ext cx="457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9286" name="Line 198"/>
          <p:cNvSpPr>
            <a:spLocks noChangeShapeType="1"/>
          </p:cNvSpPr>
          <p:nvPr/>
        </p:nvSpPr>
        <p:spPr bwMode="auto">
          <a:xfrm flipH="1">
            <a:off x="2362200" y="2209800"/>
            <a:ext cx="76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87" name="Line 199"/>
          <p:cNvSpPr>
            <a:spLocks noChangeShapeType="1"/>
          </p:cNvSpPr>
          <p:nvPr/>
        </p:nvSpPr>
        <p:spPr bwMode="auto">
          <a:xfrm>
            <a:off x="1981200" y="2438400"/>
            <a:ext cx="3048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88" name="Line 200"/>
          <p:cNvSpPr>
            <a:spLocks noChangeShapeType="1"/>
          </p:cNvSpPr>
          <p:nvPr/>
        </p:nvSpPr>
        <p:spPr bwMode="auto">
          <a:xfrm flipH="1">
            <a:off x="1752600" y="2514600"/>
            <a:ext cx="1524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9289" name="Line 201"/>
          <p:cNvSpPr>
            <a:spLocks noChangeShapeType="1"/>
          </p:cNvSpPr>
          <p:nvPr/>
        </p:nvSpPr>
        <p:spPr bwMode="auto">
          <a:xfrm>
            <a:off x="2895600" y="17526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90" name="Line 202"/>
          <p:cNvSpPr>
            <a:spLocks noChangeShapeType="1"/>
          </p:cNvSpPr>
          <p:nvPr/>
        </p:nvSpPr>
        <p:spPr bwMode="auto">
          <a:xfrm flipV="1">
            <a:off x="2895600" y="19812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9291" name="Line 203"/>
          <p:cNvSpPr>
            <a:spLocks noChangeShapeType="1"/>
          </p:cNvSpPr>
          <p:nvPr/>
        </p:nvSpPr>
        <p:spPr bwMode="auto">
          <a:xfrm>
            <a:off x="2895600" y="22098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9292" name="Line 204"/>
          <p:cNvSpPr>
            <a:spLocks noChangeShapeType="1"/>
          </p:cNvSpPr>
          <p:nvPr/>
        </p:nvSpPr>
        <p:spPr bwMode="auto">
          <a:xfrm flipH="1">
            <a:off x="2819400" y="2286000"/>
            <a:ext cx="76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93" name="Line 205"/>
          <p:cNvSpPr>
            <a:spLocks noChangeShapeType="1"/>
          </p:cNvSpPr>
          <p:nvPr/>
        </p:nvSpPr>
        <p:spPr bwMode="auto">
          <a:xfrm flipH="1">
            <a:off x="2895600" y="2438400"/>
            <a:ext cx="3810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9294" name="Line 206"/>
          <p:cNvSpPr>
            <a:spLocks noChangeShapeType="1"/>
          </p:cNvSpPr>
          <p:nvPr/>
        </p:nvSpPr>
        <p:spPr bwMode="auto">
          <a:xfrm flipV="1">
            <a:off x="1828800" y="2514600"/>
            <a:ext cx="457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95" name="Line 207"/>
          <p:cNvSpPr>
            <a:spLocks noChangeShapeType="1"/>
          </p:cNvSpPr>
          <p:nvPr/>
        </p:nvSpPr>
        <p:spPr bwMode="auto">
          <a:xfrm>
            <a:off x="2362200" y="2590800"/>
            <a:ext cx="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296" name="Line 208"/>
          <p:cNvSpPr>
            <a:spLocks noChangeShapeType="1"/>
          </p:cNvSpPr>
          <p:nvPr/>
        </p:nvSpPr>
        <p:spPr bwMode="auto">
          <a:xfrm>
            <a:off x="2438400" y="2514600"/>
            <a:ext cx="3048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9297" name="Line 209"/>
          <p:cNvSpPr>
            <a:spLocks noChangeShapeType="1"/>
          </p:cNvSpPr>
          <p:nvPr/>
        </p:nvSpPr>
        <p:spPr bwMode="auto">
          <a:xfrm flipV="1">
            <a:off x="2438400" y="26670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9298" name="Line 210"/>
          <p:cNvSpPr>
            <a:spLocks noChangeShapeType="1"/>
          </p:cNvSpPr>
          <p:nvPr/>
        </p:nvSpPr>
        <p:spPr bwMode="auto">
          <a:xfrm>
            <a:off x="1828800" y="28194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9299" name="Line 211"/>
          <p:cNvSpPr>
            <a:spLocks noChangeShapeType="1"/>
          </p:cNvSpPr>
          <p:nvPr/>
        </p:nvSpPr>
        <p:spPr bwMode="auto">
          <a:xfrm>
            <a:off x="3276600" y="2057400"/>
            <a:ext cx="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300" name="Line 212"/>
          <p:cNvSpPr>
            <a:spLocks noChangeShapeType="1"/>
          </p:cNvSpPr>
          <p:nvPr/>
        </p:nvSpPr>
        <p:spPr bwMode="auto">
          <a:xfrm>
            <a:off x="3352800" y="19812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9301" name="Line 213"/>
          <p:cNvSpPr>
            <a:spLocks noChangeShapeType="1"/>
          </p:cNvSpPr>
          <p:nvPr/>
        </p:nvSpPr>
        <p:spPr bwMode="auto">
          <a:xfrm flipV="1">
            <a:off x="3352800" y="22098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9302" name="Line 214"/>
          <p:cNvSpPr>
            <a:spLocks noChangeShapeType="1"/>
          </p:cNvSpPr>
          <p:nvPr/>
        </p:nvSpPr>
        <p:spPr bwMode="auto">
          <a:xfrm>
            <a:off x="2819400" y="2667000"/>
            <a:ext cx="76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303" name="Line 215"/>
          <p:cNvSpPr>
            <a:spLocks noChangeShapeType="1"/>
          </p:cNvSpPr>
          <p:nvPr/>
        </p:nvSpPr>
        <p:spPr bwMode="auto">
          <a:xfrm>
            <a:off x="2362200" y="2971800"/>
            <a:ext cx="1524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304" name="Line 216"/>
          <p:cNvSpPr>
            <a:spLocks noChangeShapeType="1"/>
          </p:cNvSpPr>
          <p:nvPr/>
        </p:nvSpPr>
        <p:spPr bwMode="auto">
          <a:xfrm>
            <a:off x="1752600" y="28194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9305" name="Line 217"/>
          <p:cNvSpPr>
            <a:spLocks noChangeShapeType="1"/>
          </p:cNvSpPr>
          <p:nvPr/>
        </p:nvSpPr>
        <p:spPr bwMode="auto">
          <a:xfrm>
            <a:off x="1981200" y="3200400"/>
            <a:ext cx="5334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9306" name="Line 218"/>
          <p:cNvSpPr>
            <a:spLocks noChangeShapeType="1"/>
          </p:cNvSpPr>
          <p:nvPr/>
        </p:nvSpPr>
        <p:spPr bwMode="auto">
          <a:xfrm flipV="1">
            <a:off x="1981200" y="28956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9307" name="Oval 219"/>
          <p:cNvSpPr>
            <a:spLocks noChangeArrowheads="1"/>
          </p:cNvSpPr>
          <p:nvPr/>
        </p:nvSpPr>
        <p:spPr bwMode="auto">
          <a:xfrm>
            <a:off x="1828800" y="2362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08" name="Oval 220"/>
          <p:cNvSpPr>
            <a:spLocks noChangeArrowheads="1"/>
          </p:cNvSpPr>
          <p:nvPr/>
        </p:nvSpPr>
        <p:spPr bwMode="auto">
          <a:xfrm>
            <a:off x="2286000" y="2438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09" name="Oval 221"/>
          <p:cNvSpPr>
            <a:spLocks noChangeArrowheads="1"/>
          </p:cNvSpPr>
          <p:nvPr/>
        </p:nvSpPr>
        <p:spPr bwMode="auto">
          <a:xfrm>
            <a:off x="1676400" y="2743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10" name="Oval 222"/>
          <p:cNvSpPr>
            <a:spLocks noChangeArrowheads="1"/>
          </p:cNvSpPr>
          <p:nvPr/>
        </p:nvSpPr>
        <p:spPr bwMode="auto">
          <a:xfrm>
            <a:off x="27432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11" name="Oval 223"/>
          <p:cNvSpPr>
            <a:spLocks noChangeArrowheads="1"/>
          </p:cNvSpPr>
          <p:nvPr/>
        </p:nvSpPr>
        <p:spPr bwMode="auto">
          <a:xfrm>
            <a:off x="2819400" y="2133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12" name="Oval 224"/>
          <p:cNvSpPr>
            <a:spLocks noChangeArrowheads="1"/>
          </p:cNvSpPr>
          <p:nvPr/>
        </p:nvSpPr>
        <p:spPr bwMode="auto">
          <a:xfrm>
            <a:off x="3200400" y="1905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13" name="Oval 225"/>
          <p:cNvSpPr>
            <a:spLocks noChangeArrowheads="1"/>
          </p:cNvSpPr>
          <p:nvPr/>
        </p:nvSpPr>
        <p:spPr bwMode="auto">
          <a:xfrm>
            <a:off x="2743200" y="2514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14" name="Oval 226"/>
          <p:cNvSpPr>
            <a:spLocks noChangeArrowheads="1"/>
          </p:cNvSpPr>
          <p:nvPr/>
        </p:nvSpPr>
        <p:spPr bwMode="auto">
          <a:xfrm>
            <a:off x="2286000" y="2819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15" name="Oval 227"/>
          <p:cNvSpPr>
            <a:spLocks noChangeArrowheads="1"/>
          </p:cNvSpPr>
          <p:nvPr/>
        </p:nvSpPr>
        <p:spPr bwMode="auto">
          <a:xfrm>
            <a:off x="2819400" y="28956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16" name="Oval 228"/>
          <p:cNvSpPr>
            <a:spLocks noChangeArrowheads="1"/>
          </p:cNvSpPr>
          <p:nvPr/>
        </p:nvSpPr>
        <p:spPr bwMode="auto">
          <a:xfrm>
            <a:off x="3200400" y="2362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17" name="Oval 229"/>
          <p:cNvSpPr>
            <a:spLocks noChangeArrowheads="1"/>
          </p:cNvSpPr>
          <p:nvPr/>
        </p:nvSpPr>
        <p:spPr bwMode="auto">
          <a:xfrm>
            <a:off x="1905000" y="3124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18" name="Oval 230"/>
          <p:cNvSpPr>
            <a:spLocks noChangeArrowheads="1"/>
          </p:cNvSpPr>
          <p:nvPr/>
        </p:nvSpPr>
        <p:spPr bwMode="auto">
          <a:xfrm>
            <a:off x="24384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19" name="Oval 231"/>
          <p:cNvSpPr>
            <a:spLocks noChangeArrowheads="1"/>
          </p:cNvSpPr>
          <p:nvPr/>
        </p:nvSpPr>
        <p:spPr bwMode="auto">
          <a:xfrm>
            <a:off x="3276600" y="2743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20" name="Oval 232"/>
          <p:cNvSpPr>
            <a:spLocks noChangeArrowheads="1"/>
          </p:cNvSpPr>
          <p:nvPr/>
        </p:nvSpPr>
        <p:spPr bwMode="auto">
          <a:xfrm>
            <a:off x="3581400" y="2133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21" name="Oval 233"/>
          <p:cNvSpPr>
            <a:spLocks noChangeArrowheads="1"/>
          </p:cNvSpPr>
          <p:nvPr/>
        </p:nvSpPr>
        <p:spPr bwMode="auto">
          <a:xfrm>
            <a:off x="2362200" y="20574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22" name="Oval 234"/>
          <p:cNvSpPr>
            <a:spLocks noChangeArrowheads="1"/>
          </p:cNvSpPr>
          <p:nvPr/>
        </p:nvSpPr>
        <p:spPr bwMode="auto">
          <a:xfrm>
            <a:off x="4572000" y="1981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23" name="Oval 235"/>
          <p:cNvSpPr>
            <a:spLocks noChangeArrowheads="1"/>
          </p:cNvSpPr>
          <p:nvPr/>
        </p:nvSpPr>
        <p:spPr bwMode="auto">
          <a:xfrm>
            <a:off x="50292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24" name="Oval 236"/>
          <p:cNvSpPr>
            <a:spLocks noChangeArrowheads="1"/>
          </p:cNvSpPr>
          <p:nvPr/>
        </p:nvSpPr>
        <p:spPr bwMode="auto">
          <a:xfrm>
            <a:off x="5562600" y="1828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25" name="Oval 237"/>
          <p:cNvSpPr>
            <a:spLocks noChangeArrowheads="1"/>
          </p:cNvSpPr>
          <p:nvPr/>
        </p:nvSpPr>
        <p:spPr bwMode="auto">
          <a:xfrm>
            <a:off x="5181600" y="2209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26" name="Oval 238"/>
          <p:cNvSpPr>
            <a:spLocks noChangeArrowheads="1"/>
          </p:cNvSpPr>
          <p:nvPr/>
        </p:nvSpPr>
        <p:spPr bwMode="auto">
          <a:xfrm>
            <a:off x="4800600" y="2438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27" name="Oval 239"/>
          <p:cNvSpPr>
            <a:spLocks noChangeArrowheads="1"/>
          </p:cNvSpPr>
          <p:nvPr/>
        </p:nvSpPr>
        <p:spPr bwMode="auto">
          <a:xfrm>
            <a:off x="5257800" y="2667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28" name="Oval 240"/>
          <p:cNvSpPr>
            <a:spLocks noChangeArrowheads="1"/>
          </p:cNvSpPr>
          <p:nvPr/>
        </p:nvSpPr>
        <p:spPr bwMode="auto">
          <a:xfrm>
            <a:off x="5791200" y="2286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29" name="Oval 241"/>
          <p:cNvSpPr>
            <a:spLocks noChangeArrowheads="1"/>
          </p:cNvSpPr>
          <p:nvPr/>
        </p:nvSpPr>
        <p:spPr bwMode="auto">
          <a:xfrm>
            <a:off x="4724400" y="2971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30" name="Oval 242"/>
          <p:cNvSpPr>
            <a:spLocks noChangeArrowheads="1"/>
          </p:cNvSpPr>
          <p:nvPr/>
        </p:nvSpPr>
        <p:spPr bwMode="auto">
          <a:xfrm>
            <a:off x="5715000" y="2743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31" name="Oval 243"/>
          <p:cNvSpPr>
            <a:spLocks noChangeArrowheads="1"/>
          </p:cNvSpPr>
          <p:nvPr/>
        </p:nvSpPr>
        <p:spPr bwMode="auto">
          <a:xfrm>
            <a:off x="5105400" y="3048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32" name="Oval 244"/>
          <p:cNvSpPr>
            <a:spLocks noChangeArrowheads="1"/>
          </p:cNvSpPr>
          <p:nvPr/>
        </p:nvSpPr>
        <p:spPr bwMode="auto">
          <a:xfrm>
            <a:off x="6172200" y="1981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33" name="Oval 245"/>
          <p:cNvSpPr>
            <a:spLocks noChangeArrowheads="1"/>
          </p:cNvSpPr>
          <p:nvPr/>
        </p:nvSpPr>
        <p:spPr bwMode="auto">
          <a:xfrm>
            <a:off x="6248400" y="2438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34" name="Oval 246"/>
          <p:cNvSpPr>
            <a:spLocks noChangeArrowheads="1"/>
          </p:cNvSpPr>
          <p:nvPr/>
        </p:nvSpPr>
        <p:spPr bwMode="auto">
          <a:xfrm>
            <a:off x="6629400" y="2209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35" name="Oval 247"/>
          <p:cNvSpPr>
            <a:spLocks noChangeArrowheads="1"/>
          </p:cNvSpPr>
          <p:nvPr/>
        </p:nvSpPr>
        <p:spPr bwMode="auto">
          <a:xfrm>
            <a:off x="6172200" y="2819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36" name="Oval 248"/>
          <p:cNvSpPr>
            <a:spLocks noChangeArrowheads="1"/>
          </p:cNvSpPr>
          <p:nvPr/>
        </p:nvSpPr>
        <p:spPr bwMode="auto">
          <a:xfrm>
            <a:off x="5715000" y="3124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37" name="Oval 249"/>
          <p:cNvSpPr>
            <a:spLocks noChangeArrowheads="1"/>
          </p:cNvSpPr>
          <p:nvPr/>
        </p:nvSpPr>
        <p:spPr bwMode="auto">
          <a:xfrm>
            <a:off x="62484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38" name="Oval 250"/>
          <p:cNvSpPr>
            <a:spLocks noChangeArrowheads="1"/>
          </p:cNvSpPr>
          <p:nvPr/>
        </p:nvSpPr>
        <p:spPr bwMode="auto">
          <a:xfrm>
            <a:off x="4419600" y="2590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39" name="Oval 251"/>
          <p:cNvSpPr>
            <a:spLocks noChangeArrowheads="1"/>
          </p:cNvSpPr>
          <p:nvPr/>
        </p:nvSpPr>
        <p:spPr bwMode="auto">
          <a:xfrm>
            <a:off x="4343400" y="2209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40" name="Oval 252"/>
          <p:cNvSpPr>
            <a:spLocks noChangeArrowheads="1"/>
          </p:cNvSpPr>
          <p:nvPr/>
        </p:nvSpPr>
        <p:spPr bwMode="auto">
          <a:xfrm>
            <a:off x="6629400" y="2667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41" name="Oval 253"/>
          <p:cNvSpPr>
            <a:spLocks noChangeArrowheads="1"/>
          </p:cNvSpPr>
          <p:nvPr/>
        </p:nvSpPr>
        <p:spPr bwMode="auto">
          <a:xfrm>
            <a:off x="4876800" y="3352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42" name="Oval 254"/>
          <p:cNvSpPr>
            <a:spLocks noChangeArrowheads="1"/>
          </p:cNvSpPr>
          <p:nvPr/>
        </p:nvSpPr>
        <p:spPr bwMode="auto">
          <a:xfrm>
            <a:off x="5334000" y="3429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43" name="Oval 255"/>
          <p:cNvSpPr>
            <a:spLocks noChangeArrowheads="1"/>
          </p:cNvSpPr>
          <p:nvPr/>
        </p:nvSpPr>
        <p:spPr bwMode="auto">
          <a:xfrm>
            <a:off x="5867400" y="3505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44" name="Oval 256"/>
          <p:cNvSpPr>
            <a:spLocks noChangeArrowheads="1"/>
          </p:cNvSpPr>
          <p:nvPr/>
        </p:nvSpPr>
        <p:spPr bwMode="auto">
          <a:xfrm>
            <a:off x="6477000" y="3581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45" name="Oval 257"/>
          <p:cNvSpPr>
            <a:spLocks noChangeArrowheads="1"/>
          </p:cNvSpPr>
          <p:nvPr/>
        </p:nvSpPr>
        <p:spPr bwMode="auto">
          <a:xfrm>
            <a:off x="6705600" y="3048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46" name="Oval 258"/>
          <p:cNvSpPr>
            <a:spLocks noChangeArrowheads="1"/>
          </p:cNvSpPr>
          <p:nvPr/>
        </p:nvSpPr>
        <p:spPr bwMode="auto">
          <a:xfrm>
            <a:off x="7010400" y="2438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47" name="Oval 259"/>
          <p:cNvSpPr>
            <a:spLocks noChangeArrowheads="1"/>
          </p:cNvSpPr>
          <p:nvPr/>
        </p:nvSpPr>
        <p:spPr bwMode="auto">
          <a:xfrm>
            <a:off x="7162800" y="2819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48" name="Oval 260"/>
          <p:cNvSpPr>
            <a:spLocks noChangeArrowheads="1"/>
          </p:cNvSpPr>
          <p:nvPr/>
        </p:nvSpPr>
        <p:spPr bwMode="auto">
          <a:xfrm>
            <a:off x="6934200" y="3429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49" name="Oval 261"/>
          <p:cNvSpPr>
            <a:spLocks noChangeArrowheads="1"/>
          </p:cNvSpPr>
          <p:nvPr/>
        </p:nvSpPr>
        <p:spPr bwMode="auto">
          <a:xfrm>
            <a:off x="5562600" y="3810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50" name="Oval 262"/>
          <p:cNvSpPr>
            <a:spLocks noChangeArrowheads="1"/>
          </p:cNvSpPr>
          <p:nvPr/>
        </p:nvSpPr>
        <p:spPr bwMode="auto">
          <a:xfrm>
            <a:off x="5105400" y="3733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51" name="Oval 263"/>
          <p:cNvSpPr>
            <a:spLocks noChangeArrowheads="1"/>
          </p:cNvSpPr>
          <p:nvPr/>
        </p:nvSpPr>
        <p:spPr bwMode="auto">
          <a:xfrm>
            <a:off x="4267200" y="2971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52" name="Oval 264"/>
          <p:cNvSpPr>
            <a:spLocks noChangeArrowheads="1"/>
          </p:cNvSpPr>
          <p:nvPr/>
        </p:nvSpPr>
        <p:spPr bwMode="auto">
          <a:xfrm>
            <a:off x="4495800" y="3352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53" name="Oval 265"/>
          <p:cNvSpPr>
            <a:spLocks noChangeArrowheads="1"/>
          </p:cNvSpPr>
          <p:nvPr/>
        </p:nvSpPr>
        <p:spPr bwMode="auto">
          <a:xfrm>
            <a:off x="6172200" y="3733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54" name="Oval 266"/>
          <p:cNvSpPr>
            <a:spLocks noChangeArrowheads="1"/>
          </p:cNvSpPr>
          <p:nvPr/>
        </p:nvSpPr>
        <p:spPr bwMode="auto">
          <a:xfrm>
            <a:off x="5867400" y="396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55" name="Oval 267"/>
          <p:cNvSpPr>
            <a:spLocks noChangeArrowheads="1"/>
          </p:cNvSpPr>
          <p:nvPr/>
        </p:nvSpPr>
        <p:spPr bwMode="auto">
          <a:xfrm>
            <a:off x="7086600" y="3124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56" name="Oval 268"/>
          <p:cNvSpPr>
            <a:spLocks noChangeArrowheads="1"/>
          </p:cNvSpPr>
          <p:nvPr/>
        </p:nvSpPr>
        <p:spPr bwMode="auto">
          <a:xfrm>
            <a:off x="6858000" y="3810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57" name="Oval 269"/>
          <p:cNvSpPr>
            <a:spLocks noChangeArrowheads="1"/>
          </p:cNvSpPr>
          <p:nvPr/>
        </p:nvSpPr>
        <p:spPr bwMode="auto">
          <a:xfrm>
            <a:off x="6477000" y="3886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58" name="Oval 270"/>
          <p:cNvSpPr>
            <a:spLocks noChangeArrowheads="1"/>
          </p:cNvSpPr>
          <p:nvPr/>
        </p:nvSpPr>
        <p:spPr bwMode="auto">
          <a:xfrm>
            <a:off x="5029200" y="4038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59" name="Oval 271"/>
          <p:cNvSpPr>
            <a:spLocks noChangeArrowheads="1"/>
          </p:cNvSpPr>
          <p:nvPr/>
        </p:nvSpPr>
        <p:spPr bwMode="auto">
          <a:xfrm>
            <a:off x="5562600" y="4191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60" name="Oval 272"/>
          <p:cNvSpPr>
            <a:spLocks noChangeArrowheads="1"/>
          </p:cNvSpPr>
          <p:nvPr/>
        </p:nvSpPr>
        <p:spPr bwMode="auto">
          <a:xfrm>
            <a:off x="5181600" y="4572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61" name="Oval 273"/>
          <p:cNvSpPr>
            <a:spLocks noChangeArrowheads="1"/>
          </p:cNvSpPr>
          <p:nvPr/>
        </p:nvSpPr>
        <p:spPr bwMode="auto">
          <a:xfrm>
            <a:off x="5334000" y="4953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62" name="Oval 274"/>
          <p:cNvSpPr>
            <a:spLocks noChangeArrowheads="1"/>
          </p:cNvSpPr>
          <p:nvPr/>
        </p:nvSpPr>
        <p:spPr bwMode="auto">
          <a:xfrm>
            <a:off x="5791200" y="4648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63" name="Oval 275"/>
          <p:cNvSpPr>
            <a:spLocks noChangeArrowheads="1"/>
          </p:cNvSpPr>
          <p:nvPr/>
        </p:nvSpPr>
        <p:spPr bwMode="auto">
          <a:xfrm>
            <a:off x="5715000" y="5105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64" name="Oval 276"/>
          <p:cNvSpPr>
            <a:spLocks noChangeArrowheads="1"/>
          </p:cNvSpPr>
          <p:nvPr/>
        </p:nvSpPr>
        <p:spPr bwMode="auto">
          <a:xfrm>
            <a:off x="6172200" y="4343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65" name="Oval 277"/>
          <p:cNvSpPr>
            <a:spLocks noChangeArrowheads="1"/>
          </p:cNvSpPr>
          <p:nvPr/>
        </p:nvSpPr>
        <p:spPr bwMode="auto">
          <a:xfrm>
            <a:off x="6248400" y="4800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66" name="Oval 278"/>
          <p:cNvSpPr>
            <a:spLocks noChangeArrowheads="1"/>
          </p:cNvSpPr>
          <p:nvPr/>
        </p:nvSpPr>
        <p:spPr bwMode="auto">
          <a:xfrm>
            <a:off x="6629400" y="4572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67" name="Oval 279"/>
          <p:cNvSpPr>
            <a:spLocks noChangeArrowheads="1"/>
          </p:cNvSpPr>
          <p:nvPr/>
        </p:nvSpPr>
        <p:spPr bwMode="auto">
          <a:xfrm>
            <a:off x="6172200" y="5181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68" name="Oval 280"/>
          <p:cNvSpPr>
            <a:spLocks noChangeArrowheads="1"/>
          </p:cNvSpPr>
          <p:nvPr/>
        </p:nvSpPr>
        <p:spPr bwMode="auto">
          <a:xfrm>
            <a:off x="6629400" y="5029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69" name="Oval 281"/>
          <p:cNvSpPr>
            <a:spLocks noChangeArrowheads="1"/>
          </p:cNvSpPr>
          <p:nvPr/>
        </p:nvSpPr>
        <p:spPr bwMode="auto">
          <a:xfrm>
            <a:off x="4114800" y="3352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70" name="Oval 282"/>
          <p:cNvSpPr>
            <a:spLocks noChangeArrowheads="1"/>
          </p:cNvSpPr>
          <p:nvPr/>
        </p:nvSpPr>
        <p:spPr bwMode="auto">
          <a:xfrm>
            <a:off x="3962400" y="2209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71" name="Oval 283"/>
          <p:cNvSpPr>
            <a:spLocks noChangeArrowheads="1"/>
          </p:cNvSpPr>
          <p:nvPr/>
        </p:nvSpPr>
        <p:spPr bwMode="auto">
          <a:xfrm>
            <a:off x="6553200" y="4191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72" name="Oval 284"/>
          <p:cNvSpPr>
            <a:spLocks noChangeArrowheads="1"/>
          </p:cNvSpPr>
          <p:nvPr/>
        </p:nvSpPr>
        <p:spPr bwMode="auto">
          <a:xfrm>
            <a:off x="4953000" y="4343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73" name="Oval 285"/>
          <p:cNvSpPr>
            <a:spLocks noChangeArrowheads="1"/>
          </p:cNvSpPr>
          <p:nvPr/>
        </p:nvSpPr>
        <p:spPr bwMode="auto">
          <a:xfrm>
            <a:off x="5486400" y="4495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74" name="Oval 286"/>
          <p:cNvSpPr>
            <a:spLocks noChangeArrowheads="1"/>
          </p:cNvSpPr>
          <p:nvPr/>
        </p:nvSpPr>
        <p:spPr bwMode="auto">
          <a:xfrm>
            <a:off x="2133600" y="3505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75" name="Oval 287"/>
          <p:cNvSpPr>
            <a:spLocks noChangeArrowheads="1"/>
          </p:cNvSpPr>
          <p:nvPr/>
        </p:nvSpPr>
        <p:spPr bwMode="auto">
          <a:xfrm>
            <a:off x="1676400" y="3429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76" name="Oval 288"/>
          <p:cNvSpPr>
            <a:spLocks noChangeArrowheads="1"/>
          </p:cNvSpPr>
          <p:nvPr/>
        </p:nvSpPr>
        <p:spPr bwMode="auto">
          <a:xfrm>
            <a:off x="2438400" y="3657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77" name="Oval 289"/>
          <p:cNvSpPr>
            <a:spLocks noChangeArrowheads="1"/>
          </p:cNvSpPr>
          <p:nvPr/>
        </p:nvSpPr>
        <p:spPr bwMode="auto">
          <a:xfrm>
            <a:off x="1828800" y="3810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78" name="Oval 290"/>
          <p:cNvSpPr>
            <a:spLocks noChangeArrowheads="1"/>
          </p:cNvSpPr>
          <p:nvPr/>
        </p:nvSpPr>
        <p:spPr bwMode="auto">
          <a:xfrm>
            <a:off x="3048000" y="3581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79" name="Oval 291"/>
          <p:cNvSpPr>
            <a:spLocks noChangeArrowheads="1"/>
          </p:cNvSpPr>
          <p:nvPr/>
        </p:nvSpPr>
        <p:spPr bwMode="auto">
          <a:xfrm>
            <a:off x="2286000" y="4038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80" name="Oval 292"/>
          <p:cNvSpPr>
            <a:spLocks noChangeArrowheads="1"/>
          </p:cNvSpPr>
          <p:nvPr/>
        </p:nvSpPr>
        <p:spPr bwMode="auto">
          <a:xfrm>
            <a:off x="3352800" y="3810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81" name="Oval 293"/>
          <p:cNvSpPr>
            <a:spLocks noChangeArrowheads="1"/>
          </p:cNvSpPr>
          <p:nvPr/>
        </p:nvSpPr>
        <p:spPr bwMode="auto">
          <a:xfrm>
            <a:off x="2895600" y="4114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82" name="Oval 294"/>
          <p:cNvSpPr>
            <a:spLocks noChangeArrowheads="1"/>
          </p:cNvSpPr>
          <p:nvPr/>
        </p:nvSpPr>
        <p:spPr bwMode="auto">
          <a:xfrm>
            <a:off x="3429000" y="4191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83" name="Oval 295"/>
          <p:cNvSpPr>
            <a:spLocks noChangeArrowheads="1"/>
          </p:cNvSpPr>
          <p:nvPr/>
        </p:nvSpPr>
        <p:spPr bwMode="auto">
          <a:xfrm>
            <a:off x="2514600" y="4419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84" name="Oval 296"/>
          <p:cNvSpPr>
            <a:spLocks noChangeArrowheads="1"/>
          </p:cNvSpPr>
          <p:nvPr/>
        </p:nvSpPr>
        <p:spPr bwMode="auto">
          <a:xfrm>
            <a:off x="3048000" y="4495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85" name="Oval 297"/>
          <p:cNvSpPr>
            <a:spLocks noChangeArrowheads="1"/>
          </p:cNvSpPr>
          <p:nvPr/>
        </p:nvSpPr>
        <p:spPr bwMode="auto">
          <a:xfrm>
            <a:off x="3657600" y="4572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86" name="Oval 298"/>
          <p:cNvSpPr>
            <a:spLocks noChangeArrowheads="1"/>
          </p:cNvSpPr>
          <p:nvPr/>
        </p:nvSpPr>
        <p:spPr bwMode="auto">
          <a:xfrm>
            <a:off x="2743200" y="4800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87" name="Oval 299"/>
          <p:cNvSpPr>
            <a:spLocks noChangeArrowheads="1"/>
          </p:cNvSpPr>
          <p:nvPr/>
        </p:nvSpPr>
        <p:spPr bwMode="auto">
          <a:xfrm>
            <a:off x="3352800" y="4724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88" name="Oval 300"/>
          <p:cNvSpPr>
            <a:spLocks noChangeArrowheads="1"/>
          </p:cNvSpPr>
          <p:nvPr/>
        </p:nvSpPr>
        <p:spPr bwMode="auto">
          <a:xfrm>
            <a:off x="3048000" y="4876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89" name="Oval 301"/>
          <p:cNvSpPr>
            <a:spLocks noChangeArrowheads="1"/>
          </p:cNvSpPr>
          <p:nvPr/>
        </p:nvSpPr>
        <p:spPr bwMode="auto">
          <a:xfrm>
            <a:off x="2743200" y="3810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90" name="Oval 302"/>
          <p:cNvSpPr>
            <a:spLocks noChangeArrowheads="1"/>
          </p:cNvSpPr>
          <p:nvPr/>
        </p:nvSpPr>
        <p:spPr bwMode="auto">
          <a:xfrm>
            <a:off x="3886200" y="3733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91" name="Oval 303"/>
          <p:cNvSpPr>
            <a:spLocks noChangeArrowheads="1"/>
          </p:cNvSpPr>
          <p:nvPr/>
        </p:nvSpPr>
        <p:spPr bwMode="auto">
          <a:xfrm>
            <a:off x="3810000" y="4114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92" name="Oval 304"/>
          <p:cNvSpPr>
            <a:spLocks noChangeArrowheads="1"/>
          </p:cNvSpPr>
          <p:nvPr/>
        </p:nvSpPr>
        <p:spPr bwMode="auto">
          <a:xfrm>
            <a:off x="4724400" y="3733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93" name="Oval 305"/>
          <p:cNvSpPr>
            <a:spLocks noChangeArrowheads="1"/>
          </p:cNvSpPr>
          <p:nvPr/>
        </p:nvSpPr>
        <p:spPr bwMode="auto">
          <a:xfrm>
            <a:off x="4267200" y="3657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94" name="Oval 306"/>
          <p:cNvSpPr>
            <a:spLocks noChangeArrowheads="1"/>
          </p:cNvSpPr>
          <p:nvPr/>
        </p:nvSpPr>
        <p:spPr bwMode="auto">
          <a:xfrm>
            <a:off x="4572000" y="43434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95" name="Oval 307"/>
          <p:cNvSpPr>
            <a:spLocks noChangeArrowheads="1"/>
          </p:cNvSpPr>
          <p:nvPr/>
        </p:nvSpPr>
        <p:spPr bwMode="auto">
          <a:xfrm>
            <a:off x="4419600" y="396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96" name="Oval 308"/>
          <p:cNvSpPr>
            <a:spLocks noChangeArrowheads="1"/>
          </p:cNvSpPr>
          <p:nvPr/>
        </p:nvSpPr>
        <p:spPr bwMode="auto">
          <a:xfrm>
            <a:off x="4191000" y="4114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97" name="Oval 309"/>
          <p:cNvSpPr>
            <a:spLocks noChangeArrowheads="1"/>
          </p:cNvSpPr>
          <p:nvPr/>
        </p:nvSpPr>
        <p:spPr bwMode="auto">
          <a:xfrm>
            <a:off x="3962400" y="4419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98" name="Oval 310"/>
          <p:cNvSpPr>
            <a:spLocks noChangeArrowheads="1"/>
          </p:cNvSpPr>
          <p:nvPr/>
        </p:nvSpPr>
        <p:spPr bwMode="auto">
          <a:xfrm>
            <a:off x="3048000" y="3276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399" name="Oval 311"/>
          <p:cNvSpPr>
            <a:spLocks noChangeArrowheads="1"/>
          </p:cNvSpPr>
          <p:nvPr/>
        </p:nvSpPr>
        <p:spPr bwMode="auto">
          <a:xfrm>
            <a:off x="3733800" y="2514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400" name="Oval 312"/>
          <p:cNvSpPr>
            <a:spLocks noChangeArrowheads="1"/>
          </p:cNvSpPr>
          <p:nvPr/>
        </p:nvSpPr>
        <p:spPr bwMode="auto">
          <a:xfrm>
            <a:off x="3505200" y="3124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401" name="Oval 313"/>
          <p:cNvSpPr>
            <a:spLocks noChangeArrowheads="1"/>
          </p:cNvSpPr>
          <p:nvPr/>
        </p:nvSpPr>
        <p:spPr bwMode="auto">
          <a:xfrm>
            <a:off x="3657600" y="2819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402" name="Oval 314"/>
          <p:cNvSpPr>
            <a:spLocks noChangeArrowheads="1"/>
          </p:cNvSpPr>
          <p:nvPr/>
        </p:nvSpPr>
        <p:spPr bwMode="auto">
          <a:xfrm>
            <a:off x="3886200" y="31242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403" name="Oval 315"/>
          <p:cNvSpPr>
            <a:spLocks noChangeArrowheads="1"/>
          </p:cNvSpPr>
          <p:nvPr/>
        </p:nvSpPr>
        <p:spPr bwMode="auto">
          <a:xfrm>
            <a:off x="4038600" y="2667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404" name="Oval 316"/>
          <p:cNvSpPr>
            <a:spLocks noChangeArrowheads="1"/>
          </p:cNvSpPr>
          <p:nvPr/>
        </p:nvSpPr>
        <p:spPr bwMode="auto">
          <a:xfrm>
            <a:off x="2743200" y="3429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405" name="Oval 317"/>
          <p:cNvSpPr>
            <a:spLocks noChangeArrowheads="1"/>
          </p:cNvSpPr>
          <p:nvPr/>
        </p:nvSpPr>
        <p:spPr bwMode="auto">
          <a:xfrm>
            <a:off x="3429000" y="3505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406" name="Oval 318"/>
          <p:cNvSpPr>
            <a:spLocks noChangeArrowheads="1"/>
          </p:cNvSpPr>
          <p:nvPr/>
        </p:nvSpPr>
        <p:spPr bwMode="auto">
          <a:xfrm>
            <a:off x="3733800" y="3429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407" name="Oval 319"/>
          <p:cNvSpPr>
            <a:spLocks noChangeArrowheads="1"/>
          </p:cNvSpPr>
          <p:nvPr/>
        </p:nvSpPr>
        <p:spPr bwMode="auto">
          <a:xfrm>
            <a:off x="3429000" y="3505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408" name="Line 320"/>
          <p:cNvSpPr>
            <a:spLocks noChangeShapeType="1"/>
          </p:cNvSpPr>
          <p:nvPr/>
        </p:nvSpPr>
        <p:spPr bwMode="auto">
          <a:xfrm>
            <a:off x="2895600" y="2971800"/>
            <a:ext cx="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409" name="Oval 321"/>
          <p:cNvSpPr>
            <a:spLocks noChangeArrowheads="1"/>
          </p:cNvSpPr>
          <p:nvPr/>
        </p:nvSpPr>
        <p:spPr bwMode="auto">
          <a:xfrm>
            <a:off x="5257800" y="4267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89410" name="Freeform 323"/>
          <p:cNvSpPr>
            <a:spLocks/>
          </p:cNvSpPr>
          <p:nvPr/>
        </p:nvSpPr>
        <p:spPr bwMode="auto">
          <a:xfrm>
            <a:off x="2846388" y="3082925"/>
            <a:ext cx="274637" cy="254000"/>
          </a:xfrm>
          <a:custGeom>
            <a:avLst/>
            <a:gdLst>
              <a:gd name="T0" fmla="*/ 435985488 w 173"/>
              <a:gd name="T1" fmla="*/ 403224945 h 160"/>
              <a:gd name="T2" fmla="*/ 254534534 w 173"/>
              <a:gd name="T3" fmla="*/ 357862150 h 160"/>
              <a:gd name="T4" fmla="*/ 209171820 w 173"/>
              <a:gd name="T5" fmla="*/ 342741218 h 160"/>
              <a:gd name="T6" fmla="*/ 120967287 w 173"/>
              <a:gd name="T7" fmla="*/ 284776853 h 160"/>
              <a:gd name="T8" fmla="*/ 0 w 173"/>
              <a:gd name="T9" fmla="*/ 0 h 1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3"/>
              <a:gd name="T16" fmla="*/ 0 h 160"/>
              <a:gd name="T17" fmla="*/ 173 w 173"/>
              <a:gd name="T18" fmla="*/ 160 h 1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3" h="160">
                <a:moveTo>
                  <a:pt x="173" y="160"/>
                </a:moveTo>
                <a:cubicBezTo>
                  <a:pt x="125" y="152"/>
                  <a:pt x="149" y="158"/>
                  <a:pt x="101" y="142"/>
                </a:cubicBezTo>
                <a:cubicBezTo>
                  <a:pt x="95" y="140"/>
                  <a:pt x="83" y="136"/>
                  <a:pt x="83" y="136"/>
                </a:cubicBezTo>
                <a:cubicBezTo>
                  <a:pt x="72" y="128"/>
                  <a:pt x="57" y="123"/>
                  <a:pt x="48" y="113"/>
                </a:cubicBezTo>
                <a:cubicBezTo>
                  <a:pt x="27" y="89"/>
                  <a:pt x="0" y="32"/>
                  <a:pt x="0" y="0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 type="none" w="med" len="med"/>
            <a:tailEnd type="triangl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411" name="Freeform 324"/>
          <p:cNvSpPr>
            <a:spLocks/>
          </p:cNvSpPr>
          <p:nvPr/>
        </p:nvSpPr>
        <p:spPr bwMode="auto">
          <a:xfrm>
            <a:off x="2932113" y="2800350"/>
            <a:ext cx="952500" cy="366713"/>
          </a:xfrm>
          <a:custGeom>
            <a:avLst/>
            <a:gdLst>
              <a:gd name="T0" fmla="*/ 0 w 600"/>
              <a:gd name="T1" fmla="*/ 163811180 h 231"/>
              <a:gd name="T2" fmla="*/ 463708760 w 600"/>
              <a:gd name="T3" fmla="*/ 0 h 231"/>
              <a:gd name="T4" fmla="*/ 791328939 w 600"/>
              <a:gd name="T5" fmla="*/ 15120960 h 231"/>
              <a:gd name="T6" fmla="*/ 1030743090 w 600"/>
              <a:gd name="T7" fmla="*/ 42843509 h 231"/>
              <a:gd name="T8" fmla="*/ 1121468678 w 600"/>
              <a:gd name="T9" fmla="*/ 73085430 h 231"/>
              <a:gd name="T10" fmla="*/ 1166831472 w 600"/>
              <a:gd name="T11" fmla="*/ 88206384 h 231"/>
              <a:gd name="T12" fmla="*/ 1421367944 w 600"/>
              <a:gd name="T13" fmla="*/ 478830412 h 231"/>
              <a:gd name="T14" fmla="*/ 1512093532 w 600"/>
              <a:gd name="T15" fmla="*/ 582157726 h 23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0"/>
              <a:gd name="T25" fmla="*/ 0 h 231"/>
              <a:gd name="T26" fmla="*/ 600 w 600"/>
              <a:gd name="T27" fmla="*/ 231 h 23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0" h="231">
                <a:moveTo>
                  <a:pt x="0" y="65"/>
                </a:moveTo>
                <a:cubicBezTo>
                  <a:pt x="62" y="23"/>
                  <a:pt x="109" y="8"/>
                  <a:pt x="184" y="0"/>
                </a:cubicBezTo>
                <a:cubicBezTo>
                  <a:pt x="241" y="14"/>
                  <a:pt x="233" y="11"/>
                  <a:pt x="314" y="6"/>
                </a:cubicBezTo>
                <a:cubicBezTo>
                  <a:pt x="344" y="9"/>
                  <a:pt x="379" y="8"/>
                  <a:pt x="409" y="17"/>
                </a:cubicBezTo>
                <a:cubicBezTo>
                  <a:pt x="421" y="21"/>
                  <a:pt x="433" y="25"/>
                  <a:pt x="445" y="29"/>
                </a:cubicBezTo>
                <a:cubicBezTo>
                  <a:pt x="451" y="31"/>
                  <a:pt x="463" y="35"/>
                  <a:pt x="463" y="35"/>
                </a:cubicBezTo>
                <a:cubicBezTo>
                  <a:pt x="494" y="81"/>
                  <a:pt x="520" y="160"/>
                  <a:pt x="564" y="190"/>
                </a:cubicBezTo>
                <a:cubicBezTo>
                  <a:pt x="576" y="206"/>
                  <a:pt x="591" y="214"/>
                  <a:pt x="600" y="231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 type="none" w="med" len="med"/>
            <a:tailEnd type="triangl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412" name="Freeform 325"/>
          <p:cNvSpPr>
            <a:spLocks/>
          </p:cNvSpPr>
          <p:nvPr/>
        </p:nvSpPr>
        <p:spPr bwMode="auto">
          <a:xfrm>
            <a:off x="2525713" y="2092325"/>
            <a:ext cx="1589087" cy="1103313"/>
          </a:xfrm>
          <a:custGeom>
            <a:avLst/>
            <a:gdLst>
              <a:gd name="T0" fmla="*/ 2147483647 w 1001"/>
              <a:gd name="T1" fmla="*/ 1751510360 h 695"/>
              <a:gd name="T2" fmla="*/ 2147483647 w 1001"/>
              <a:gd name="T3" fmla="*/ 1139111138 h 695"/>
              <a:gd name="T4" fmla="*/ 2147483647 w 1001"/>
              <a:gd name="T5" fmla="*/ 1018143626 h 695"/>
              <a:gd name="T6" fmla="*/ 2147483647 w 1001"/>
              <a:gd name="T7" fmla="*/ 839213307 h 695"/>
              <a:gd name="T8" fmla="*/ 2096769623 w 1001"/>
              <a:gd name="T9" fmla="*/ 793850292 h 695"/>
              <a:gd name="T10" fmla="*/ 1990923119 w 1001"/>
              <a:gd name="T11" fmla="*/ 660281203 h 695"/>
              <a:gd name="T12" fmla="*/ 1930439403 w 1001"/>
              <a:gd name="T13" fmla="*/ 524192752 h 695"/>
              <a:gd name="T14" fmla="*/ 1766628545 w 1001"/>
              <a:gd name="T15" fmla="*/ 224294822 h 695"/>
              <a:gd name="T16" fmla="*/ 1602818877 w 1001"/>
              <a:gd name="T17" fmla="*/ 269657639 h 695"/>
              <a:gd name="T18" fmla="*/ 1466730515 w 1001"/>
              <a:gd name="T19" fmla="*/ 360383273 h 695"/>
              <a:gd name="T20" fmla="*/ 1466730515 w 1001"/>
              <a:gd name="T21" fmla="*/ 360383273 h 695"/>
              <a:gd name="T22" fmla="*/ 1287798728 w 1001"/>
              <a:gd name="T23" fmla="*/ 448588057 h 695"/>
              <a:gd name="T24" fmla="*/ 1154231315 w 1001"/>
              <a:gd name="T25" fmla="*/ 524192752 h 695"/>
              <a:gd name="T26" fmla="*/ 957659237 w 1001"/>
              <a:gd name="T27" fmla="*/ 433467118 h 695"/>
              <a:gd name="T28" fmla="*/ 824090038 w 1001"/>
              <a:gd name="T29" fmla="*/ 390625152 h 695"/>
              <a:gd name="T30" fmla="*/ 733364464 w 1001"/>
              <a:gd name="T31" fmla="*/ 330141395 h 695"/>
              <a:gd name="T32" fmla="*/ 690522625 w 1001"/>
              <a:gd name="T33" fmla="*/ 299899517 h 695"/>
              <a:gd name="T34" fmla="*/ 645159838 w 1001"/>
              <a:gd name="T35" fmla="*/ 284778578 h 695"/>
              <a:gd name="T36" fmla="*/ 554434264 w 1001"/>
              <a:gd name="T37" fmla="*/ 224294822 h 695"/>
              <a:gd name="T38" fmla="*/ 224293086 w 1001"/>
              <a:gd name="T39" fmla="*/ 90725659 h 695"/>
              <a:gd name="T40" fmla="*/ 136088411 w 1001"/>
              <a:gd name="T41" fmla="*/ 60483781 h 695"/>
              <a:gd name="T42" fmla="*/ 90725599 w 1001"/>
              <a:gd name="T43" fmla="*/ 30241890 h 695"/>
              <a:gd name="T44" fmla="*/ 0 w 1001"/>
              <a:gd name="T45" fmla="*/ 0 h 695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001"/>
              <a:gd name="T70" fmla="*/ 0 h 695"/>
              <a:gd name="T71" fmla="*/ 1001 w 1001"/>
              <a:gd name="T72" fmla="*/ 695 h 695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001" h="695">
                <a:moveTo>
                  <a:pt x="897" y="695"/>
                </a:moveTo>
                <a:cubicBezTo>
                  <a:pt x="908" y="616"/>
                  <a:pt x="946" y="517"/>
                  <a:pt x="992" y="452"/>
                </a:cubicBezTo>
                <a:cubicBezTo>
                  <a:pt x="1001" y="425"/>
                  <a:pt x="990" y="419"/>
                  <a:pt x="968" y="404"/>
                </a:cubicBezTo>
                <a:cubicBezTo>
                  <a:pt x="947" y="372"/>
                  <a:pt x="904" y="345"/>
                  <a:pt x="867" y="333"/>
                </a:cubicBezTo>
                <a:cubicBezTo>
                  <a:pt x="856" y="325"/>
                  <a:pt x="842" y="323"/>
                  <a:pt x="832" y="315"/>
                </a:cubicBezTo>
                <a:cubicBezTo>
                  <a:pt x="817" y="303"/>
                  <a:pt x="801" y="278"/>
                  <a:pt x="790" y="262"/>
                </a:cubicBezTo>
                <a:cubicBezTo>
                  <a:pt x="783" y="242"/>
                  <a:pt x="772" y="228"/>
                  <a:pt x="766" y="208"/>
                </a:cubicBezTo>
                <a:cubicBezTo>
                  <a:pt x="752" y="162"/>
                  <a:pt x="743" y="117"/>
                  <a:pt x="701" y="89"/>
                </a:cubicBezTo>
                <a:cubicBezTo>
                  <a:pt x="659" y="97"/>
                  <a:pt x="681" y="92"/>
                  <a:pt x="636" y="107"/>
                </a:cubicBezTo>
                <a:lnTo>
                  <a:pt x="582" y="143"/>
                </a:lnTo>
                <a:cubicBezTo>
                  <a:pt x="582" y="143"/>
                  <a:pt x="582" y="143"/>
                  <a:pt x="582" y="143"/>
                </a:cubicBezTo>
                <a:cubicBezTo>
                  <a:pt x="558" y="151"/>
                  <a:pt x="533" y="166"/>
                  <a:pt x="511" y="178"/>
                </a:cubicBezTo>
                <a:cubicBezTo>
                  <a:pt x="448" y="213"/>
                  <a:pt x="498" y="194"/>
                  <a:pt x="458" y="208"/>
                </a:cubicBezTo>
                <a:cubicBezTo>
                  <a:pt x="424" y="199"/>
                  <a:pt x="411" y="193"/>
                  <a:pt x="380" y="172"/>
                </a:cubicBezTo>
                <a:cubicBezTo>
                  <a:pt x="365" y="162"/>
                  <a:pt x="342" y="165"/>
                  <a:pt x="327" y="155"/>
                </a:cubicBezTo>
                <a:cubicBezTo>
                  <a:pt x="315" y="147"/>
                  <a:pt x="303" y="139"/>
                  <a:pt x="291" y="131"/>
                </a:cubicBezTo>
                <a:cubicBezTo>
                  <a:pt x="285" y="127"/>
                  <a:pt x="281" y="121"/>
                  <a:pt x="274" y="119"/>
                </a:cubicBezTo>
                <a:cubicBezTo>
                  <a:pt x="268" y="117"/>
                  <a:pt x="262" y="116"/>
                  <a:pt x="256" y="113"/>
                </a:cubicBezTo>
                <a:cubicBezTo>
                  <a:pt x="243" y="106"/>
                  <a:pt x="220" y="89"/>
                  <a:pt x="220" y="89"/>
                </a:cubicBezTo>
                <a:cubicBezTo>
                  <a:pt x="194" y="52"/>
                  <a:pt x="131" y="48"/>
                  <a:pt x="89" y="36"/>
                </a:cubicBezTo>
                <a:cubicBezTo>
                  <a:pt x="77" y="33"/>
                  <a:pt x="64" y="31"/>
                  <a:pt x="54" y="24"/>
                </a:cubicBezTo>
                <a:cubicBezTo>
                  <a:pt x="48" y="20"/>
                  <a:pt x="43" y="15"/>
                  <a:pt x="36" y="12"/>
                </a:cubicBezTo>
                <a:cubicBezTo>
                  <a:pt x="24" y="7"/>
                  <a:pt x="0" y="0"/>
                  <a:pt x="0" y="0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 type="none" w="med" len="med"/>
            <a:tailEnd type="triangl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413" name="Freeform 326"/>
          <p:cNvSpPr>
            <a:spLocks/>
          </p:cNvSpPr>
          <p:nvPr/>
        </p:nvSpPr>
        <p:spPr bwMode="auto">
          <a:xfrm>
            <a:off x="1809750" y="2139950"/>
            <a:ext cx="2743200" cy="2836863"/>
          </a:xfrm>
          <a:custGeom>
            <a:avLst/>
            <a:gdLst>
              <a:gd name="T0" fmla="*/ 987901368 w 1728"/>
              <a:gd name="T1" fmla="*/ 0 h 1787"/>
              <a:gd name="T2" fmla="*/ 672882521 w 1728"/>
              <a:gd name="T3" fmla="*/ 178931920 h 1787"/>
              <a:gd name="T4" fmla="*/ 448587884 w 1728"/>
              <a:gd name="T5" fmla="*/ 299899458 h 1787"/>
              <a:gd name="T6" fmla="*/ 360383135 w 1728"/>
              <a:gd name="T7" fmla="*/ 357862252 h 1787"/>
              <a:gd name="T8" fmla="*/ 315018748 w 1728"/>
              <a:gd name="T9" fmla="*/ 388104124 h 1787"/>
              <a:gd name="T10" fmla="*/ 163810953 w 1728"/>
              <a:gd name="T11" fmla="*/ 539313584 h 1787"/>
              <a:gd name="T12" fmla="*/ 136088449 w 1728"/>
              <a:gd name="T13" fmla="*/ 584676392 h 1787"/>
              <a:gd name="T14" fmla="*/ 90725624 w 1728"/>
              <a:gd name="T15" fmla="*/ 612398902 h 1787"/>
              <a:gd name="T16" fmla="*/ 45362812 w 1728"/>
              <a:gd name="T17" fmla="*/ 748487326 h 1787"/>
              <a:gd name="T18" fmla="*/ 15120939 w 1728"/>
              <a:gd name="T19" fmla="*/ 836692191 h 1787"/>
              <a:gd name="T20" fmla="*/ 0 w 1728"/>
              <a:gd name="T21" fmla="*/ 882054999 h 1787"/>
              <a:gd name="T22" fmla="*/ 105846582 w 1728"/>
              <a:gd name="T23" fmla="*/ 1257559037 h 1787"/>
              <a:gd name="T24" fmla="*/ 269657536 w 1728"/>
              <a:gd name="T25" fmla="*/ 1557456808 h 1787"/>
              <a:gd name="T26" fmla="*/ 330141268 w 1728"/>
              <a:gd name="T27" fmla="*/ 1691026267 h 1787"/>
              <a:gd name="T28" fmla="*/ 136088449 w 1728"/>
              <a:gd name="T29" fmla="*/ 2021165910 h 1787"/>
              <a:gd name="T30" fmla="*/ 0 w 1728"/>
              <a:gd name="T31" fmla="*/ 2147483647 h 1787"/>
              <a:gd name="T32" fmla="*/ 75604691 w 1728"/>
              <a:gd name="T33" fmla="*/ 2147483647 h 1787"/>
              <a:gd name="T34" fmla="*/ 105846582 w 1728"/>
              <a:gd name="T35" fmla="*/ 2147483647 h 1787"/>
              <a:gd name="T36" fmla="*/ 136088449 w 1728"/>
              <a:gd name="T37" fmla="*/ 2147483647 h 1787"/>
              <a:gd name="T38" fmla="*/ 315018748 w 1728"/>
              <a:gd name="T39" fmla="*/ 2147483647 h 1787"/>
              <a:gd name="T40" fmla="*/ 448587884 w 1728"/>
              <a:gd name="T41" fmla="*/ 2147483647 h 1787"/>
              <a:gd name="T42" fmla="*/ 657761588 w 1728"/>
              <a:gd name="T43" fmla="*/ 2147483647 h 1787"/>
              <a:gd name="T44" fmla="*/ 748487187 w 1728"/>
              <a:gd name="T45" fmla="*/ 2147483647 h 1787"/>
              <a:gd name="T46" fmla="*/ 808970920 w 1728"/>
              <a:gd name="T47" fmla="*/ 2147483647 h 1787"/>
              <a:gd name="T48" fmla="*/ 824091853 w 1728"/>
              <a:gd name="T49" fmla="*/ 2147483647 h 1787"/>
              <a:gd name="T50" fmla="*/ 927417635 w 1728"/>
              <a:gd name="T51" fmla="*/ 2147483647 h 1787"/>
              <a:gd name="T52" fmla="*/ 957659501 w 1728"/>
              <a:gd name="T53" fmla="*/ 2147483647 h 1787"/>
              <a:gd name="T54" fmla="*/ 1003022301 w 1728"/>
              <a:gd name="T55" fmla="*/ 2147483647 h 1787"/>
              <a:gd name="T56" fmla="*/ 1108868834 w 1728"/>
              <a:gd name="T57" fmla="*/ 2147483647 h 1787"/>
              <a:gd name="T58" fmla="*/ 1166831617 w 1728"/>
              <a:gd name="T59" fmla="*/ 2147483647 h 1787"/>
              <a:gd name="T60" fmla="*/ 1242436283 w 1728"/>
              <a:gd name="T61" fmla="*/ 2147483647 h 1787"/>
              <a:gd name="T62" fmla="*/ 1242436283 w 1728"/>
              <a:gd name="T63" fmla="*/ 2147483647 h 1787"/>
              <a:gd name="T64" fmla="*/ 1406247187 w 1728"/>
              <a:gd name="T65" fmla="*/ 2147483647 h 1787"/>
              <a:gd name="T66" fmla="*/ 1512093720 w 1728"/>
              <a:gd name="T67" fmla="*/ 2147483647 h 1787"/>
              <a:gd name="T68" fmla="*/ 1691025953 w 1728"/>
              <a:gd name="T69" fmla="*/ 2147483647 h 1787"/>
              <a:gd name="T70" fmla="*/ 2051407402 w 1728"/>
              <a:gd name="T71" fmla="*/ 2147483647 h 1787"/>
              <a:gd name="T72" fmla="*/ 2147483647 w 1728"/>
              <a:gd name="T73" fmla="*/ 2147483647 h 1787"/>
              <a:gd name="T74" fmla="*/ 2147483647 w 1728"/>
              <a:gd name="T75" fmla="*/ 2147483647 h 1787"/>
              <a:gd name="T76" fmla="*/ 2147483647 w 1728"/>
              <a:gd name="T77" fmla="*/ 2147483647 h 1787"/>
              <a:gd name="T78" fmla="*/ 2147483647 w 1728"/>
              <a:gd name="T79" fmla="*/ 2147483647 h 1787"/>
              <a:gd name="T80" fmla="*/ 2147483647 w 1728"/>
              <a:gd name="T81" fmla="*/ 2147483647 h 1787"/>
              <a:gd name="T82" fmla="*/ 2147483647 w 1728"/>
              <a:gd name="T83" fmla="*/ 2147483647 h 1787"/>
              <a:gd name="T84" fmla="*/ 2147483647 w 1728"/>
              <a:gd name="T85" fmla="*/ 2147483647 h 1787"/>
              <a:gd name="T86" fmla="*/ 2147483647 w 1728"/>
              <a:gd name="T87" fmla="*/ 2147483647 h 1787"/>
              <a:gd name="T88" fmla="*/ 2147483647 w 1728"/>
              <a:gd name="T89" fmla="*/ 2147483647 h 1787"/>
              <a:gd name="T90" fmla="*/ 2147483647 w 1728"/>
              <a:gd name="T91" fmla="*/ 2147483647 h 1787"/>
              <a:gd name="T92" fmla="*/ 2147483647 w 1728"/>
              <a:gd name="T93" fmla="*/ 2147483647 h 1787"/>
              <a:gd name="T94" fmla="*/ 2147483647 w 1728"/>
              <a:gd name="T95" fmla="*/ 2147483647 h 1787"/>
              <a:gd name="T96" fmla="*/ 2147483647 w 1728"/>
              <a:gd name="T97" fmla="*/ 2147483647 h 1787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1728"/>
              <a:gd name="T148" fmla="*/ 0 h 1787"/>
              <a:gd name="T149" fmla="*/ 1728 w 1728"/>
              <a:gd name="T150" fmla="*/ 1787 h 1787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1728" h="1787">
                <a:moveTo>
                  <a:pt x="392" y="0"/>
                </a:moveTo>
                <a:cubicBezTo>
                  <a:pt x="352" y="27"/>
                  <a:pt x="313" y="56"/>
                  <a:pt x="267" y="71"/>
                </a:cubicBezTo>
                <a:cubicBezTo>
                  <a:pt x="237" y="92"/>
                  <a:pt x="209" y="102"/>
                  <a:pt x="178" y="119"/>
                </a:cubicBezTo>
                <a:cubicBezTo>
                  <a:pt x="166" y="126"/>
                  <a:pt x="155" y="134"/>
                  <a:pt x="143" y="142"/>
                </a:cubicBezTo>
                <a:cubicBezTo>
                  <a:pt x="137" y="146"/>
                  <a:pt x="125" y="154"/>
                  <a:pt x="125" y="154"/>
                </a:cubicBezTo>
                <a:cubicBezTo>
                  <a:pt x="110" y="176"/>
                  <a:pt x="87" y="199"/>
                  <a:pt x="65" y="214"/>
                </a:cubicBezTo>
                <a:cubicBezTo>
                  <a:pt x="61" y="220"/>
                  <a:pt x="59" y="227"/>
                  <a:pt x="54" y="232"/>
                </a:cubicBezTo>
                <a:cubicBezTo>
                  <a:pt x="49" y="237"/>
                  <a:pt x="40" y="237"/>
                  <a:pt x="36" y="243"/>
                </a:cubicBezTo>
                <a:cubicBezTo>
                  <a:pt x="26" y="259"/>
                  <a:pt x="24" y="279"/>
                  <a:pt x="18" y="297"/>
                </a:cubicBezTo>
                <a:cubicBezTo>
                  <a:pt x="2" y="346"/>
                  <a:pt x="22" y="285"/>
                  <a:pt x="6" y="332"/>
                </a:cubicBezTo>
                <a:cubicBezTo>
                  <a:pt x="4" y="338"/>
                  <a:pt x="0" y="350"/>
                  <a:pt x="0" y="350"/>
                </a:cubicBezTo>
                <a:cubicBezTo>
                  <a:pt x="16" y="399"/>
                  <a:pt x="32" y="449"/>
                  <a:pt x="42" y="499"/>
                </a:cubicBezTo>
                <a:cubicBezTo>
                  <a:pt x="53" y="551"/>
                  <a:pt x="62" y="588"/>
                  <a:pt x="107" y="618"/>
                </a:cubicBezTo>
                <a:cubicBezTo>
                  <a:pt x="118" y="634"/>
                  <a:pt x="131" y="671"/>
                  <a:pt x="131" y="671"/>
                </a:cubicBezTo>
                <a:cubicBezTo>
                  <a:pt x="121" y="720"/>
                  <a:pt x="96" y="773"/>
                  <a:pt x="54" y="802"/>
                </a:cubicBezTo>
                <a:cubicBezTo>
                  <a:pt x="34" y="831"/>
                  <a:pt x="11" y="858"/>
                  <a:pt x="0" y="891"/>
                </a:cubicBezTo>
                <a:cubicBezTo>
                  <a:pt x="7" y="920"/>
                  <a:pt x="19" y="942"/>
                  <a:pt x="30" y="968"/>
                </a:cubicBezTo>
                <a:cubicBezTo>
                  <a:pt x="35" y="980"/>
                  <a:pt x="42" y="1004"/>
                  <a:pt x="42" y="1004"/>
                </a:cubicBezTo>
                <a:cubicBezTo>
                  <a:pt x="45" y="1024"/>
                  <a:pt x="40" y="1049"/>
                  <a:pt x="54" y="1063"/>
                </a:cubicBezTo>
                <a:cubicBezTo>
                  <a:pt x="64" y="1074"/>
                  <a:pt x="116" y="1087"/>
                  <a:pt x="125" y="1093"/>
                </a:cubicBezTo>
                <a:cubicBezTo>
                  <a:pt x="143" y="1104"/>
                  <a:pt x="158" y="1115"/>
                  <a:pt x="178" y="1122"/>
                </a:cubicBezTo>
                <a:cubicBezTo>
                  <a:pt x="196" y="1149"/>
                  <a:pt x="233" y="1163"/>
                  <a:pt x="261" y="1182"/>
                </a:cubicBezTo>
                <a:cubicBezTo>
                  <a:pt x="273" y="1190"/>
                  <a:pt x="297" y="1205"/>
                  <a:pt x="297" y="1205"/>
                </a:cubicBezTo>
                <a:cubicBezTo>
                  <a:pt x="312" y="1250"/>
                  <a:pt x="290" y="1196"/>
                  <a:pt x="321" y="1235"/>
                </a:cubicBezTo>
                <a:cubicBezTo>
                  <a:pt x="325" y="1240"/>
                  <a:pt x="324" y="1247"/>
                  <a:pt x="327" y="1253"/>
                </a:cubicBezTo>
                <a:cubicBezTo>
                  <a:pt x="347" y="1291"/>
                  <a:pt x="341" y="1283"/>
                  <a:pt x="368" y="1300"/>
                </a:cubicBezTo>
                <a:cubicBezTo>
                  <a:pt x="372" y="1306"/>
                  <a:pt x="375" y="1313"/>
                  <a:pt x="380" y="1318"/>
                </a:cubicBezTo>
                <a:cubicBezTo>
                  <a:pt x="385" y="1323"/>
                  <a:pt x="393" y="1325"/>
                  <a:pt x="398" y="1330"/>
                </a:cubicBezTo>
                <a:cubicBezTo>
                  <a:pt x="419" y="1354"/>
                  <a:pt x="423" y="1376"/>
                  <a:pt x="440" y="1401"/>
                </a:cubicBezTo>
                <a:cubicBezTo>
                  <a:pt x="446" y="1422"/>
                  <a:pt x="451" y="1437"/>
                  <a:pt x="463" y="1455"/>
                </a:cubicBezTo>
                <a:lnTo>
                  <a:pt x="493" y="1514"/>
                </a:lnTo>
                <a:cubicBezTo>
                  <a:pt x="493" y="1514"/>
                  <a:pt x="493" y="1514"/>
                  <a:pt x="493" y="1514"/>
                </a:cubicBezTo>
                <a:cubicBezTo>
                  <a:pt x="508" y="1558"/>
                  <a:pt x="537" y="1597"/>
                  <a:pt x="558" y="1639"/>
                </a:cubicBezTo>
                <a:cubicBezTo>
                  <a:pt x="565" y="1652"/>
                  <a:pt x="589" y="1706"/>
                  <a:pt x="600" y="1710"/>
                </a:cubicBezTo>
                <a:cubicBezTo>
                  <a:pt x="626" y="1719"/>
                  <a:pt x="646" y="1735"/>
                  <a:pt x="671" y="1746"/>
                </a:cubicBezTo>
                <a:cubicBezTo>
                  <a:pt x="714" y="1764"/>
                  <a:pt x="768" y="1778"/>
                  <a:pt x="814" y="1787"/>
                </a:cubicBezTo>
                <a:cubicBezTo>
                  <a:pt x="851" y="1784"/>
                  <a:pt x="912" y="1785"/>
                  <a:pt x="950" y="1764"/>
                </a:cubicBezTo>
                <a:cubicBezTo>
                  <a:pt x="1012" y="1730"/>
                  <a:pt x="963" y="1748"/>
                  <a:pt x="1004" y="1734"/>
                </a:cubicBezTo>
                <a:cubicBezTo>
                  <a:pt x="1016" y="1726"/>
                  <a:pt x="1027" y="1718"/>
                  <a:pt x="1039" y="1710"/>
                </a:cubicBezTo>
                <a:cubicBezTo>
                  <a:pt x="1045" y="1706"/>
                  <a:pt x="1057" y="1698"/>
                  <a:pt x="1057" y="1698"/>
                </a:cubicBezTo>
                <a:cubicBezTo>
                  <a:pt x="1061" y="1692"/>
                  <a:pt x="1064" y="1685"/>
                  <a:pt x="1069" y="1680"/>
                </a:cubicBezTo>
                <a:cubicBezTo>
                  <a:pt x="1080" y="1671"/>
                  <a:pt x="1105" y="1657"/>
                  <a:pt x="1105" y="1657"/>
                </a:cubicBezTo>
                <a:cubicBezTo>
                  <a:pt x="1129" y="1618"/>
                  <a:pt x="1186" y="1606"/>
                  <a:pt x="1229" y="1591"/>
                </a:cubicBezTo>
                <a:cubicBezTo>
                  <a:pt x="1235" y="1589"/>
                  <a:pt x="1242" y="1588"/>
                  <a:pt x="1247" y="1585"/>
                </a:cubicBezTo>
                <a:cubicBezTo>
                  <a:pt x="1253" y="1581"/>
                  <a:pt x="1259" y="1577"/>
                  <a:pt x="1265" y="1574"/>
                </a:cubicBezTo>
                <a:cubicBezTo>
                  <a:pt x="1277" y="1569"/>
                  <a:pt x="1301" y="1562"/>
                  <a:pt x="1301" y="1562"/>
                </a:cubicBezTo>
                <a:cubicBezTo>
                  <a:pt x="1325" y="1546"/>
                  <a:pt x="1348" y="1530"/>
                  <a:pt x="1372" y="1514"/>
                </a:cubicBezTo>
                <a:cubicBezTo>
                  <a:pt x="1404" y="1493"/>
                  <a:pt x="1465" y="1485"/>
                  <a:pt x="1502" y="1479"/>
                </a:cubicBezTo>
                <a:cubicBezTo>
                  <a:pt x="1579" y="1467"/>
                  <a:pt x="1649" y="1461"/>
                  <a:pt x="1728" y="1461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 type="none" w="med" len="med"/>
            <a:tailEnd type="triangl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414" name="Freeform 328"/>
          <p:cNvSpPr>
            <a:spLocks/>
          </p:cNvSpPr>
          <p:nvPr/>
        </p:nvSpPr>
        <p:spPr bwMode="auto">
          <a:xfrm>
            <a:off x="1282700" y="1347788"/>
            <a:ext cx="6338888" cy="4164012"/>
          </a:xfrm>
          <a:custGeom>
            <a:avLst/>
            <a:gdLst>
              <a:gd name="T0" fmla="*/ 2147483647 w 3993"/>
              <a:gd name="T1" fmla="*/ 927417440 h 2623"/>
              <a:gd name="T2" fmla="*/ 2147483647 w 3993"/>
              <a:gd name="T3" fmla="*/ 642638932 h 2623"/>
              <a:gd name="T4" fmla="*/ 2147483647 w 3993"/>
              <a:gd name="T5" fmla="*/ 569555230 h 2623"/>
              <a:gd name="T6" fmla="*/ 2147483647 w 3993"/>
              <a:gd name="T7" fmla="*/ 194051192 h 2623"/>
              <a:gd name="T8" fmla="*/ 1466731091 w 3993"/>
              <a:gd name="T9" fmla="*/ 120967490 h 2623"/>
              <a:gd name="T10" fmla="*/ 851813068 w 3993"/>
              <a:gd name="T11" fmla="*/ 478829650 h 2623"/>
              <a:gd name="T12" fmla="*/ 688003534 w 3993"/>
              <a:gd name="T13" fmla="*/ 657759862 h 2623"/>
              <a:gd name="T14" fmla="*/ 567036054 w 3993"/>
              <a:gd name="T15" fmla="*/ 884574011 h 2623"/>
              <a:gd name="T16" fmla="*/ 388104097 w 3993"/>
              <a:gd name="T17" fmla="*/ 1197073232 h 2623"/>
              <a:gd name="T18" fmla="*/ 282257552 w 3993"/>
              <a:gd name="T19" fmla="*/ 1406246892 h 2623"/>
              <a:gd name="T20" fmla="*/ 194052842 w 3993"/>
              <a:gd name="T21" fmla="*/ 1602818983 h 2623"/>
              <a:gd name="T22" fmla="*/ 27722520 w 3993"/>
              <a:gd name="T23" fmla="*/ 1930439531 h 2623"/>
              <a:gd name="T24" fmla="*/ 42843455 w 3993"/>
              <a:gd name="T25" fmla="*/ 2147483647 h 2623"/>
              <a:gd name="T26" fmla="*/ 194052842 w 3993"/>
              <a:gd name="T27" fmla="*/ 2147483647 h 2623"/>
              <a:gd name="T28" fmla="*/ 282257552 w 3993"/>
              <a:gd name="T29" fmla="*/ 2147483647 h 2623"/>
              <a:gd name="T30" fmla="*/ 642640729 w 3993"/>
              <a:gd name="T31" fmla="*/ 2147483647 h 2623"/>
              <a:gd name="T32" fmla="*/ 1076107731 w 3993"/>
              <a:gd name="T33" fmla="*/ 2147483647 h 2623"/>
              <a:gd name="T34" fmla="*/ 1691026151 w 3993"/>
              <a:gd name="T35" fmla="*/ 2147483647 h 2623"/>
              <a:gd name="T36" fmla="*/ 2147483647 w 3993"/>
              <a:gd name="T37" fmla="*/ 2147483647 h 2623"/>
              <a:gd name="T38" fmla="*/ 2147483647 w 3993"/>
              <a:gd name="T39" fmla="*/ 2147483647 h 2623"/>
              <a:gd name="T40" fmla="*/ 2147483647 w 3993"/>
              <a:gd name="T41" fmla="*/ 2147483647 h 2623"/>
              <a:gd name="T42" fmla="*/ 2147483647 w 3993"/>
              <a:gd name="T43" fmla="*/ 2147483647 h 2623"/>
              <a:gd name="T44" fmla="*/ 2147483647 w 3993"/>
              <a:gd name="T45" fmla="*/ 2147483647 h 2623"/>
              <a:gd name="T46" fmla="*/ 2147483647 w 3993"/>
              <a:gd name="T47" fmla="*/ 2147483647 h 2623"/>
              <a:gd name="T48" fmla="*/ 2147483647 w 3993"/>
              <a:gd name="T49" fmla="*/ 2147483647 h 2623"/>
              <a:gd name="T50" fmla="*/ 2147483647 w 3993"/>
              <a:gd name="T51" fmla="*/ 2147483647 h 2623"/>
              <a:gd name="T52" fmla="*/ 2147483647 w 3993"/>
              <a:gd name="T53" fmla="*/ 2147483647 h 2623"/>
              <a:gd name="T54" fmla="*/ 2147483647 w 3993"/>
              <a:gd name="T55" fmla="*/ 2147483647 h 2623"/>
              <a:gd name="T56" fmla="*/ 2147483647 w 3993"/>
              <a:gd name="T57" fmla="*/ 2147483647 h 2623"/>
              <a:gd name="T58" fmla="*/ 2147483647 w 3993"/>
              <a:gd name="T59" fmla="*/ 2147483647 h 2623"/>
              <a:gd name="T60" fmla="*/ 2147483647 w 3993"/>
              <a:gd name="T61" fmla="*/ 2147483647 h 2623"/>
              <a:gd name="T62" fmla="*/ 2147483647 w 3993"/>
              <a:gd name="T63" fmla="*/ 2147483647 h 2623"/>
              <a:gd name="T64" fmla="*/ 2147483647 w 3993"/>
              <a:gd name="T65" fmla="*/ 2147483647 h 2623"/>
              <a:gd name="T66" fmla="*/ 2147483647 w 3993"/>
              <a:gd name="T67" fmla="*/ 2147483647 h 2623"/>
              <a:gd name="T68" fmla="*/ 2147483647 w 3993"/>
              <a:gd name="T69" fmla="*/ 1706144941 h 2623"/>
              <a:gd name="T70" fmla="*/ 2147483647 w 3993"/>
              <a:gd name="T71" fmla="*/ 1512093402 h 2623"/>
              <a:gd name="T72" fmla="*/ 2147483647 w 3993"/>
              <a:gd name="T73" fmla="*/ 824090093 h 2623"/>
              <a:gd name="T74" fmla="*/ 2147483647 w 3993"/>
              <a:gd name="T75" fmla="*/ 584676161 h 2623"/>
              <a:gd name="T76" fmla="*/ 2147483647 w 3993"/>
              <a:gd name="T77" fmla="*/ 345260542 h 2623"/>
              <a:gd name="T78" fmla="*/ 2147483647 w 3993"/>
              <a:gd name="T79" fmla="*/ 224293101 h 2623"/>
              <a:gd name="T80" fmla="*/ 2147483647 w 3993"/>
              <a:gd name="T81" fmla="*/ 390623332 h 2623"/>
              <a:gd name="T82" fmla="*/ 2147483647 w 3993"/>
              <a:gd name="T83" fmla="*/ 630038951 h 2623"/>
              <a:gd name="T84" fmla="*/ 2147483647 w 3993"/>
              <a:gd name="T85" fmla="*/ 912296510 h 2623"/>
              <a:gd name="T86" fmla="*/ 2147483647 w 3993"/>
              <a:gd name="T87" fmla="*/ 972780230 h 2623"/>
              <a:gd name="T88" fmla="*/ 2147483647 w 3993"/>
              <a:gd name="T89" fmla="*/ 972780230 h 2623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3993"/>
              <a:gd name="T136" fmla="*/ 0 h 2623"/>
              <a:gd name="T137" fmla="*/ 3993 w 3993"/>
              <a:gd name="T138" fmla="*/ 2623 h 2623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3993" h="2623">
                <a:moveTo>
                  <a:pt x="1817" y="386"/>
                </a:moveTo>
                <a:cubicBezTo>
                  <a:pt x="1775" y="382"/>
                  <a:pt x="1753" y="378"/>
                  <a:pt x="1716" y="368"/>
                </a:cubicBezTo>
                <a:cubicBezTo>
                  <a:pt x="1670" y="336"/>
                  <a:pt x="1602" y="297"/>
                  <a:pt x="1549" y="279"/>
                </a:cubicBezTo>
                <a:lnTo>
                  <a:pt x="1496" y="255"/>
                </a:lnTo>
                <a:cubicBezTo>
                  <a:pt x="1496" y="255"/>
                  <a:pt x="1496" y="255"/>
                  <a:pt x="1496" y="255"/>
                </a:cubicBezTo>
                <a:cubicBezTo>
                  <a:pt x="1453" y="228"/>
                  <a:pt x="1474" y="236"/>
                  <a:pt x="1437" y="226"/>
                </a:cubicBezTo>
                <a:cubicBezTo>
                  <a:pt x="1389" y="194"/>
                  <a:pt x="1339" y="174"/>
                  <a:pt x="1288" y="149"/>
                </a:cubicBezTo>
                <a:cubicBezTo>
                  <a:pt x="1240" y="125"/>
                  <a:pt x="1192" y="91"/>
                  <a:pt x="1140" y="77"/>
                </a:cubicBezTo>
                <a:cubicBezTo>
                  <a:pt x="1070" y="32"/>
                  <a:pt x="1003" y="10"/>
                  <a:pt x="920" y="0"/>
                </a:cubicBezTo>
                <a:cubicBezTo>
                  <a:pt x="792" y="4"/>
                  <a:pt x="697" y="7"/>
                  <a:pt x="582" y="48"/>
                </a:cubicBezTo>
                <a:cubicBezTo>
                  <a:pt x="551" y="70"/>
                  <a:pt x="514" y="76"/>
                  <a:pt x="481" y="95"/>
                </a:cubicBezTo>
                <a:cubicBezTo>
                  <a:pt x="430" y="124"/>
                  <a:pt x="386" y="158"/>
                  <a:pt x="338" y="190"/>
                </a:cubicBezTo>
                <a:cubicBezTo>
                  <a:pt x="330" y="196"/>
                  <a:pt x="327" y="207"/>
                  <a:pt x="320" y="214"/>
                </a:cubicBezTo>
                <a:cubicBezTo>
                  <a:pt x="303" y="231"/>
                  <a:pt x="287" y="241"/>
                  <a:pt x="273" y="261"/>
                </a:cubicBezTo>
                <a:cubicBezTo>
                  <a:pt x="265" y="285"/>
                  <a:pt x="255" y="297"/>
                  <a:pt x="237" y="315"/>
                </a:cubicBezTo>
                <a:cubicBezTo>
                  <a:pt x="233" y="327"/>
                  <a:pt x="229" y="339"/>
                  <a:pt x="225" y="351"/>
                </a:cubicBezTo>
                <a:cubicBezTo>
                  <a:pt x="221" y="364"/>
                  <a:pt x="201" y="386"/>
                  <a:pt x="201" y="386"/>
                </a:cubicBezTo>
                <a:cubicBezTo>
                  <a:pt x="193" y="414"/>
                  <a:pt x="171" y="449"/>
                  <a:pt x="154" y="475"/>
                </a:cubicBezTo>
                <a:cubicBezTo>
                  <a:pt x="147" y="504"/>
                  <a:pt x="139" y="520"/>
                  <a:pt x="118" y="541"/>
                </a:cubicBezTo>
                <a:cubicBezTo>
                  <a:pt x="116" y="547"/>
                  <a:pt x="115" y="553"/>
                  <a:pt x="112" y="558"/>
                </a:cubicBezTo>
                <a:cubicBezTo>
                  <a:pt x="107" y="567"/>
                  <a:pt x="99" y="573"/>
                  <a:pt x="95" y="582"/>
                </a:cubicBezTo>
                <a:cubicBezTo>
                  <a:pt x="87" y="599"/>
                  <a:pt x="83" y="618"/>
                  <a:pt x="77" y="636"/>
                </a:cubicBezTo>
                <a:cubicBezTo>
                  <a:pt x="73" y="647"/>
                  <a:pt x="43" y="695"/>
                  <a:pt x="35" y="707"/>
                </a:cubicBezTo>
                <a:cubicBezTo>
                  <a:pt x="29" y="731"/>
                  <a:pt x="25" y="746"/>
                  <a:pt x="11" y="766"/>
                </a:cubicBezTo>
                <a:cubicBezTo>
                  <a:pt x="9" y="772"/>
                  <a:pt x="0" y="805"/>
                  <a:pt x="0" y="808"/>
                </a:cubicBezTo>
                <a:cubicBezTo>
                  <a:pt x="0" y="924"/>
                  <a:pt x="2" y="1042"/>
                  <a:pt x="17" y="1158"/>
                </a:cubicBezTo>
                <a:cubicBezTo>
                  <a:pt x="28" y="1245"/>
                  <a:pt x="14" y="1219"/>
                  <a:pt x="41" y="1259"/>
                </a:cubicBezTo>
                <a:cubicBezTo>
                  <a:pt x="52" y="1304"/>
                  <a:pt x="68" y="1351"/>
                  <a:pt x="77" y="1396"/>
                </a:cubicBezTo>
                <a:cubicBezTo>
                  <a:pt x="81" y="1416"/>
                  <a:pt x="89" y="1455"/>
                  <a:pt x="89" y="1455"/>
                </a:cubicBezTo>
                <a:cubicBezTo>
                  <a:pt x="94" y="1528"/>
                  <a:pt x="103" y="1602"/>
                  <a:pt x="112" y="1675"/>
                </a:cubicBezTo>
                <a:cubicBezTo>
                  <a:pt x="117" y="1711"/>
                  <a:pt x="135" y="1743"/>
                  <a:pt x="148" y="1776"/>
                </a:cubicBezTo>
                <a:cubicBezTo>
                  <a:pt x="181" y="1856"/>
                  <a:pt x="214" y="1931"/>
                  <a:pt x="255" y="2007"/>
                </a:cubicBezTo>
                <a:cubicBezTo>
                  <a:pt x="279" y="2051"/>
                  <a:pt x="310" y="2133"/>
                  <a:pt x="362" y="2150"/>
                </a:cubicBezTo>
                <a:cubicBezTo>
                  <a:pt x="385" y="2173"/>
                  <a:pt x="396" y="2193"/>
                  <a:pt x="427" y="2203"/>
                </a:cubicBezTo>
                <a:cubicBezTo>
                  <a:pt x="465" y="2241"/>
                  <a:pt x="518" y="2260"/>
                  <a:pt x="564" y="2286"/>
                </a:cubicBezTo>
                <a:cubicBezTo>
                  <a:pt x="600" y="2306"/>
                  <a:pt x="631" y="2333"/>
                  <a:pt x="671" y="2346"/>
                </a:cubicBezTo>
                <a:cubicBezTo>
                  <a:pt x="748" y="2400"/>
                  <a:pt x="836" y="2411"/>
                  <a:pt x="926" y="2429"/>
                </a:cubicBezTo>
                <a:cubicBezTo>
                  <a:pt x="988" y="2442"/>
                  <a:pt x="1047" y="2454"/>
                  <a:pt x="1110" y="2464"/>
                </a:cubicBezTo>
                <a:cubicBezTo>
                  <a:pt x="1241" y="2462"/>
                  <a:pt x="1372" y="2470"/>
                  <a:pt x="1502" y="2453"/>
                </a:cubicBezTo>
                <a:cubicBezTo>
                  <a:pt x="1526" y="2450"/>
                  <a:pt x="1535" y="2440"/>
                  <a:pt x="1555" y="2435"/>
                </a:cubicBezTo>
                <a:cubicBezTo>
                  <a:pt x="1648" y="2412"/>
                  <a:pt x="1741" y="2384"/>
                  <a:pt x="1834" y="2364"/>
                </a:cubicBezTo>
                <a:cubicBezTo>
                  <a:pt x="1840" y="2360"/>
                  <a:pt x="1846" y="2355"/>
                  <a:pt x="1852" y="2352"/>
                </a:cubicBezTo>
                <a:cubicBezTo>
                  <a:pt x="1858" y="2349"/>
                  <a:pt x="1864" y="2349"/>
                  <a:pt x="1870" y="2346"/>
                </a:cubicBezTo>
                <a:cubicBezTo>
                  <a:pt x="1895" y="2332"/>
                  <a:pt x="1915" y="2307"/>
                  <a:pt x="1941" y="2298"/>
                </a:cubicBezTo>
                <a:cubicBezTo>
                  <a:pt x="1992" y="2230"/>
                  <a:pt x="2025" y="2211"/>
                  <a:pt x="2108" y="2203"/>
                </a:cubicBezTo>
                <a:cubicBezTo>
                  <a:pt x="2118" y="2205"/>
                  <a:pt x="2153" y="2207"/>
                  <a:pt x="2167" y="2215"/>
                </a:cubicBezTo>
                <a:cubicBezTo>
                  <a:pt x="2202" y="2234"/>
                  <a:pt x="2223" y="2264"/>
                  <a:pt x="2256" y="2286"/>
                </a:cubicBezTo>
                <a:cubicBezTo>
                  <a:pt x="2278" y="2319"/>
                  <a:pt x="2303" y="2344"/>
                  <a:pt x="2327" y="2375"/>
                </a:cubicBezTo>
                <a:cubicBezTo>
                  <a:pt x="2336" y="2386"/>
                  <a:pt x="2339" y="2403"/>
                  <a:pt x="2351" y="2411"/>
                </a:cubicBezTo>
                <a:cubicBezTo>
                  <a:pt x="2379" y="2430"/>
                  <a:pt x="2415" y="2451"/>
                  <a:pt x="2446" y="2464"/>
                </a:cubicBezTo>
                <a:cubicBezTo>
                  <a:pt x="2463" y="2471"/>
                  <a:pt x="2483" y="2473"/>
                  <a:pt x="2500" y="2482"/>
                </a:cubicBezTo>
                <a:cubicBezTo>
                  <a:pt x="2727" y="2600"/>
                  <a:pt x="3011" y="2605"/>
                  <a:pt x="3260" y="2613"/>
                </a:cubicBezTo>
                <a:cubicBezTo>
                  <a:pt x="3476" y="2608"/>
                  <a:pt x="3439" y="2623"/>
                  <a:pt x="3551" y="2595"/>
                </a:cubicBezTo>
                <a:cubicBezTo>
                  <a:pt x="3568" y="2577"/>
                  <a:pt x="3572" y="2562"/>
                  <a:pt x="3586" y="2542"/>
                </a:cubicBezTo>
                <a:cubicBezTo>
                  <a:pt x="3590" y="2530"/>
                  <a:pt x="3594" y="2518"/>
                  <a:pt x="3598" y="2506"/>
                </a:cubicBezTo>
                <a:cubicBezTo>
                  <a:pt x="3600" y="2500"/>
                  <a:pt x="3604" y="2488"/>
                  <a:pt x="3604" y="2488"/>
                </a:cubicBezTo>
                <a:cubicBezTo>
                  <a:pt x="3600" y="2414"/>
                  <a:pt x="3592" y="2343"/>
                  <a:pt x="3586" y="2269"/>
                </a:cubicBezTo>
                <a:cubicBezTo>
                  <a:pt x="3588" y="2235"/>
                  <a:pt x="3589" y="2202"/>
                  <a:pt x="3592" y="2168"/>
                </a:cubicBezTo>
                <a:cubicBezTo>
                  <a:pt x="3599" y="2100"/>
                  <a:pt x="3629" y="2033"/>
                  <a:pt x="3646" y="1966"/>
                </a:cubicBezTo>
                <a:cubicBezTo>
                  <a:pt x="3661" y="1907"/>
                  <a:pt x="3674" y="1847"/>
                  <a:pt x="3687" y="1788"/>
                </a:cubicBezTo>
                <a:cubicBezTo>
                  <a:pt x="3695" y="1755"/>
                  <a:pt x="3690" y="1785"/>
                  <a:pt x="3705" y="1752"/>
                </a:cubicBezTo>
                <a:cubicBezTo>
                  <a:pt x="3721" y="1717"/>
                  <a:pt x="3728" y="1690"/>
                  <a:pt x="3747" y="1657"/>
                </a:cubicBezTo>
                <a:cubicBezTo>
                  <a:pt x="3752" y="1649"/>
                  <a:pt x="3773" y="1616"/>
                  <a:pt x="3782" y="1603"/>
                </a:cubicBezTo>
                <a:cubicBezTo>
                  <a:pt x="3786" y="1597"/>
                  <a:pt x="3794" y="1586"/>
                  <a:pt x="3794" y="1586"/>
                </a:cubicBezTo>
                <a:cubicBezTo>
                  <a:pt x="3804" y="1556"/>
                  <a:pt x="3818" y="1534"/>
                  <a:pt x="3836" y="1508"/>
                </a:cubicBezTo>
                <a:cubicBezTo>
                  <a:pt x="3846" y="1493"/>
                  <a:pt x="3851" y="1471"/>
                  <a:pt x="3859" y="1455"/>
                </a:cubicBezTo>
                <a:cubicBezTo>
                  <a:pt x="3872" y="1429"/>
                  <a:pt x="3889" y="1405"/>
                  <a:pt x="3901" y="1378"/>
                </a:cubicBezTo>
                <a:cubicBezTo>
                  <a:pt x="3924" y="1324"/>
                  <a:pt x="3935" y="1267"/>
                  <a:pt x="3954" y="1212"/>
                </a:cubicBezTo>
                <a:cubicBezTo>
                  <a:pt x="3977" y="1075"/>
                  <a:pt x="3993" y="932"/>
                  <a:pt x="3954" y="796"/>
                </a:cubicBezTo>
                <a:cubicBezTo>
                  <a:pt x="3943" y="758"/>
                  <a:pt x="3929" y="711"/>
                  <a:pt x="3907" y="677"/>
                </a:cubicBezTo>
                <a:cubicBezTo>
                  <a:pt x="3898" y="663"/>
                  <a:pt x="3889" y="648"/>
                  <a:pt x="3877" y="636"/>
                </a:cubicBezTo>
                <a:cubicBezTo>
                  <a:pt x="3865" y="624"/>
                  <a:pt x="3851" y="614"/>
                  <a:pt x="3842" y="600"/>
                </a:cubicBezTo>
                <a:cubicBezTo>
                  <a:pt x="3828" y="579"/>
                  <a:pt x="3807" y="540"/>
                  <a:pt x="3788" y="523"/>
                </a:cubicBezTo>
                <a:cubicBezTo>
                  <a:pt x="3696" y="443"/>
                  <a:pt x="3584" y="366"/>
                  <a:pt x="3467" y="327"/>
                </a:cubicBezTo>
                <a:cubicBezTo>
                  <a:pt x="3429" y="300"/>
                  <a:pt x="3375" y="284"/>
                  <a:pt x="3331" y="273"/>
                </a:cubicBezTo>
                <a:cubicBezTo>
                  <a:pt x="3278" y="260"/>
                  <a:pt x="3230" y="241"/>
                  <a:pt x="3176" y="232"/>
                </a:cubicBezTo>
                <a:cubicBezTo>
                  <a:pt x="3082" y="200"/>
                  <a:pt x="2978" y="186"/>
                  <a:pt x="2880" y="178"/>
                </a:cubicBezTo>
                <a:cubicBezTo>
                  <a:pt x="2837" y="164"/>
                  <a:pt x="2784" y="157"/>
                  <a:pt x="2743" y="137"/>
                </a:cubicBezTo>
                <a:cubicBezTo>
                  <a:pt x="2723" y="127"/>
                  <a:pt x="2706" y="117"/>
                  <a:pt x="2684" y="113"/>
                </a:cubicBezTo>
                <a:cubicBezTo>
                  <a:pt x="2578" y="92"/>
                  <a:pt x="2464" y="93"/>
                  <a:pt x="2357" y="89"/>
                </a:cubicBezTo>
                <a:cubicBezTo>
                  <a:pt x="2269" y="67"/>
                  <a:pt x="2186" y="85"/>
                  <a:pt x="2102" y="107"/>
                </a:cubicBezTo>
                <a:cubicBezTo>
                  <a:pt x="2080" y="122"/>
                  <a:pt x="2044" y="137"/>
                  <a:pt x="2024" y="155"/>
                </a:cubicBezTo>
                <a:cubicBezTo>
                  <a:pt x="1963" y="209"/>
                  <a:pt x="2012" y="175"/>
                  <a:pt x="1971" y="202"/>
                </a:cubicBezTo>
                <a:cubicBezTo>
                  <a:pt x="1957" y="223"/>
                  <a:pt x="1957" y="236"/>
                  <a:pt x="1935" y="250"/>
                </a:cubicBezTo>
                <a:cubicBezTo>
                  <a:pt x="1925" y="280"/>
                  <a:pt x="1902" y="321"/>
                  <a:pt x="1876" y="339"/>
                </a:cubicBezTo>
                <a:cubicBezTo>
                  <a:pt x="1863" y="377"/>
                  <a:pt x="1881" y="339"/>
                  <a:pt x="1852" y="362"/>
                </a:cubicBezTo>
                <a:cubicBezTo>
                  <a:pt x="1846" y="367"/>
                  <a:pt x="1846" y="377"/>
                  <a:pt x="1840" y="380"/>
                </a:cubicBezTo>
                <a:cubicBezTo>
                  <a:pt x="1829" y="385"/>
                  <a:pt x="1817" y="383"/>
                  <a:pt x="1805" y="386"/>
                </a:cubicBezTo>
                <a:cubicBezTo>
                  <a:pt x="1799" y="387"/>
                  <a:pt x="1781" y="392"/>
                  <a:pt x="1787" y="392"/>
                </a:cubicBezTo>
                <a:cubicBezTo>
                  <a:pt x="1797" y="392"/>
                  <a:pt x="1807" y="388"/>
                  <a:pt x="1817" y="386"/>
                </a:cubicBezTo>
                <a:close/>
              </a:path>
            </a:pathLst>
          </a:custGeom>
          <a:noFill/>
          <a:ln w="25400" cap="flat" cmpd="sng">
            <a:solidFill>
              <a:srgbClr val="008000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9415" name="Rectangle 328"/>
          <p:cNvSpPr>
            <a:spLocks noChangeArrowheads="1"/>
          </p:cNvSpPr>
          <p:nvPr/>
        </p:nvSpPr>
        <p:spPr bwMode="auto">
          <a:xfrm>
            <a:off x="300038" y="255588"/>
            <a:ext cx="85026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>
                <a:solidFill>
                  <a:srgbClr val="3333CC"/>
                </a:solidFill>
              </a:rPr>
              <a:t>Continue up phase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393712-DF39-449E-8E83-FA83E17E1FDA}" type="slidenum">
              <a:rPr lang="en-US" altLang="en-US" smtClean="0"/>
              <a:pPr/>
              <a:t>35</a:t>
            </a:fld>
            <a:endParaRPr lang="en-US" altLang="en-US" smtClean="0"/>
          </a:p>
        </p:txBody>
      </p:sp>
      <p:sp>
        <p:nvSpPr>
          <p:cNvPr id="90114" name="Line 2"/>
          <p:cNvSpPr>
            <a:spLocks noChangeShapeType="1"/>
          </p:cNvSpPr>
          <p:nvPr/>
        </p:nvSpPr>
        <p:spPr bwMode="auto">
          <a:xfrm flipH="1" flipV="1">
            <a:off x="3429000" y="3886200"/>
            <a:ext cx="838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15" name="Line 3"/>
          <p:cNvSpPr>
            <a:spLocks noChangeShapeType="1"/>
          </p:cNvSpPr>
          <p:nvPr/>
        </p:nvSpPr>
        <p:spPr bwMode="auto">
          <a:xfrm flipH="1">
            <a:off x="6248400" y="48768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16" name="Line 4"/>
          <p:cNvSpPr>
            <a:spLocks noChangeShapeType="1"/>
          </p:cNvSpPr>
          <p:nvPr/>
        </p:nvSpPr>
        <p:spPr bwMode="auto">
          <a:xfrm flipV="1">
            <a:off x="3581400" y="2743200"/>
            <a:ext cx="5334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17" name="Line 5"/>
          <p:cNvSpPr>
            <a:spLocks noChangeShapeType="1"/>
          </p:cNvSpPr>
          <p:nvPr/>
        </p:nvSpPr>
        <p:spPr bwMode="auto">
          <a:xfrm flipV="1">
            <a:off x="4800600" y="3505200"/>
            <a:ext cx="609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18" name="Line 6"/>
          <p:cNvSpPr>
            <a:spLocks noChangeShapeType="1"/>
          </p:cNvSpPr>
          <p:nvPr/>
        </p:nvSpPr>
        <p:spPr bwMode="auto">
          <a:xfrm flipV="1">
            <a:off x="6705600" y="25146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19" name="Line 7"/>
          <p:cNvSpPr>
            <a:spLocks noChangeShapeType="1"/>
          </p:cNvSpPr>
          <p:nvPr/>
        </p:nvSpPr>
        <p:spPr bwMode="auto">
          <a:xfrm>
            <a:off x="4648200" y="2057400"/>
            <a:ext cx="685800" cy="685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20" name="Line 8"/>
          <p:cNvSpPr>
            <a:spLocks noChangeShapeType="1"/>
          </p:cNvSpPr>
          <p:nvPr/>
        </p:nvSpPr>
        <p:spPr bwMode="auto">
          <a:xfrm>
            <a:off x="5791200" y="2819400"/>
            <a:ext cx="5334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21" name="Line 9"/>
          <p:cNvSpPr>
            <a:spLocks noChangeShapeType="1"/>
          </p:cNvSpPr>
          <p:nvPr/>
        </p:nvSpPr>
        <p:spPr bwMode="auto">
          <a:xfrm flipH="1">
            <a:off x="5791200" y="2895600"/>
            <a:ext cx="457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22" name="Line 10"/>
          <p:cNvSpPr>
            <a:spLocks noChangeShapeType="1"/>
          </p:cNvSpPr>
          <p:nvPr/>
        </p:nvSpPr>
        <p:spPr bwMode="auto">
          <a:xfrm>
            <a:off x="6248400" y="3810000"/>
            <a:ext cx="0" cy="609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23" name="Line 11"/>
          <p:cNvSpPr>
            <a:spLocks noChangeShapeType="1"/>
          </p:cNvSpPr>
          <p:nvPr/>
        </p:nvSpPr>
        <p:spPr bwMode="auto">
          <a:xfrm>
            <a:off x="5943600" y="4038600"/>
            <a:ext cx="685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24" name="Line 12"/>
          <p:cNvSpPr>
            <a:spLocks noChangeShapeType="1"/>
          </p:cNvSpPr>
          <p:nvPr/>
        </p:nvSpPr>
        <p:spPr bwMode="auto">
          <a:xfrm>
            <a:off x="6324600" y="48768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25" name="Line 13"/>
          <p:cNvSpPr>
            <a:spLocks noChangeShapeType="1"/>
          </p:cNvSpPr>
          <p:nvPr/>
        </p:nvSpPr>
        <p:spPr bwMode="auto">
          <a:xfrm>
            <a:off x="5867400" y="4724400"/>
            <a:ext cx="381000" cy="533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26" name="Line 14"/>
          <p:cNvSpPr>
            <a:spLocks noChangeShapeType="1"/>
          </p:cNvSpPr>
          <p:nvPr/>
        </p:nvSpPr>
        <p:spPr bwMode="auto">
          <a:xfrm flipH="1">
            <a:off x="5791200" y="4876800"/>
            <a:ext cx="533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27" name="Line 15"/>
          <p:cNvSpPr>
            <a:spLocks noChangeShapeType="1"/>
          </p:cNvSpPr>
          <p:nvPr/>
        </p:nvSpPr>
        <p:spPr bwMode="auto">
          <a:xfrm>
            <a:off x="3124200" y="45720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28" name="Line 16"/>
          <p:cNvSpPr>
            <a:spLocks noChangeShapeType="1"/>
          </p:cNvSpPr>
          <p:nvPr/>
        </p:nvSpPr>
        <p:spPr bwMode="auto">
          <a:xfrm flipH="1" flipV="1">
            <a:off x="2971800" y="4191000"/>
            <a:ext cx="7620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29" name="Line 17"/>
          <p:cNvSpPr>
            <a:spLocks noChangeShapeType="1"/>
          </p:cNvSpPr>
          <p:nvPr/>
        </p:nvSpPr>
        <p:spPr bwMode="auto">
          <a:xfrm>
            <a:off x="3429000" y="38862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30" name="Line 18"/>
          <p:cNvSpPr>
            <a:spLocks noChangeShapeType="1"/>
          </p:cNvSpPr>
          <p:nvPr/>
        </p:nvSpPr>
        <p:spPr bwMode="auto">
          <a:xfrm flipH="1" flipV="1">
            <a:off x="6248400" y="28956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31" name="Line 19"/>
          <p:cNvSpPr>
            <a:spLocks noChangeShapeType="1"/>
          </p:cNvSpPr>
          <p:nvPr/>
        </p:nvSpPr>
        <p:spPr bwMode="auto">
          <a:xfrm>
            <a:off x="2362200" y="41148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32" name="Line 20"/>
          <p:cNvSpPr>
            <a:spLocks noChangeShapeType="1"/>
          </p:cNvSpPr>
          <p:nvPr/>
        </p:nvSpPr>
        <p:spPr bwMode="auto">
          <a:xfrm>
            <a:off x="2590800" y="44958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33" name="Line 21"/>
          <p:cNvSpPr>
            <a:spLocks noChangeShapeType="1"/>
          </p:cNvSpPr>
          <p:nvPr/>
        </p:nvSpPr>
        <p:spPr bwMode="auto">
          <a:xfrm>
            <a:off x="2819400" y="4876800"/>
            <a:ext cx="3048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34" name="Line 22"/>
          <p:cNvSpPr>
            <a:spLocks noChangeShapeType="1"/>
          </p:cNvSpPr>
          <p:nvPr/>
        </p:nvSpPr>
        <p:spPr bwMode="auto">
          <a:xfrm flipV="1">
            <a:off x="3429000" y="46482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35" name="Line 23"/>
          <p:cNvSpPr>
            <a:spLocks noChangeShapeType="1"/>
          </p:cNvSpPr>
          <p:nvPr/>
        </p:nvSpPr>
        <p:spPr bwMode="auto">
          <a:xfrm flipV="1">
            <a:off x="3733800" y="44958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36" name="Line 24"/>
          <p:cNvSpPr>
            <a:spLocks noChangeShapeType="1"/>
          </p:cNvSpPr>
          <p:nvPr/>
        </p:nvSpPr>
        <p:spPr bwMode="auto">
          <a:xfrm flipV="1">
            <a:off x="4038600" y="4419600"/>
            <a:ext cx="6096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37" name="Line 25"/>
          <p:cNvSpPr>
            <a:spLocks noChangeShapeType="1"/>
          </p:cNvSpPr>
          <p:nvPr/>
        </p:nvSpPr>
        <p:spPr bwMode="auto">
          <a:xfrm>
            <a:off x="4648200" y="4419600"/>
            <a:ext cx="381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38" name="Line 26"/>
          <p:cNvSpPr>
            <a:spLocks noChangeShapeType="1"/>
          </p:cNvSpPr>
          <p:nvPr/>
        </p:nvSpPr>
        <p:spPr bwMode="auto">
          <a:xfrm flipH="1">
            <a:off x="5791200" y="47244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39" name="Line 27"/>
          <p:cNvSpPr>
            <a:spLocks noChangeShapeType="1"/>
          </p:cNvSpPr>
          <p:nvPr/>
        </p:nvSpPr>
        <p:spPr bwMode="auto">
          <a:xfrm flipV="1">
            <a:off x="6934200" y="34290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0140" name="Line 28"/>
          <p:cNvSpPr>
            <a:spLocks noChangeShapeType="1"/>
          </p:cNvSpPr>
          <p:nvPr/>
        </p:nvSpPr>
        <p:spPr bwMode="auto">
          <a:xfrm flipH="1">
            <a:off x="7010400" y="32004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41" name="Line 29"/>
          <p:cNvSpPr>
            <a:spLocks noChangeShapeType="1"/>
          </p:cNvSpPr>
          <p:nvPr/>
        </p:nvSpPr>
        <p:spPr bwMode="auto">
          <a:xfrm flipH="1">
            <a:off x="6629400" y="3886200"/>
            <a:ext cx="3048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42" name="Line 30"/>
          <p:cNvSpPr>
            <a:spLocks noChangeShapeType="1"/>
          </p:cNvSpPr>
          <p:nvPr/>
        </p:nvSpPr>
        <p:spPr bwMode="auto">
          <a:xfrm>
            <a:off x="6629400" y="42672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43" name="Line 31"/>
          <p:cNvSpPr>
            <a:spLocks noChangeShapeType="1"/>
          </p:cNvSpPr>
          <p:nvPr/>
        </p:nvSpPr>
        <p:spPr bwMode="auto">
          <a:xfrm>
            <a:off x="6705600" y="4648200"/>
            <a:ext cx="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44" name="Line 32"/>
          <p:cNvSpPr>
            <a:spLocks noChangeShapeType="1"/>
          </p:cNvSpPr>
          <p:nvPr/>
        </p:nvSpPr>
        <p:spPr bwMode="auto">
          <a:xfrm>
            <a:off x="5791200" y="32004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45" name="Line 33"/>
          <p:cNvSpPr>
            <a:spLocks noChangeShapeType="1"/>
          </p:cNvSpPr>
          <p:nvPr/>
        </p:nvSpPr>
        <p:spPr bwMode="auto">
          <a:xfrm flipH="1">
            <a:off x="5638800" y="3581400"/>
            <a:ext cx="3048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46" name="Line 34"/>
          <p:cNvSpPr>
            <a:spLocks noChangeShapeType="1"/>
          </p:cNvSpPr>
          <p:nvPr/>
        </p:nvSpPr>
        <p:spPr bwMode="auto">
          <a:xfrm flipV="1">
            <a:off x="3505200" y="3519488"/>
            <a:ext cx="228600" cy="61912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47" name="Line 35"/>
          <p:cNvSpPr>
            <a:spLocks noChangeShapeType="1"/>
          </p:cNvSpPr>
          <p:nvPr/>
        </p:nvSpPr>
        <p:spPr bwMode="auto">
          <a:xfrm flipV="1">
            <a:off x="2819400" y="33528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48" name="Line 36"/>
          <p:cNvSpPr>
            <a:spLocks noChangeShapeType="1"/>
          </p:cNvSpPr>
          <p:nvPr/>
        </p:nvSpPr>
        <p:spPr bwMode="auto">
          <a:xfrm>
            <a:off x="2819400" y="38862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49" name="Line 37"/>
          <p:cNvSpPr>
            <a:spLocks noChangeShapeType="1"/>
          </p:cNvSpPr>
          <p:nvPr/>
        </p:nvSpPr>
        <p:spPr bwMode="auto">
          <a:xfrm flipV="1">
            <a:off x="3124200" y="35814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50" name="Line 38"/>
          <p:cNvSpPr>
            <a:spLocks noChangeShapeType="1"/>
          </p:cNvSpPr>
          <p:nvPr/>
        </p:nvSpPr>
        <p:spPr bwMode="auto">
          <a:xfrm>
            <a:off x="3124200" y="36576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51" name="Line 39"/>
          <p:cNvSpPr>
            <a:spLocks noChangeShapeType="1"/>
          </p:cNvSpPr>
          <p:nvPr/>
        </p:nvSpPr>
        <p:spPr bwMode="auto">
          <a:xfrm>
            <a:off x="2971800" y="41910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52" name="Line 40"/>
          <p:cNvSpPr>
            <a:spLocks noChangeShapeType="1"/>
          </p:cNvSpPr>
          <p:nvPr/>
        </p:nvSpPr>
        <p:spPr bwMode="auto">
          <a:xfrm flipV="1">
            <a:off x="6553200" y="3505200"/>
            <a:ext cx="4572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53" name="Line 41"/>
          <p:cNvSpPr>
            <a:spLocks noChangeShapeType="1"/>
          </p:cNvSpPr>
          <p:nvPr/>
        </p:nvSpPr>
        <p:spPr bwMode="auto">
          <a:xfrm flipV="1">
            <a:off x="2590800" y="41910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54" name="Line 42"/>
          <p:cNvSpPr>
            <a:spLocks noChangeShapeType="1"/>
          </p:cNvSpPr>
          <p:nvPr/>
        </p:nvSpPr>
        <p:spPr bwMode="auto">
          <a:xfrm flipV="1">
            <a:off x="2286000" y="3886200"/>
            <a:ext cx="5334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55" name="Line 43"/>
          <p:cNvSpPr>
            <a:spLocks noChangeShapeType="1"/>
          </p:cNvSpPr>
          <p:nvPr/>
        </p:nvSpPr>
        <p:spPr bwMode="auto">
          <a:xfrm>
            <a:off x="1905000" y="3886200"/>
            <a:ext cx="457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56" name="Line 44"/>
          <p:cNvSpPr>
            <a:spLocks noChangeShapeType="1"/>
          </p:cNvSpPr>
          <p:nvPr/>
        </p:nvSpPr>
        <p:spPr bwMode="auto">
          <a:xfrm flipH="1">
            <a:off x="2819400" y="4572000"/>
            <a:ext cx="3048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57" name="Line 45"/>
          <p:cNvSpPr>
            <a:spLocks noChangeShapeType="1"/>
          </p:cNvSpPr>
          <p:nvPr/>
        </p:nvSpPr>
        <p:spPr bwMode="auto">
          <a:xfrm>
            <a:off x="3124200" y="4572000"/>
            <a:ext cx="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58" name="Line 46"/>
          <p:cNvSpPr>
            <a:spLocks noChangeShapeType="1"/>
          </p:cNvSpPr>
          <p:nvPr/>
        </p:nvSpPr>
        <p:spPr bwMode="auto">
          <a:xfrm flipH="1">
            <a:off x="3124200" y="42672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59" name="Line 47"/>
          <p:cNvSpPr>
            <a:spLocks noChangeShapeType="1"/>
          </p:cNvSpPr>
          <p:nvPr/>
        </p:nvSpPr>
        <p:spPr bwMode="auto">
          <a:xfrm flipH="1" flipV="1">
            <a:off x="3505200" y="42672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60" name="Line 48"/>
          <p:cNvSpPr>
            <a:spLocks noChangeShapeType="1"/>
          </p:cNvSpPr>
          <p:nvPr/>
        </p:nvSpPr>
        <p:spPr bwMode="auto">
          <a:xfrm flipV="1">
            <a:off x="3505200" y="41910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61" name="Line 49"/>
          <p:cNvSpPr>
            <a:spLocks noChangeShapeType="1"/>
          </p:cNvSpPr>
          <p:nvPr/>
        </p:nvSpPr>
        <p:spPr bwMode="auto">
          <a:xfrm flipH="1">
            <a:off x="3886200" y="38100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62" name="Line 50"/>
          <p:cNvSpPr>
            <a:spLocks noChangeShapeType="1"/>
          </p:cNvSpPr>
          <p:nvPr/>
        </p:nvSpPr>
        <p:spPr bwMode="auto">
          <a:xfrm>
            <a:off x="6781800" y="31242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63" name="Line 51"/>
          <p:cNvSpPr>
            <a:spLocks noChangeShapeType="1"/>
          </p:cNvSpPr>
          <p:nvPr/>
        </p:nvSpPr>
        <p:spPr bwMode="auto">
          <a:xfrm>
            <a:off x="3886200" y="4191000"/>
            <a:ext cx="381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64" name="Line 52"/>
          <p:cNvSpPr>
            <a:spLocks noChangeShapeType="1"/>
          </p:cNvSpPr>
          <p:nvPr/>
        </p:nvSpPr>
        <p:spPr bwMode="auto">
          <a:xfrm>
            <a:off x="3886200" y="41910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65" name="Line 53"/>
          <p:cNvSpPr>
            <a:spLocks noChangeShapeType="1"/>
          </p:cNvSpPr>
          <p:nvPr/>
        </p:nvSpPr>
        <p:spPr bwMode="auto">
          <a:xfrm>
            <a:off x="4267200" y="41910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66" name="Line 54"/>
          <p:cNvSpPr>
            <a:spLocks noChangeShapeType="1"/>
          </p:cNvSpPr>
          <p:nvPr/>
        </p:nvSpPr>
        <p:spPr bwMode="auto">
          <a:xfrm>
            <a:off x="4800600" y="3810000"/>
            <a:ext cx="381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67" name="Line 55"/>
          <p:cNvSpPr>
            <a:spLocks noChangeShapeType="1"/>
          </p:cNvSpPr>
          <p:nvPr/>
        </p:nvSpPr>
        <p:spPr bwMode="auto">
          <a:xfrm>
            <a:off x="5181600" y="38100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68" name="Line 56"/>
          <p:cNvSpPr>
            <a:spLocks noChangeShapeType="1"/>
          </p:cNvSpPr>
          <p:nvPr/>
        </p:nvSpPr>
        <p:spPr bwMode="auto">
          <a:xfrm>
            <a:off x="5638800" y="38862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69" name="Line 57"/>
          <p:cNvSpPr>
            <a:spLocks noChangeShapeType="1"/>
          </p:cNvSpPr>
          <p:nvPr/>
        </p:nvSpPr>
        <p:spPr bwMode="auto">
          <a:xfrm flipV="1">
            <a:off x="5943600" y="38100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70" name="Line 58"/>
          <p:cNvSpPr>
            <a:spLocks noChangeShapeType="1"/>
          </p:cNvSpPr>
          <p:nvPr/>
        </p:nvSpPr>
        <p:spPr bwMode="auto">
          <a:xfrm flipV="1">
            <a:off x="6248400" y="36576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71" name="Line 59"/>
          <p:cNvSpPr>
            <a:spLocks noChangeShapeType="1"/>
          </p:cNvSpPr>
          <p:nvPr/>
        </p:nvSpPr>
        <p:spPr bwMode="auto">
          <a:xfrm flipH="1">
            <a:off x="5410200" y="46482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72" name="Line 60"/>
          <p:cNvSpPr>
            <a:spLocks noChangeShapeType="1"/>
          </p:cNvSpPr>
          <p:nvPr/>
        </p:nvSpPr>
        <p:spPr bwMode="auto">
          <a:xfrm>
            <a:off x="4953000" y="34290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73" name="Line 61"/>
          <p:cNvSpPr>
            <a:spLocks noChangeShapeType="1"/>
          </p:cNvSpPr>
          <p:nvPr/>
        </p:nvSpPr>
        <p:spPr bwMode="auto">
          <a:xfrm flipH="1">
            <a:off x="6324600" y="3048000"/>
            <a:ext cx="457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74" name="Line 62"/>
          <p:cNvSpPr>
            <a:spLocks noChangeShapeType="1"/>
          </p:cNvSpPr>
          <p:nvPr/>
        </p:nvSpPr>
        <p:spPr bwMode="auto">
          <a:xfrm>
            <a:off x="5791200" y="3200400"/>
            <a:ext cx="5334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75" name="Line 63"/>
          <p:cNvSpPr>
            <a:spLocks noChangeShapeType="1"/>
          </p:cNvSpPr>
          <p:nvPr/>
        </p:nvSpPr>
        <p:spPr bwMode="auto">
          <a:xfrm>
            <a:off x="4953000" y="34290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76" name="Line 64"/>
          <p:cNvSpPr>
            <a:spLocks noChangeShapeType="1"/>
          </p:cNvSpPr>
          <p:nvPr/>
        </p:nvSpPr>
        <p:spPr bwMode="auto">
          <a:xfrm flipV="1">
            <a:off x="5181600" y="35052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77" name="Line 65"/>
          <p:cNvSpPr>
            <a:spLocks noChangeShapeType="1"/>
          </p:cNvSpPr>
          <p:nvPr/>
        </p:nvSpPr>
        <p:spPr bwMode="auto">
          <a:xfrm flipH="1">
            <a:off x="5943600" y="32766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78" name="Line 66"/>
          <p:cNvSpPr>
            <a:spLocks noChangeShapeType="1"/>
          </p:cNvSpPr>
          <p:nvPr/>
        </p:nvSpPr>
        <p:spPr bwMode="auto">
          <a:xfrm>
            <a:off x="6324600" y="32766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79" name="Line 67"/>
          <p:cNvSpPr>
            <a:spLocks noChangeShapeType="1"/>
          </p:cNvSpPr>
          <p:nvPr/>
        </p:nvSpPr>
        <p:spPr bwMode="auto">
          <a:xfrm>
            <a:off x="5943600" y="35814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80" name="Line 68"/>
          <p:cNvSpPr>
            <a:spLocks noChangeShapeType="1"/>
          </p:cNvSpPr>
          <p:nvPr/>
        </p:nvSpPr>
        <p:spPr bwMode="auto">
          <a:xfrm flipV="1">
            <a:off x="5334000" y="4267200"/>
            <a:ext cx="3048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81" name="Line 69"/>
          <p:cNvSpPr>
            <a:spLocks noChangeShapeType="1"/>
          </p:cNvSpPr>
          <p:nvPr/>
        </p:nvSpPr>
        <p:spPr bwMode="auto">
          <a:xfrm flipV="1">
            <a:off x="5257800" y="43434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82" name="Line 70"/>
          <p:cNvSpPr>
            <a:spLocks noChangeShapeType="1"/>
          </p:cNvSpPr>
          <p:nvPr/>
        </p:nvSpPr>
        <p:spPr bwMode="auto">
          <a:xfrm flipH="1">
            <a:off x="5562600" y="42672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83" name="Line 71"/>
          <p:cNvSpPr>
            <a:spLocks noChangeShapeType="1"/>
          </p:cNvSpPr>
          <p:nvPr/>
        </p:nvSpPr>
        <p:spPr bwMode="auto">
          <a:xfrm>
            <a:off x="5562600" y="45720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84" name="Line 72"/>
          <p:cNvSpPr>
            <a:spLocks noChangeShapeType="1"/>
          </p:cNvSpPr>
          <p:nvPr/>
        </p:nvSpPr>
        <p:spPr bwMode="auto">
          <a:xfrm>
            <a:off x="6248400" y="38100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85" name="Line 73"/>
          <p:cNvSpPr>
            <a:spLocks noChangeShapeType="1"/>
          </p:cNvSpPr>
          <p:nvPr/>
        </p:nvSpPr>
        <p:spPr bwMode="auto">
          <a:xfrm>
            <a:off x="5943600" y="4038600"/>
            <a:ext cx="3048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86" name="Line 74"/>
          <p:cNvSpPr>
            <a:spLocks noChangeShapeType="1"/>
          </p:cNvSpPr>
          <p:nvPr/>
        </p:nvSpPr>
        <p:spPr bwMode="auto">
          <a:xfrm flipV="1">
            <a:off x="5867400" y="44196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87" name="Line 75"/>
          <p:cNvSpPr>
            <a:spLocks noChangeShapeType="1"/>
          </p:cNvSpPr>
          <p:nvPr/>
        </p:nvSpPr>
        <p:spPr bwMode="auto">
          <a:xfrm flipH="1">
            <a:off x="5257800" y="4572000"/>
            <a:ext cx="3048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88" name="Line 76"/>
          <p:cNvSpPr>
            <a:spLocks noChangeShapeType="1"/>
          </p:cNvSpPr>
          <p:nvPr/>
        </p:nvSpPr>
        <p:spPr bwMode="auto">
          <a:xfrm>
            <a:off x="5410200" y="5029200"/>
            <a:ext cx="3810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89" name="Line 77"/>
          <p:cNvSpPr>
            <a:spLocks noChangeShapeType="1"/>
          </p:cNvSpPr>
          <p:nvPr/>
        </p:nvSpPr>
        <p:spPr bwMode="auto">
          <a:xfrm>
            <a:off x="5867400" y="4724400"/>
            <a:ext cx="4572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90" name="Line 78"/>
          <p:cNvSpPr>
            <a:spLocks noChangeShapeType="1"/>
          </p:cNvSpPr>
          <p:nvPr/>
        </p:nvSpPr>
        <p:spPr bwMode="auto">
          <a:xfrm>
            <a:off x="6248400" y="44196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91" name="Line 79"/>
          <p:cNvSpPr>
            <a:spLocks noChangeShapeType="1"/>
          </p:cNvSpPr>
          <p:nvPr/>
        </p:nvSpPr>
        <p:spPr bwMode="auto">
          <a:xfrm flipV="1">
            <a:off x="6248400" y="4267200"/>
            <a:ext cx="3810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0192" name="Line 80"/>
          <p:cNvSpPr>
            <a:spLocks noChangeShapeType="1"/>
          </p:cNvSpPr>
          <p:nvPr/>
        </p:nvSpPr>
        <p:spPr bwMode="auto">
          <a:xfrm>
            <a:off x="6553200" y="39624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93" name="Line 81"/>
          <p:cNvSpPr>
            <a:spLocks noChangeShapeType="1"/>
          </p:cNvSpPr>
          <p:nvPr/>
        </p:nvSpPr>
        <p:spPr bwMode="auto">
          <a:xfrm flipV="1">
            <a:off x="6553200" y="38862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94" name="Line 82"/>
          <p:cNvSpPr>
            <a:spLocks noChangeShapeType="1"/>
          </p:cNvSpPr>
          <p:nvPr/>
        </p:nvSpPr>
        <p:spPr bwMode="auto">
          <a:xfrm flipH="1">
            <a:off x="6248400" y="5105400"/>
            <a:ext cx="4572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95" name="Line 83"/>
          <p:cNvSpPr>
            <a:spLocks noChangeShapeType="1"/>
          </p:cNvSpPr>
          <p:nvPr/>
        </p:nvSpPr>
        <p:spPr bwMode="auto">
          <a:xfrm flipH="1" flipV="1">
            <a:off x="5791200" y="51816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96" name="Line 84"/>
          <p:cNvSpPr>
            <a:spLocks noChangeShapeType="1"/>
          </p:cNvSpPr>
          <p:nvPr/>
        </p:nvSpPr>
        <p:spPr bwMode="auto">
          <a:xfrm flipH="1" flipV="1">
            <a:off x="5257800" y="46482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97" name="Line 85"/>
          <p:cNvSpPr>
            <a:spLocks noChangeShapeType="1"/>
          </p:cNvSpPr>
          <p:nvPr/>
        </p:nvSpPr>
        <p:spPr bwMode="auto">
          <a:xfrm>
            <a:off x="3810000" y="35052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98" name="Line 86"/>
          <p:cNvSpPr>
            <a:spLocks noChangeShapeType="1"/>
          </p:cNvSpPr>
          <p:nvPr/>
        </p:nvSpPr>
        <p:spPr bwMode="auto">
          <a:xfrm>
            <a:off x="2819400" y="35052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199" name="Line 87"/>
          <p:cNvSpPr>
            <a:spLocks noChangeShapeType="1"/>
          </p:cNvSpPr>
          <p:nvPr/>
        </p:nvSpPr>
        <p:spPr bwMode="auto">
          <a:xfrm flipV="1">
            <a:off x="3505200" y="32004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00" name="Line 88"/>
          <p:cNvSpPr>
            <a:spLocks noChangeShapeType="1"/>
          </p:cNvSpPr>
          <p:nvPr/>
        </p:nvSpPr>
        <p:spPr bwMode="auto">
          <a:xfrm>
            <a:off x="3124200" y="33528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01" name="Line 89"/>
          <p:cNvSpPr>
            <a:spLocks noChangeShapeType="1"/>
          </p:cNvSpPr>
          <p:nvPr/>
        </p:nvSpPr>
        <p:spPr bwMode="auto">
          <a:xfrm>
            <a:off x="3581400" y="32004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02" name="Line 90"/>
          <p:cNvSpPr>
            <a:spLocks noChangeShapeType="1"/>
          </p:cNvSpPr>
          <p:nvPr/>
        </p:nvSpPr>
        <p:spPr bwMode="auto">
          <a:xfrm>
            <a:off x="4191000" y="34290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03" name="Line 91"/>
          <p:cNvSpPr>
            <a:spLocks noChangeShapeType="1"/>
          </p:cNvSpPr>
          <p:nvPr/>
        </p:nvSpPr>
        <p:spPr bwMode="auto">
          <a:xfrm flipV="1">
            <a:off x="3962400" y="37338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04" name="Line 92"/>
          <p:cNvSpPr>
            <a:spLocks noChangeShapeType="1"/>
          </p:cNvSpPr>
          <p:nvPr/>
        </p:nvSpPr>
        <p:spPr bwMode="auto">
          <a:xfrm flipV="1">
            <a:off x="4343400" y="34290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05" name="Line 93"/>
          <p:cNvSpPr>
            <a:spLocks noChangeShapeType="1"/>
          </p:cNvSpPr>
          <p:nvPr/>
        </p:nvSpPr>
        <p:spPr bwMode="auto">
          <a:xfrm>
            <a:off x="4572000" y="34290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06" name="Line 94"/>
          <p:cNvSpPr>
            <a:spLocks noChangeShapeType="1"/>
          </p:cNvSpPr>
          <p:nvPr/>
        </p:nvSpPr>
        <p:spPr bwMode="auto">
          <a:xfrm flipV="1">
            <a:off x="4267200" y="4038600"/>
            <a:ext cx="2286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07" name="Line 95"/>
          <p:cNvSpPr>
            <a:spLocks noChangeShapeType="1"/>
          </p:cNvSpPr>
          <p:nvPr/>
        </p:nvSpPr>
        <p:spPr bwMode="auto">
          <a:xfrm>
            <a:off x="4343400" y="36576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08" name="Line 96"/>
          <p:cNvSpPr>
            <a:spLocks noChangeShapeType="1"/>
          </p:cNvSpPr>
          <p:nvPr/>
        </p:nvSpPr>
        <p:spPr bwMode="auto">
          <a:xfrm flipV="1">
            <a:off x="4495800" y="38100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09" name="Line 97"/>
          <p:cNvSpPr>
            <a:spLocks noChangeShapeType="1"/>
          </p:cNvSpPr>
          <p:nvPr/>
        </p:nvSpPr>
        <p:spPr bwMode="auto">
          <a:xfrm flipV="1">
            <a:off x="5105400" y="38100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10" name="Line 98"/>
          <p:cNvSpPr>
            <a:spLocks noChangeShapeType="1"/>
          </p:cNvSpPr>
          <p:nvPr/>
        </p:nvSpPr>
        <p:spPr bwMode="auto">
          <a:xfrm flipH="1">
            <a:off x="4648200" y="3810000"/>
            <a:ext cx="152400" cy="609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11" name="Line 99"/>
          <p:cNvSpPr>
            <a:spLocks noChangeShapeType="1"/>
          </p:cNvSpPr>
          <p:nvPr/>
        </p:nvSpPr>
        <p:spPr bwMode="auto">
          <a:xfrm flipH="1">
            <a:off x="5029200" y="41148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12" name="Line 100"/>
          <p:cNvSpPr>
            <a:spLocks noChangeShapeType="1"/>
          </p:cNvSpPr>
          <p:nvPr/>
        </p:nvSpPr>
        <p:spPr bwMode="auto">
          <a:xfrm>
            <a:off x="5105400" y="4114800"/>
            <a:ext cx="2286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13" name="Line 101"/>
          <p:cNvSpPr>
            <a:spLocks noChangeShapeType="1"/>
          </p:cNvSpPr>
          <p:nvPr/>
        </p:nvSpPr>
        <p:spPr bwMode="auto">
          <a:xfrm flipV="1">
            <a:off x="5638800" y="3886200"/>
            <a:ext cx="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14" name="Line 102"/>
          <p:cNvSpPr>
            <a:spLocks noChangeShapeType="1"/>
          </p:cNvSpPr>
          <p:nvPr/>
        </p:nvSpPr>
        <p:spPr bwMode="auto">
          <a:xfrm flipV="1">
            <a:off x="5638800" y="40386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15" name="Line 103"/>
          <p:cNvSpPr>
            <a:spLocks noChangeShapeType="1"/>
          </p:cNvSpPr>
          <p:nvPr/>
        </p:nvSpPr>
        <p:spPr bwMode="auto">
          <a:xfrm flipV="1">
            <a:off x="3124200" y="48006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16" name="Line 104"/>
          <p:cNvSpPr>
            <a:spLocks noChangeShapeType="1"/>
          </p:cNvSpPr>
          <p:nvPr/>
        </p:nvSpPr>
        <p:spPr bwMode="auto">
          <a:xfrm flipH="1">
            <a:off x="4191000" y="30480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17" name="Line 105"/>
          <p:cNvSpPr>
            <a:spLocks noChangeShapeType="1"/>
          </p:cNvSpPr>
          <p:nvPr/>
        </p:nvSpPr>
        <p:spPr bwMode="auto">
          <a:xfrm>
            <a:off x="4800600" y="30480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18" name="Line 106"/>
          <p:cNvSpPr>
            <a:spLocks noChangeShapeType="1"/>
          </p:cNvSpPr>
          <p:nvPr/>
        </p:nvSpPr>
        <p:spPr bwMode="auto">
          <a:xfrm>
            <a:off x="5181600" y="3124200"/>
            <a:ext cx="6096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19" name="Line 107"/>
          <p:cNvSpPr>
            <a:spLocks noChangeShapeType="1"/>
          </p:cNvSpPr>
          <p:nvPr/>
        </p:nvSpPr>
        <p:spPr bwMode="auto">
          <a:xfrm>
            <a:off x="4800600" y="2971800"/>
            <a:ext cx="1524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20" name="Line 108"/>
          <p:cNvSpPr>
            <a:spLocks noChangeShapeType="1"/>
          </p:cNvSpPr>
          <p:nvPr/>
        </p:nvSpPr>
        <p:spPr bwMode="auto">
          <a:xfrm>
            <a:off x="4343400" y="30480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0221" name="Line 109"/>
          <p:cNvSpPr>
            <a:spLocks noChangeShapeType="1"/>
          </p:cNvSpPr>
          <p:nvPr/>
        </p:nvSpPr>
        <p:spPr bwMode="auto">
          <a:xfrm flipH="1">
            <a:off x="4572000" y="30480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22" name="Line 110"/>
          <p:cNvSpPr>
            <a:spLocks noChangeShapeType="1"/>
          </p:cNvSpPr>
          <p:nvPr/>
        </p:nvSpPr>
        <p:spPr bwMode="auto">
          <a:xfrm flipH="1">
            <a:off x="4953000" y="31242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23" name="Line 111"/>
          <p:cNvSpPr>
            <a:spLocks noChangeShapeType="1"/>
          </p:cNvSpPr>
          <p:nvPr/>
        </p:nvSpPr>
        <p:spPr bwMode="auto">
          <a:xfrm>
            <a:off x="5181600" y="31242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24" name="Line 112"/>
          <p:cNvSpPr>
            <a:spLocks noChangeShapeType="1"/>
          </p:cNvSpPr>
          <p:nvPr/>
        </p:nvSpPr>
        <p:spPr bwMode="auto">
          <a:xfrm flipV="1">
            <a:off x="2514600" y="29718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25" name="Line 113"/>
          <p:cNvSpPr>
            <a:spLocks noChangeShapeType="1"/>
          </p:cNvSpPr>
          <p:nvPr/>
        </p:nvSpPr>
        <p:spPr bwMode="auto">
          <a:xfrm>
            <a:off x="3657600" y="22098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26" name="Line 114"/>
          <p:cNvSpPr>
            <a:spLocks noChangeShapeType="1"/>
          </p:cNvSpPr>
          <p:nvPr/>
        </p:nvSpPr>
        <p:spPr bwMode="auto">
          <a:xfrm>
            <a:off x="3810000" y="25908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27" name="Line 115"/>
          <p:cNvSpPr>
            <a:spLocks noChangeShapeType="1"/>
          </p:cNvSpPr>
          <p:nvPr/>
        </p:nvSpPr>
        <p:spPr bwMode="auto">
          <a:xfrm>
            <a:off x="3733800" y="28956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28" name="Line 116"/>
          <p:cNvSpPr>
            <a:spLocks noChangeShapeType="1"/>
          </p:cNvSpPr>
          <p:nvPr/>
        </p:nvSpPr>
        <p:spPr bwMode="auto">
          <a:xfrm flipH="1">
            <a:off x="3962400" y="3048000"/>
            <a:ext cx="3810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29" name="Line 117"/>
          <p:cNvSpPr>
            <a:spLocks noChangeShapeType="1"/>
          </p:cNvSpPr>
          <p:nvPr/>
        </p:nvSpPr>
        <p:spPr bwMode="auto">
          <a:xfrm flipH="1">
            <a:off x="3124200" y="2819400"/>
            <a:ext cx="228600" cy="533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30" name="Line 118"/>
          <p:cNvSpPr>
            <a:spLocks noChangeShapeType="1"/>
          </p:cNvSpPr>
          <p:nvPr/>
        </p:nvSpPr>
        <p:spPr bwMode="auto">
          <a:xfrm flipV="1">
            <a:off x="4876800" y="22860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31" name="Line 119"/>
          <p:cNvSpPr>
            <a:spLocks noChangeShapeType="1"/>
          </p:cNvSpPr>
          <p:nvPr/>
        </p:nvSpPr>
        <p:spPr bwMode="auto">
          <a:xfrm>
            <a:off x="4343400" y="3048000"/>
            <a:ext cx="4572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32" name="Line 120"/>
          <p:cNvSpPr>
            <a:spLocks noChangeShapeType="1"/>
          </p:cNvSpPr>
          <p:nvPr/>
        </p:nvSpPr>
        <p:spPr bwMode="auto">
          <a:xfrm>
            <a:off x="4876800" y="2514600"/>
            <a:ext cx="457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33" name="Line 121"/>
          <p:cNvSpPr>
            <a:spLocks noChangeShapeType="1"/>
          </p:cNvSpPr>
          <p:nvPr/>
        </p:nvSpPr>
        <p:spPr bwMode="auto">
          <a:xfrm flipH="1">
            <a:off x="6248400" y="2743200"/>
            <a:ext cx="4572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34" name="Line 122"/>
          <p:cNvSpPr>
            <a:spLocks noChangeShapeType="1"/>
          </p:cNvSpPr>
          <p:nvPr/>
        </p:nvSpPr>
        <p:spPr bwMode="auto">
          <a:xfrm flipV="1">
            <a:off x="4495800" y="2514600"/>
            <a:ext cx="3810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35" name="Line 123"/>
          <p:cNvSpPr>
            <a:spLocks noChangeShapeType="1"/>
          </p:cNvSpPr>
          <p:nvPr/>
        </p:nvSpPr>
        <p:spPr bwMode="auto">
          <a:xfrm>
            <a:off x="5257800" y="2286000"/>
            <a:ext cx="6096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36" name="Line 124"/>
          <p:cNvSpPr>
            <a:spLocks noChangeShapeType="1"/>
          </p:cNvSpPr>
          <p:nvPr/>
        </p:nvSpPr>
        <p:spPr bwMode="auto">
          <a:xfrm>
            <a:off x="5867400" y="2362200"/>
            <a:ext cx="4572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37" name="Line 125"/>
          <p:cNvSpPr>
            <a:spLocks noChangeShapeType="1"/>
          </p:cNvSpPr>
          <p:nvPr/>
        </p:nvSpPr>
        <p:spPr bwMode="auto">
          <a:xfrm>
            <a:off x="6324600" y="25146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38" name="Line 126"/>
          <p:cNvSpPr>
            <a:spLocks noChangeShapeType="1"/>
          </p:cNvSpPr>
          <p:nvPr/>
        </p:nvSpPr>
        <p:spPr bwMode="auto">
          <a:xfrm flipH="1" flipV="1">
            <a:off x="5791200" y="28194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39" name="Line 127"/>
          <p:cNvSpPr>
            <a:spLocks noChangeShapeType="1"/>
          </p:cNvSpPr>
          <p:nvPr/>
        </p:nvSpPr>
        <p:spPr bwMode="auto">
          <a:xfrm flipH="1" flipV="1">
            <a:off x="5334000" y="27432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40" name="Line 128"/>
          <p:cNvSpPr>
            <a:spLocks noChangeShapeType="1"/>
          </p:cNvSpPr>
          <p:nvPr/>
        </p:nvSpPr>
        <p:spPr bwMode="auto">
          <a:xfrm>
            <a:off x="4038600" y="2286000"/>
            <a:ext cx="381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41" name="Line 129"/>
          <p:cNvSpPr>
            <a:spLocks noChangeShapeType="1"/>
          </p:cNvSpPr>
          <p:nvPr/>
        </p:nvSpPr>
        <p:spPr bwMode="auto">
          <a:xfrm flipV="1">
            <a:off x="4419600" y="2057400"/>
            <a:ext cx="2286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42" name="Line 130"/>
          <p:cNvSpPr>
            <a:spLocks noChangeShapeType="1"/>
          </p:cNvSpPr>
          <p:nvPr/>
        </p:nvSpPr>
        <p:spPr bwMode="auto">
          <a:xfrm flipV="1">
            <a:off x="4648200" y="1752600"/>
            <a:ext cx="457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43" name="Line 131"/>
          <p:cNvSpPr>
            <a:spLocks noChangeShapeType="1"/>
          </p:cNvSpPr>
          <p:nvPr/>
        </p:nvSpPr>
        <p:spPr bwMode="auto">
          <a:xfrm>
            <a:off x="5105400" y="1752600"/>
            <a:ext cx="5334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44" name="Line 132"/>
          <p:cNvSpPr>
            <a:spLocks noChangeShapeType="1"/>
          </p:cNvSpPr>
          <p:nvPr/>
        </p:nvSpPr>
        <p:spPr bwMode="auto">
          <a:xfrm>
            <a:off x="5638800" y="1905000"/>
            <a:ext cx="6096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45" name="Line 133"/>
          <p:cNvSpPr>
            <a:spLocks noChangeShapeType="1"/>
          </p:cNvSpPr>
          <p:nvPr/>
        </p:nvSpPr>
        <p:spPr bwMode="auto">
          <a:xfrm>
            <a:off x="6248400" y="2057400"/>
            <a:ext cx="457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46" name="Line 134"/>
          <p:cNvSpPr>
            <a:spLocks noChangeShapeType="1"/>
          </p:cNvSpPr>
          <p:nvPr/>
        </p:nvSpPr>
        <p:spPr bwMode="auto">
          <a:xfrm>
            <a:off x="6705600" y="22860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47" name="Line 135"/>
          <p:cNvSpPr>
            <a:spLocks noChangeShapeType="1"/>
          </p:cNvSpPr>
          <p:nvPr/>
        </p:nvSpPr>
        <p:spPr bwMode="auto">
          <a:xfrm>
            <a:off x="3276600" y="2514600"/>
            <a:ext cx="76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48" name="Line 136"/>
          <p:cNvSpPr>
            <a:spLocks noChangeShapeType="1"/>
          </p:cNvSpPr>
          <p:nvPr/>
        </p:nvSpPr>
        <p:spPr bwMode="auto">
          <a:xfrm>
            <a:off x="1752600" y="35052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49" name="Line 137"/>
          <p:cNvSpPr>
            <a:spLocks noChangeShapeType="1"/>
          </p:cNvSpPr>
          <p:nvPr/>
        </p:nvSpPr>
        <p:spPr bwMode="auto">
          <a:xfrm>
            <a:off x="1752600" y="35052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50" name="Line 138"/>
          <p:cNvSpPr>
            <a:spLocks noChangeShapeType="1"/>
          </p:cNvSpPr>
          <p:nvPr/>
        </p:nvSpPr>
        <p:spPr bwMode="auto">
          <a:xfrm>
            <a:off x="2514600" y="37338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51" name="Line 139"/>
          <p:cNvSpPr>
            <a:spLocks noChangeShapeType="1"/>
          </p:cNvSpPr>
          <p:nvPr/>
        </p:nvSpPr>
        <p:spPr bwMode="auto">
          <a:xfrm>
            <a:off x="2895600" y="29718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52" name="Line 140"/>
          <p:cNvSpPr>
            <a:spLocks noChangeShapeType="1"/>
          </p:cNvSpPr>
          <p:nvPr/>
        </p:nvSpPr>
        <p:spPr bwMode="auto">
          <a:xfrm>
            <a:off x="3352800" y="2819400"/>
            <a:ext cx="304800" cy="8255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53" name="Line 141"/>
          <p:cNvSpPr>
            <a:spLocks noChangeShapeType="1"/>
          </p:cNvSpPr>
          <p:nvPr/>
        </p:nvSpPr>
        <p:spPr bwMode="auto">
          <a:xfrm flipV="1">
            <a:off x="2209800" y="3276600"/>
            <a:ext cx="3048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54" name="Line 142"/>
          <p:cNvSpPr>
            <a:spLocks noChangeShapeType="1"/>
          </p:cNvSpPr>
          <p:nvPr/>
        </p:nvSpPr>
        <p:spPr bwMode="auto">
          <a:xfrm flipH="1">
            <a:off x="2895600" y="2819400"/>
            <a:ext cx="4572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55" name="Line 143"/>
          <p:cNvSpPr>
            <a:spLocks noChangeShapeType="1"/>
          </p:cNvSpPr>
          <p:nvPr/>
        </p:nvSpPr>
        <p:spPr bwMode="auto">
          <a:xfrm flipH="1">
            <a:off x="3581400" y="28956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56" name="Line 144"/>
          <p:cNvSpPr>
            <a:spLocks noChangeShapeType="1"/>
          </p:cNvSpPr>
          <p:nvPr/>
        </p:nvSpPr>
        <p:spPr bwMode="auto">
          <a:xfrm>
            <a:off x="3352800" y="28194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57" name="Line 145"/>
          <p:cNvSpPr>
            <a:spLocks noChangeShapeType="1"/>
          </p:cNvSpPr>
          <p:nvPr/>
        </p:nvSpPr>
        <p:spPr bwMode="auto">
          <a:xfrm>
            <a:off x="2209800" y="35814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58" name="Line 146"/>
          <p:cNvSpPr>
            <a:spLocks noChangeShapeType="1"/>
          </p:cNvSpPr>
          <p:nvPr/>
        </p:nvSpPr>
        <p:spPr bwMode="auto">
          <a:xfrm flipV="1">
            <a:off x="2819400" y="36576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59" name="Line 147"/>
          <p:cNvSpPr>
            <a:spLocks noChangeShapeType="1"/>
          </p:cNvSpPr>
          <p:nvPr/>
        </p:nvSpPr>
        <p:spPr bwMode="auto">
          <a:xfrm flipV="1">
            <a:off x="2514600" y="35052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60" name="Line 148"/>
          <p:cNvSpPr>
            <a:spLocks noChangeShapeType="1"/>
          </p:cNvSpPr>
          <p:nvPr/>
        </p:nvSpPr>
        <p:spPr bwMode="auto">
          <a:xfrm flipV="1">
            <a:off x="3733800" y="2743200"/>
            <a:ext cx="3810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61" name="Line 149"/>
          <p:cNvSpPr>
            <a:spLocks noChangeShapeType="1"/>
          </p:cNvSpPr>
          <p:nvPr/>
        </p:nvSpPr>
        <p:spPr bwMode="auto">
          <a:xfrm>
            <a:off x="3276600" y="2438400"/>
            <a:ext cx="5334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62" name="Line 150"/>
          <p:cNvSpPr>
            <a:spLocks noChangeShapeType="1"/>
          </p:cNvSpPr>
          <p:nvPr/>
        </p:nvSpPr>
        <p:spPr bwMode="auto">
          <a:xfrm flipV="1">
            <a:off x="1905000" y="3581400"/>
            <a:ext cx="3048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63" name="Line 151"/>
          <p:cNvSpPr>
            <a:spLocks noChangeShapeType="1"/>
          </p:cNvSpPr>
          <p:nvPr/>
        </p:nvSpPr>
        <p:spPr bwMode="auto">
          <a:xfrm flipV="1">
            <a:off x="2362200" y="37338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64" name="Line 152"/>
          <p:cNvSpPr>
            <a:spLocks noChangeShapeType="1"/>
          </p:cNvSpPr>
          <p:nvPr/>
        </p:nvSpPr>
        <p:spPr bwMode="auto">
          <a:xfrm flipV="1">
            <a:off x="2971800" y="3886200"/>
            <a:ext cx="457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65" name="Line 153"/>
          <p:cNvSpPr>
            <a:spLocks noChangeShapeType="1"/>
          </p:cNvSpPr>
          <p:nvPr/>
        </p:nvSpPr>
        <p:spPr bwMode="auto">
          <a:xfrm flipH="1">
            <a:off x="3810000" y="32004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66" name="Line 154"/>
          <p:cNvSpPr>
            <a:spLocks noChangeShapeType="1"/>
          </p:cNvSpPr>
          <p:nvPr/>
        </p:nvSpPr>
        <p:spPr bwMode="auto">
          <a:xfrm flipV="1">
            <a:off x="3962400" y="2743200"/>
            <a:ext cx="1524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67" name="Line 155"/>
          <p:cNvSpPr>
            <a:spLocks noChangeShapeType="1"/>
          </p:cNvSpPr>
          <p:nvPr/>
        </p:nvSpPr>
        <p:spPr bwMode="auto">
          <a:xfrm flipH="1" flipV="1">
            <a:off x="4038600" y="22860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68" name="Line 156"/>
          <p:cNvSpPr>
            <a:spLocks noChangeShapeType="1"/>
          </p:cNvSpPr>
          <p:nvPr/>
        </p:nvSpPr>
        <p:spPr bwMode="auto">
          <a:xfrm>
            <a:off x="4419600" y="22860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69" name="Line 157"/>
          <p:cNvSpPr>
            <a:spLocks noChangeShapeType="1"/>
          </p:cNvSpPr>
          <p:nvPr/>
        </p:nvSpPr>
        <p:spPr bwMode="auto">
          <a:xfrm flipH="1">
            <a:off x="4114800" y="26670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70" name="Line 158"/>
          <p:cNvSpPr>
            <a:spLocks noChangeShapeType="1"/>
          </p:cNvSpPr>
          <p:nvPr/>
        </p:nvSpPr>
        <p:spPr bwMode="auto">
          <a:xfrm flipH="1">
            <a:off x="4343400" y="26670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71" name="Line 159"/>
          <p:cNvSpPr>
            <a:spLocks noChangeShapeType="1"/>
          </p:cNvSpPr>
          <p:nvPr/>
        </p:nvSpPr>
        <p:spPr bwMode="auto">
          <a:xfrm>
            <a:off x="4114800" y="27432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72" name="Line 160"/>
          <p:cNvSpPr>
            <a:spLocks noChangeShapeType="1"/>
          </p:cNvSpPr>
          <p:nvPr/>
        </p:nvSpPr>
        <p:spPr bwMode="auto">
          <a:xfrm flipV="1">
            <a:off x="3810000" y="34290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73" name="Line 161"/>
          <p:cNvSpPr>
            <a:spLocks noChangeShapeType="1"/>
          </p:cNvSpPr>
          <p:nvPr/>
        </p:nvSpPr>
        <p:spPr bwMode="auto">
          <a:xfrm flipV="1">
            <a:off x="3429000" y="35814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74" name="Line 162"/>
          <p:cNvSpPr>
            <a:spLocks noChangeShapeType="1"/>
          </p:cNvSpPr>
          <p:nvPr/>
        </p:nvSpPr>
        <p:spPr bwMode="auto">
          <a:xfrm flipV="1">
            <a:off x="3429000" y="3810000"/>
            <a:ext cx="5334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75" name="Line 163"/>
          <p:cNvSpPr>
            <a:spLocks noChangeShapeType="1"/>
          </p:cNvSpPr>
          <p:nvPr/>
        </p:nvSpPr>
        <p:spPr bwMode="auto">
          <a:xfrm>
            <a:off x="4648200" y="2057400"/>
            <a:ext cx="2286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76" name="Line 164"/>
          <p:cNvSpPr>
            <a:spLocks noChangeShapeType="1"/>
          </p:cNvSpPr>
          <p:nvPr/>
        </p:nvSpPr>
        <p:spPr bwMode="auto">
          <a:xfrm flipH="1">
            <a:off x="3352800" y="2209800"/>
            <a:ext cx="304800" cy="609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77" name="Line 165"/>
          <p:cNvSpPr>
            <a:spLocks noChangeShapeType="1"/>
          </p:cNvSpPr>
          <p:nvPr/>
        </p:nvSpPr>
        <p:spPr bwMode="auto">
          <a:xfrm>
            <a:off x="2819400" y="2590800"/>
            <a:ext cx="5334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78" name="Line 166"/>
          <p:cNvSpPr>
            <a:spLocks noChangeShapeType="1"/>
          </p:cNvSpPr>
          <p:nvPr/>
        </p:nvSpPr>
        <p:spPr bwMode="auto">
          <a:xfrm>
            <a:off x="2514600" y="3276600"/>
            <a:ext cx="304800" cy="609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79" name="Line 167"/>
          <p:cNvSpPr>
            <a:spLocks noChangeShapeType="1"/>
          </p:cNvSpPr>
          <p:nvPr/>
        </p:nvSpPr>
        <p:spPr bwMode="auto">
          <a:xfrm>
            <a:off x="1905000" y="2438400"/>
            <a:ext cx="457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80" name="Line 168"/>
          <p:cNvSpPr>
            <a:spLocks noChangeShapeType="1"/>
          </p:cNvSpPr>
          <p:nvPr/>
        </p:nvSpPr>
        <p:spPr bwMode="auto">
          <a:xfrm flipH="1">
            <a:off x="2362200" y="2209800"/>
            <a:ext cx="533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81" name="Line 169"/>
          <p:cNvSpPr>
            <a:spLocks noChangeShapeType="1"/>
          </p:cNvSpPr>
          <p:nvPr/>
        </p:nvSpPr>
        <p:spPr bwMode="auto">
          <a:xfrm flipH="1" flipV="1">
            <a:off x="2895600" y="2971800"/>
            <a:ext cx="685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82" name="Line 170"/>
          <p:cNvSpPr>
            <a:spLocks noChangeShapeType="1"/>
          </p:cNvSpPr>
          <p:nvPr/>
        </p:nvSpPr>
        <p:spPr bwMode="auto">
          <a:xfrm>
            <a:off x="5105400" y="1752600"/>
            <a:ext cx="152400" cy="533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83" name="Line 171"/>
          <p:cNvSpPr>
            <a:spLocks noChangeShapeType="1"/>
          </p:cNvSpPr>
          <p:nvPr/>
        </p:nvSpPr>
        <p:spPr bwMode="auto">
          <a:xfrm flipH="1">
            <a:off x="5867400" y="20574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84" name="Line 172"/>
          <p:cNvSpPr>
            <a:spLocks noChangeShapeType="1"/>
          </p:cNvSpPr>
          <p:nvPr/>
        </p:nvSpPr>
        <p:spPr bwMode="auto">
          <a:xfrm>
            <a:off x="5638800" y="1905000"/>
            <a:ext cx="2286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85" name="Line 173"/>
          <p:cNvSpPr>
            <a:spLocks noChangeShapeType="1"/>
          </p:cNvSpPr>
          <p:nvPr/>
        </p:nvSpPr>
        <p:spPr bwMode="auto">
          <a:xfrm>
            <a:off x="6248400" y="20574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86" name="Line 174"/>
          <p:cNvSpPr>
            <a:spLocks noChangeShapeType="1"/>
          </p:cNvSpPr>
          <p:nvPr/>
        </p:nvSpPr>
        <p:spPr bwMode="auto">
          <a:xfrm flipH="1">
            <a:off x="6324600" y="22860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0287" name="Line 175"/>
          <p:cNvSpPr>
            <a:spLocks noChangeShapeType="1"/>
          </p:cNvSpPr>
          <p:nvPr/>
        </p:nvSpPr>
        <p:spPr bwMode="auto">
          <a:xfrm>
            <a:off x="7086600" y="25146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88" name="Line 176"/>
          <p:cNvSpPr>
            <a:spLocks noChangeShapeType="1"/>
          </p:cNvSpPr>
          <p:nvPr/>
        </p:nvSpPr>
        <p:spPr bwMode="auto">
          <a:xfrm>
            <a:off x="6705600" y="27432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89" name="Line 177"/>
          <p:cNvSpPr>
            <a:spLocks noChangeShapeType="1"/>
          </p:cNvSpPr>
          <p:nvPr/>
        </p:nvSpPr>
        <p:spPr bwMode="auto">
          <a:xfrm flipH="1">
            <a:off x="7162800" y="28956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90" name="Line 178"/>
          <p:cNvSpPr>
            <a:spLocks noChangeShapeType="1"/>
          </p:cNvSpPr>
          <p:nvPr/>
        </p:nvSpPr>
        <p:spPr bwMode="auto">
          <a:xfrm flipH="1" flipV="1">
            <a:off x="6781800" y="31242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91" name="Line 179"/>
          <p:cNvSpPr>
            <a:spLocks noChangeShapeType="1"/>
          </p:cNvSpPr>
          <p:nvPr/>
        </p:nvSpPr>
        <p:spPr bwMode="auto">
          <a:xfrm flipH="1">
            <a:off x="5181600" y="27432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0292" name="Line 180"/>
          <p:cNvSpPr>
            <a:spLocks noChangeShapeType="1"/>
          </p:cNvSpPr>
          <p:nvPr/>
        </p:nvSpPr>
        <p:spPr bwMode="auto">
          <a:xfrm flipH="1">
            <a:off x="4800600" y="2514600"/>
            <a:ext cx="76200" cy="533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93" name="Line 181"/>
          <p:cNvSpPr>
            <a:spLocks noChangeShapeType="1"/>
          </p:cNvSpPr>
          <p:nvPr/>
        </p:nvSpPr>
        <p:spPr bwMode="auto">
          <a:xfrm>
            <a:off x="4495800" y="2667000"/>
            <a:ext cx="3048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94" name="Line 182"/>
          <p:cNvSpPr>
            <a:spLocks noChangeShapeType="1"/>
          </p:cNvSpPr>
          <p:nvPr/>
        </p:nvSpPr>
        <p:spPr bwMode="auto">
          <a:xfrm>
            <a:off x="5257800" y="22860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95" name="Line 183"/>
          <p:cNvSpPr>
            <a:spLocks noChangeShapeType="1"/>
          </p:cNvSpPr>
          <p:nvPr/>
        </p:nvSpPr>
        <p:spPr bwMode="auto">
          <a:xfrm flipH="1">
            <a:off x="5791200" y="23622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96" name="Line 184"/>
          <p:cNvSpPr>
            <a:spLocks noChangeShapeType="1"/>
          </p:cNvSpPr>
          <p:nvPr/>
        </p:nvSpPr>
        <p:spPr bwMode="auto">
          <a:xfrm flipH="1">
            <a:off x="6248400" y="25146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97" name="Line 185"/>
          <p:cNvSpPr>
            <a:spLocks noChangeShapeType="1"/>
          </p:cNvSpPr>
          <p:nvPr/>
        </p:nvSpPr>
        <p:spPr bwMode="auto">
          <a:xfrm>
            <a:off x="5791200" y="2819400"/>
            <a:ext cx="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98" name="Line 186"/>
          <p:cNvSpPr>
            <a:spLocks noChangeShapeType="1"/>
          </p:cNvSpPr>
          <p:nvPr/>
        </p:nvSpPr>
        <p:spPr bwMode="auto">
          <a:xfrm>
            <a:off x="4191000" y="3429000"/>
            <a:ext cx="381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299" name="Line 187"/>
          <p:cNvSpPr>
            <a:spLocks noChangeShapeType="1"/>
          </p:cNvSpPr>
          <p:nvPr/>
        </p:nvSpPr>
        <p:spPr bwMode="auto">
          <a:xfrm>
            <a:off x="4572000" y="3429000"/>
            <a:ext cx="381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300" name="Line 188"/>
          <p:cNvSpPr>
            <a:spLocks noChangeShapeType="1"/>
          </p:cNvSpPr>
          <p:nvPr/>
        </p:nvSpPr>
        <p:spPr bwMode="auto">
          <a:xfrm flipH="1">
            <a:off x="5410200" y="32004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301" name="Line 189"/>
          <p:cNvSpPr>
            <a:spLocks noChangeShapeType="1"/>
          </p:cNvSpPr>
          <p:nvPr/>
        </p:nvSpPr>
        <p:spPr bwMode="auto">
          <a:xfrm>
            <a:off x="5410200" y="35052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302" name="Line 190"/>
          <p:cNvSpPr>
            <a:spLocks noChangeShapeType="1"/>
          </p:cNvSpPr>
          <p:nvPr/>
        </p:nvSpPr>
        <p:spPr bwMode="auto">
          <a:xfrm flipH="1" flipV="1">
            <a:off x="5029200" y="4419600"/>
            <a:ext cx="2286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303" name="Line 191"/>
          <p:cNvSpPr>
            <a:spLocks noChangeShapeType="1"/>
          </p:cNvSpPr>
          <p:nvPr/>
        </p:nvSpPr>
        <p:spPr bwMode="auto">
          <a:xfrm flipH="1">
            <a:off x="1752600" y="32004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304" name="Line 192"/>
          <p:cNvSpPr>
            <a:spLocks noChangeShapeType="1"/>
          </p:cNvSpPr>
          <p:nvPr/>
        </p:nvSpPr>
        <p:spPr bwMode="auto">
          <a:xfrm>
            <a:off x="3657600" y="22098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305" name="Line 193"/>
          <p:cNvSpPr>
            <a:spLocks noChangeShapeType="1"/>
          </p:cNvSpPr>
          <p:nvPr/>
        </p:nvSpPr>
        <p:spPr bwMode="auto">
          <a:xfrm>
            <a:off x="2514600" y="32766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306" name="Line 194"/>
          <p:cNvSpPr>
            <a:spLocks noChangeShapeType="1"/>
          </p:cNvSpPr>
          <p:nvPr/>
        </p:nvSpPr>
        <p:spPr bwMode="auto">
          <a:xfrm>
            <a:off x="2819400" y="18288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307" name="Line 195"/>
          <p:cNvSpPr>
            <a:spLocks noChangeShapeType="1"/>
          </p:cNvSpPr>
          <p:nvPr/>
        </p:nvSpPr>
        <p:spPr bwMode="auto">
          <a:xfrm>
            <a:off x="2514600" y="2133600"/>
            <a:ext cx="3048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308" name="Line 196"/>
          <p:cNvSpPr>
            <a:spLocks noChangeShapeType="1"/>
          </p:cNvSpPr>
          <p:nvPr/>
        </p:nvSpPr>
        <p:spPr bwMode="auto">
          <a:xfrm flipV="1">
            <a:off x="2438400" y="1752600"/>
            <a:ext cx="3810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0309" name="Line 197"/>
          <p:cNvSpPr>
            <a:spLocks noChangeShapeType="1"/>
          </p:cNvSpPr>
          <p:nvPr/>
        </p:nvSpPr>
        <p:spPr bwMode="auto">
          <a:xfrm flipV="1">
            <a:off x="1905000" y="2133600"/>
            <a:ext cx="457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0310" name="Line 198"/>
          <p:cNvSpPr>
            <a:spLocks noChangeShapeType="1"/>
          </p:cNvSpPr>
          <p:nvPr/>
        </p:nvSpPr>
        <p:spPr bwMode="auto">
          <a:xfrm flipH="1">
            <a:off x="2362200" y="2209800"/>
            <a:ext cx="76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311" name="Line 199"/>
          <p:cNvSpPr>
            <a:spLocks noChangeShapeType="1"/>
          </p:cNvSpPr>
          <p:nvPr/>
        </p:nvSpPr>
        <p:spPr bwMode="auto">
          <a:xfrm>
            <a:off x="1981200" y="2438400"/>
            <a:ext cx="3048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312" name="Line 200"/>
          <p:cNvSpPr>
            <a:spLocks noChangeShapeType="1"/>
          </p:cNvSpPr>
          <p:nvPr/>
        </p:nvSpPr>
        <p:spPr bwMode="auto">
          <a:xfrm flipH="1">
            <a:off x="1752600" y="2514600"/>
            <a:ext cx="1524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0313" name="Line 201"/>
          <p:cNvSpPr>
            <a:spLocks noChangeShapeType="1"/>
          </p:cNvSpPr>
          <p:nvPr/>
        </p:nvSpPr>
        <p:spPr bwMode="auto">
          <a:xfrm>
            <a:off x="2895600" y="17526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314" name="Line 202"/>
          <p:cNvSpPr>
            <a:spLocks noChangeShapeType="1"/>
          </p:cNvSpPr>
          <p:nvPr/>
        </p:nvSpPr>
        <p:spPr bwMode="auto">
          <a:xfrm flipV="1">
            <a:off x="2895600" y="19812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0315" name="Line 203"/>
          <p:cNvSpPr>
            <a:spLocks noChangeShapeType="1"/>
          </p:cNvSpPr>
          <p:nvPr/>
        </p:nvSpPr>
        <p:spPr bwMode="auto">
          <a:xfrm>
            <a:off x="2895600" y="22098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0316" name="Line 204"/>
          <p:cNvSpPr>
            <a:spLocks noChangeShapeType="1"/>
          </p:cNvSpPr>
          <p:nvPr/>
        </p:nvSpPr>
        <p:spPr bwMode="auto">
          <a:xfrm flipH="1">
            <a:off x="2819400" y="2286000"/>
            <a:ext cx="76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317" name="Line 205"/>
          <p:cNvSpPr>
            <a:spLocks noChangeShapeType="1"/>
          </p:cNvSpPr>
          <p:nvPr/>
        </p:nvSpPr>
        <p:spPr bwMode="auto">
          <a:xfrm flipH="1">
            <a:off x="2895600" y="2438400"/>
            <a:ext cx="3810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0318" name="Line 206"/>
          <p:cNvSpPr>
            <a:spLocks noChangeShapeType="1"/>
          </p:cNvSpPr>
          <p:nvPr/>
        </p:nvSpPr>
        <p:spPr bwMode="auto">
          <a:xfrm flipV="1">
            <a:off x="1828800" y="2514600"/>
            <a:ext cx="457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319" name="Line 207"/>
          <p:cNvSpPr>
            <a:spLocks noChangeShapeType="1"/>
          </p:cNvSpPr>
          <p:nvPr/>
        </p:nvSpPr>
        <p:spPr bwMode="auto">
          <a:xfrm>
            <a:off x="2362200" y="2590800"/>
            <a:ext cx="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320" name="Line 208"/>
          <p:cNvSpPr>
            <a:spLocks noChangeShapeType="1"/>
          </p:cNvSpPr>
          <p:nvPr/>
        </p:nvSpPr>
        <p:spPr bwMode="auto">
          <a:xfrm>
            <a:off x="2438400" y="2514600"/>
            <a:ext cx="3048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0321" name="Line 209"/>
          <p:cNvSpPr>
            <a:spLocks noChangeShapeType="1"/>
          </p:cNvSpPr>
          <p:nvPr/>
        </p:nvSpPr>
        <p:spPr bwMode="auto">
          <a:xfrm flipV="1">
            <a:off x="2438400" y="26670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0322" name="Line 210"/>
          <p:cNvSpPr>
            <a:spLocks noChangeShapeType="1"/>
          </p:cNvSpPr>
          <p:nvPr/>
        </p:nvSpPr>
        <p:spPr bwMode="auto">
          <a:xfrm>
            <a:off x="1828800" y="28194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0323" name="Line 211"/>
          <p:cNvSpPr>
            <a:spLocks noChangeShapeType="1"/>
          </p:cNvSpPr>
          <p:nvPr/>
        </p:nvSpPr>
        <p:spPr bwMode="auto">
          <a:xfrm>
            <a:off x="3276600" y="2057400"/>
            <a:ext cx="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324" name="Line 212"/>
          <p:cNvSpPr>
            <a:spLocks noChangeShapeType="1"/>
          </p:cNvSpPr>
          <p:nvPr/>
        </p:nvSpPr>
        <p:spPr bwMode="auto">
          <a:xfrm>
            <a:off x="3352800" y="19812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0325" name="Line 213"/>
          <p:cNvSpPr>
            <a:spLocks noChangeShapeType="1"/>
          </p:cNvSpPr>
          <p:nvPr/>
        </p:nvSpPr>
        <p:spPr bwMode="auto">
          <a:xfrm flipV="1">
            <a:off x="3352800" y="22098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0326" name="Line 214"/>
          <p:cNvSpPr>
            <a:spLocks noChangeShapeType="1"/>
          </p:cNvSpPr>
          <p:nvPr/>
        </p:nvSpPr>
        <p:spPr bwMode="auto">
          <a:xfrm>
            <a:off x="2819400" y="2667000"/>
            <a:ext cx="76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327" name="Line 215"/>
          <p:cNvSpPr>
            <a:spLocks noChangeShapeType="1"/>
          </p:cNvSpPr>
          <p:nvPr/>
        </p:nvSpPr>
        <p:spPr bwMode="auto">
          <a:xfrm>
            <a:off x="2362200" y="2971800"/>
            <a:ext cx="1524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328" name="Line 216"/>
          <p:cNvSpPr>
            <a:spLocks noChangeShapeType="1"/>
          </p:cNvSpPr>
          <p:nvPr/>
        </p:nvSpPr>
        <p:spPr bwMode="auto">
          <a:xfrm>
            <a:off x="1752600" y="28194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0329" name="Line 217"/>
          <p:cNvSpPr>
            <a:spLocks noChangeShapeType="1"/>
          </p:cNvSpPr>
          <p:nvPr/>
        </p:nvSpPr>
        <p:spPr bwMode="auto">
          <a:xfrm>
            <a:off x="1981200" y="3200400"/>
            <a:ext cx="5334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0330" name="Line 218"/>
          <p:cNvSpPr>
            <a:spLocks noChangeShapeType="1"/>
          </p:cNvSpPr>
          <p:nvPr/>
        </p:nvSpPr>
        <p:spPr bwMode="auto">
          <a:xfrm flipV="1">
            <a:off x="1981200" y="28956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0331" name="Oval 219"/>
          <p:cNvSpPr>
            <a:spLocks noChangeArrowheads="1"/>
          </p:cNvSpPr>
          <p:nvPr/>
        </p:nvSpPr>
        <p:spPr bwMode="auto">
          <a:xfrm>
            <a:off x="1828800" y="2362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32" name="Oval 220"/>
          <p:cNvSpPr>
            <a:spLocks noChangeArrowheads="1"/>
          </p:cNvSpPr>
          <p:nvPr/>
        </p:nvSpPr>
        <p:spPr bwMode="auto">
          <a:xfrm>
            <a:off x="2286000" y="2438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33" name="Oval 221"/>
          <p:cNvSpPr>
            <a:spLocks noChangeArrowheads="1"/>
          </p:cNvSpPr>
          <p:nvPr/>
        </p:nvSpPr>
        <p:spPr bwMode="auto">
          <a:xfrm>
            <a:off x="1676400" y="2743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34" name="Oval 222"/>
          <p:cNvSpPr>
            <a:spLocks noChangeArrowheads="1"/>
          </p:cNvSpPr>
          <p:nvPr/>
        </p:nvSpPr>
        <p:spPr bwMode="auto">
          <a:xfrm>
            <a:off x="27432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35" name="Oval 223"/>
          <p:cNvSpPr>
            <a:spLocks noChangeArrowheads="1"/>
          </p:cNvSpPr>
          <p:nvPr/>
        </p:nvSpPr>
        <p:spPr bwMode="auto">
          <a:xfrm>
            <a:off x="2819400" y="2133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36" name="Oval 224"/>
          <p:cNvSpPr>
            <a:spLocks noChangeArrowheads="1"/>
          </p:cNvSpPr>
          <p:nvPr/>
        </p:nvSpPr>
        <p:spPr bwMode="auto">
          <a:xfrm>
            <a:off x="3200400" y="1905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37" name="Oval 225"/>
          <p:cNvSpPr>
            <a:spLocks noChangeArrowheads="1"/>
          </p:cNvSpPr>
          <p:nvPr/>
        </p:nvSpPr>
        <p:spPr bwMode="auto">
          <a:xfrm>
            <a:off x="2743200" y="2514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38" name="Oval 226"/>
          <p:cNvSpPr>
            <a:spLocks noChangeArrowheads="1"/>
          </p:cNvSpPr>
          <p:nvPr/>
        </p:nvSpPr>
        <p:spPr bwMode="auto">
          <a:xfrm>
            <a:off x="2286000" y="2819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39" name="Oval 227"/>
          <p:cNvSpPr>
            <a:spLocks noChangeArrowheads="1"/>
          </p:cNvSpPr>
          <p:nvPr/>
        </p:nvSpPr>
        <p:spPr bwMode="auto">
          <a:xfrm>
            <a:off x="2819400" y="28956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40" name="Oval 228"/>
          <p:cNvSpPr>
            <a:spLocks noChangeArrowheads="1"/>
          </p:cNvSpPr>
          <p:nvPr/>
        </p:nvSpPr>
        <p:spPr bwMode="auto">
          <a:xfrm>
            <a:off x="3200400" y="2362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41" name="Oval 229"/>
          <p:cNvSpPr>
            <a:spLocks noChangeArrowheads="1"/>
          </p:cNvSpPr>
          <p:nvPr/>
        </p:nvSpPr>
        <p:spPr bwMode="auto">
          <a:xfrm>
            <a:off x="1905000" y="3124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42" name="Oval 230"/>
          <p:cNvSpPr>
            <a:spLocks noChangeArrowheads="1"/>
          </p:cNvSpPr>
          <p:nvPr/>
        </p:nvSpPr>
        <p:spPr bwMode="auto">
          <a:xfrm>
            <a:off x="24384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43" name="Oval 231"/>
          <p:cNvSpPr>
            <a:spLocks noChangeArrowheads="1"/>
          </p:cNvSpPr>
          <p:nvPr/>
        </p:nvSpPr>
        <p:spPr bwMode="auto">
          <a:xfrm>
            <a:off x="3276600" y="2743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44" name="Oval 232"/>
          <p:cNvSpPr>
            <a:spLocks noChangeArrowheads="1"/>
          </p:cNvSpPr>
          <p:nvPr/>
        </p:nvSpPr>
        <p:spPr bwMode="auto">
          <a:xfrm>
            <a:off x="3581400" y="2133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45" name="Oval 233"/>
          <p:cNvSpPr>
            <a:spLocks noChangeArrowheads="1"/>
          </p:cNvSpPr>
          <p:nvPr/>
        </p:nvSpPr>
        <p:spPr bwMode="auto">
          <a:xfrm>
            <a:off x="2362200" y="20574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46" name="Oval 234"/>
          <p:cNvSpPr>
            <a:spLocks noChangeArrowheads="1"/>
          </p:cNvSpPr>
          <p:nvPr/>
        </p:nvSpPr>
        <p:spPr bwMode="auto">
          <a:xfrm>
            <a:off x="4572000" y="1981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47" name="Oval 235"/>
          <p:cNvSpPr>
            <a:spLocks noChangeArrowheads="1"/>
          </p:cNvSpPr>
          <p:nvPr/>
        </p:nvSpPr>
        <p:spPr bwMode="auto">
          <a:xfrm>
            <a:off x="50292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48" name="Oval 236"/>
          <p:cNvSpPr>
            <a:spLocks noChangeArrowheads="1"/>
          </p:cNvSpPr>
          <p:nvPr/>
        </p:nvSpPr>
        <p:spPr bwMode="auto">
          <a:xfrm>
            <a:off x="5562600" y="1828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49" name="Oval 237"/>
          <p:cNvSpPr>
            <a:spLocks noChangeArrowheads="1"/>
          </p:cNvSpPr>
          <p:nvPr/>
        </p:nvSpPr>
        <p:spPr bwMode="auto">
          <a:xfrm>
            <a:off x="5181600" y="2209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50" name="Oval 238"/>
          <p:cNvSpPr>
            <a:spLocks noChangeArrowheads="1"/>
          </p:cNvSpPr>
          <p:nvPr/>
        </p:nvSpPr>
        <p:spPr bwMode="auto">
          <a:xfrm>
            <a:off x="4800600" y="2438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51" name="Oval 239"/>
          <p:cNvSpPr>
            <a:spLocks noChangeArrowheads="1"/>
          </p:cNvSpPr>
          <p:nvPr/>
        </p:nvSpPr>
        <p:spPr bwMode="auto">
          <a:xfrm>
            <a:off x="5257800" y="2667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52" name="Oval 240"/>
          <p:cNvSpPr>
            <a:spLocks noChangeArrowheads="1"/>
          </p:cNvSpPr>
          <p:nvPr/>
        </p:nvSpPr>
        <p:spPr bwMode="auto">
          <a:xfrm>
            <a:off x="5791200" y="2286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53" name="Oval 241"/>
          <p:cNvSpPr>
            <a:spLocks noChangeArrowheads="1"/>
          </p:cNvSpPr>
          <p:nvPr/>
        </p:nvSpPr>
        <p:spPr bwMode="auto">
          <a:xfrm>
            <a:off x="4724400" y="2971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54" name="Oval 242"/>
          <p:cNvSpPr>
            <a:spLocks noChangeArrowheads="1"/>
          </p:cNvSpPr>
          <p:nvPr/>
        </p:nvSpPr>
        <p:spPr bwMode="auto">
          <a:xfrm>
            <a:off x="5715000" y="2743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55" name="Oval 243"/>
          <p:cNvSpPr>
            <a:spLocks noChangeArrowheads="1"/>
          </p:cNvSpPr>
          <p:nvPr/>
        </p:nvSpPr>
        <p:spPr bwMode="auto">
          <a:xfrm>
            <a:off x="5105400" y="3048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56" name="Oval 244"/>
          <p:cNvSpPr>
            <a:spLocks noChangeArrowheads="1"/>
          </p:cNvSpPr>
          <p:nvPr/>
        </p:nvSpPr>
        <p:spPr bwMode="auto">
          <a:xfrm>
            <a:off x="6172200" y="1981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57" name="Oval 245"/>
          <p:cNvSpPr>
            <a:spLocks noChangeArrowheads="1"/>
          </p:cNvSpPr>
          <p:nvPr/>
        </p:nvSpPr>
        <p:spPr bwMode="auto">
          <a:xfrm>
            <a:off x="6248400" y="2438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58" name="Oval 246"/>
          <p:cNvSpPr>
            <a:spLocks noChangeArrowheads="1"/>
          </p:cNvSpPr>
          <p:nvPr/>
        </p:nvSpPr>
        <p:spPr bwMode="auto">
          <a:xfrm>
            <a:off x="6629400" y="2209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59" name="Oval 247"/>
          <p:cNvSpPr>
            <a:spLocks noChangeArrowheads="1"/>
          </p:cNvSpPr>
          <p:nvPr/>
        </p:nvSpPr>
        <p:spPr bwMode="auto">
          <a:xfrm>
            <a:off x="6172200" y="2819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60" name="Oval 248"/>
          <p:cNvSpPr>
            <a:spLocks noChangeArrowheads="1"/>
          </p:cNvSpPr>
          <p:nvPr/>
        </p:nvSpPr>
        <p:spPr bwMode="auto">
          <a:xfrm>
            <a:off x="5715000" y="3124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61" name="Oval 249"/>
          <p:cNvSpPr>
            <a:spLocks noChangeArrowheads="1"/>
          </p:cNvSpPr>
          <p:nvPr/>
        </p:nvSpPr>
        <p:spPr bwMode="auto">
          <a:xfrm>
            <a:off x="62484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62" name="Oval 250"/>
          <p:cNvSpPr>
            <a:spLocks noChangeArrowheads="1"/>
          </p:cNvSpPr>
          <p:nvPr/>
        </p:nvSpPr>
        <p:spPr bwMode="auto">
          <a:xfrm>
            <a:off x="4419600" y="2590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63" name="Oval 251"/>
          <p:cNvSpPr>
            <a:spLocks noChangeArrowheads="1"/>
          </p:cNvSpPr>
          <p:nvPr/>
        </p:nvSpPr>
        <p:spPr bwMode="auto">
          <a:xfrm>
            <a:off x="4343400" y="2209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64" name="Oval 252"/>
          <p:cNvSpPr>
            <a:spLocks noChangeArrowheads="1"/>
          </p:cNvSpPr>
          <p:nvPr/>
        </p:nvSpPr>
        <p:spPr bwMode="auto">
          <a:xfrm>
            <a:off x="6629400" y="2667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65" name="Oval 253"/>
          <p:cNvSpPr>
            <a:spLocks noChangeArrowheads="1"/>
          </p:cNvSpPr>
          <p:nvPr/>
        </p:nvSpPr>
        <p:spPr bwMode="auto">
          <a:xfrm>
            <a:off x="4876800" y="3352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66" name="Oval 254"/>
          <p:cNvSpPr>
            <a:spLocks noChangeArrowheads="1"/>
          </p:cNvSpPr>
          <p:nvPr/>
        </p:nvSpPr>
        <p:spPr bwMode="auto">
          <a:xfrm>
            <a:off x="5334000" y="3429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67" name="Oval 255"/>
          <p:cNvSpPr>
            <a:spLocks noChangeArrowheads="1"/>
          </p:cNvSpPr>
          <p:nvPr/>
        </p:nvSpPr>
        <p:spPr bwMode="auto">
          <a:xfrm>
            <a:off x="5867400" y="3505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68" name="Oval 256"/>
          <p:cNvSpPr>
            <a:spLocks noChangeArrowheads="1"/>
          </p:cNvSpPr>
          <p:nvPr/>
        </p:nvSpPr>
        <p:spPr bwMode="auto">
          <a:xfrm>
            <a:off x="6477000" y="3581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69" name="Oval 257"/>
          <p:cNvSpPr>
            <a:spLocks noChangeArrowheads="1"/>
          </p:cNvSpPr>
          <p:nvPr/>
        </p:nvSpPr>
        <p:spPr bwMode="auto">
          <a:xfrm>
            <a:off x="6705600" y="3048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70" name="Oval 258"/>
          <p:cNvSpPr>
            <a:spLocks noChangeArrowheads="1"/>
          </p:cNvSpPr>
          <p:nvPr/>
        </p:nvSpPr>
        <p:spPr bwMode="auto">
          <a:xfrm>
            <a:off x="7010400" y="24384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71" name="Oval 259"/>
          <p:cNvSpPr>
            <a:spLocks noChangeArrowheads="1"/>
          </p:cNvSpPr>
          <p:nvPr/>
        </p:nvSpPr>
        <p:spPr bwMode="auto">
          <a:xfrm>
            <a:off x="7162800" y="2819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72" name="Oval 260"/>
          <p:cNvSpPr>
            <a:spLocks noChangeArrowheads="1"/>
          </p:cNvSpPr>
          <p:nvPr/>
        </p:nvSpPr>
        <p:spPr bwMode="auto">
          <a:xfrm>
            <a:off x="6934200" y="3429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73" name="Oval 261"/>
          <p:cNvSpPr>
            <a:spLocks noChangeArrowheads="1"/>
          </p:cNvSpPr>
          <p:nvPr/>
        </p:nvSpPr>
        <p:spPr bwMode="auto">
          <a:xfrm>
            <a:off x="5562600" y="3810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74" name="Oval 262"/>
          <p:cNvSpPr>
            <a:spLocks noChangeArrowheads="1"/>
          </p:cNvSpPr>
          <p:nvPr/>
        </p:nvSpPr>
        <p:spPr bwMode="auto">
          <a:xfrm>
            <a:off x="5105400" y="3733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75" name="Oval 263"/>
          <p:cNvSpPr>
            <a:spLocks noChangeArrowheads="1"/>
          </p:cNvSpPr>
          <p:nvPr/>
        </p:nvSpPr>
        <p:spPr bwMode="auto">
          <a:xfrm>
            <a:off x="4267200" y="2971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76" name="Oval 264"/>
          <p:cNvSpPr>
            <a:spLocks noChangeArrowheads="1"/>
          </p:cNvSpPr>
          <p:nvPr/>
        </p:nvSpPr>
        <p:spPr bwMode="auto">
          <a:xfrm>
            <a:off x="4495800" y="3352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77" name="Oval 265"/>
          <p:cNvSpPr>
            <a:spLocks noChangeArrowheads="1"/>
          </p:cNvSpPr>
          <p:nvPr/>
        </p:nvSpPr>
        <p:spPr bwMode="auto">
          <a:xfrm>
            <a:off x="6172200" y="3733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78" name="Oval 266"/>
          <p:cNvSpPr>
            <a:spLocks noChangeArrowheads="1"/>
          </p:cNvSpPr>
          <p:nvPr/>
        </p:nvSpPr>
        <p:spPr bwMode="auto">
          <a:xfrm>
            <a:off x="5867400" y="396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79" name="Oval 267"/>
          <p:cNvSpPr>
            <a:spLocks noChangeArrowheads="1"/>
          </p:cNvSpPr>
          <p:nvPr/>
        </p:nvSpPr>
        <p:spPr bwMode="auto">
          <a:xfrm>
            <a:off x="7086600" y="3124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80" name="Oval 268"/>
          <p:cNvSpPr>
            <a:spLocks noChangeArrowheads="1"/>
          </p:cNvSpPr>
          <p:nvPr/>
        </p:nvSpPr>
        <p:spPr bwMode="auto">
          <a:xfrm>
            <a:off x="6858000" y="3810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81" name="Oval 269"/>
          <p:cNvSpPr>
            <a:spLocks noChangeArrowheads="1"/>
          </p:cNvSpPr>
          <p:nvPr/>
        </p:nvSpPr>
        <p:spPr bwMode="auto">
          <a:xfrm>
            <a:off x="6477000" y="3886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82" name="Oval 270"/>
          <p:cNvSpPr>
            <a:spLocks noChangeArrowheads="1"/>
          </p:cNvSpPr>
          <p:nvPr/>
        </p:nvSpPr>
        <p:spPr bwMode="auto">
          <a:xfrm>
            <a:off x="5029200" y="4038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83" name="Oval 271"/>
          <p:cNvSpPr>
            <a:spLocks noChangeArrowheads="1"/>
          </p:cNvSpPr>
          <p:nvPr/>
        </p:nvSpPr>
        <p:spPr bwMode="auto">
          <a:xfrm>
            <a:off x="5562600" y="4191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84" name="Oval 272"/>
          <p:cNvSpPr>
            <a:spLocks noChangeArrowheads="1"/>
          </p:cNvSpPr>
          <p:nvPr/>
        </p:nvSpPr>
        <p:spPr bwMode="auto">
          <a:xfrm>
            <a:off x="5181600" y="4572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85" name="Oval 273"/>
          <p:cNvSpPr>
            <a:spLocks noChangeArrowheads="1"/>
          </p:cNvSpPr>
          <p:nvPr/>
        </p:nvSpPr>
        <p:spPr bwMode="auto">
          <a:xfrm>
            <a:off x="5334000" y="4953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86" name="Oval 274"/>
          <p:cNvSpPr>
            <a:spLocks noChangeArrowheads="1"/>
          </p:cNvSpPr>
          <p:nvPr/>
        </p:nvSpPr>
        <p:spPr bwMode="auto">
          <a:xfrm>
            <a:off x="5791200" y="4648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87" name="Oval 275"/>
          <p:cNvSpPr>
            <a:spLocks noChangeArrowheads="1"/>
          </p:cNvSpPr>
          <p:nvPr/>
        </p:nvSpPr>
        <p:spPr bwMode="auto">
          <a:xfrm>
            <a:off x="5715000" y="5105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88" name="Oval 276"/>
          <p:cNvSpPr>
            <a:spLocks noChangeArrowheads="1"/>
          </p:cNvSpPr>
          <p:nvPr/>
        </p:nvSpPr>
        <p:spPr bwMode="auto">
          <a:xfrm>
            <a:off x="6172200" y="4343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89" name="Oval 277"/>
          <p:cNvSpPr>
            <a:spLocks noChangeArrowheads="1"/>
          </p:cNvSpPr>
          <p:nvPr/>
        </p:nvSpPr>
        <p:spPr bwMode="auto">
          <a:xfrm>
            <a:off x="6248400" y="4800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90" name="Oval 278"/>
          <p:cNvSpPr>
            <a:spLocks noChangeArrowheads="1"/>
          </p:cNvSpPr>
          <p:nvPr/>
        </p:nvSpPr>
        <p:spPr bwMode="auto">
          <a:xfrm>
            <a:off x="6629400" y="4572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91" name="Oval 279"/>
          <p:cNvSpPr>
            <a:spLocks noChangeArrowheads="1"/>
          </p:cNvSpPr>
          <p:nvPr/>
        </p:nvSpPr>
        <p:spPr bwMode="auto">
          <a:xfrm>
            <a:off x="6172200" y="5181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92" name="Oval 280"/>
          <p:cNvSpPr>
            <a:spLocks noChangeArrowheads="1"/>
          </p:cNvSpPr>
          <p:nvPr/>
        </p:nvSpPr>
        <p:spPr bwMode="auto">
          <a:xfrm>
            <a:off x="6629400" y="5029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93" name="Oval 281"/>
          <p:cNvSpPr>
            <a:spLocks noChangeArrowheads="1"/>
          </p:cNvSpPr>
          <p:nvPr/>
        </p:nvSpPr>
        <p:spPr bwMode="auto">
          <a:xfrm>
            <a:off x="4114800" y="3352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94" name="Oval 282"/>
          <p:cNvSpPr>
            <a:spLocks noChangeArrowheads="1"/>
          </p:cNvSpPr>
          <p:nvPr/>
        </p:nvSpPr>
        <p:spPr bwMode="auto">
          <a:xfrm>
            <a:off x="3962400" y="2209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95" name="Oval 283"/>
          <p:cNvSpPr>
            <a:spLocks noChangeArrowheads="1"/>
          </p:cNvSpPr>
          <p:nvPr/>
        </p:nvSpPr>
        <p:spPr bwMode="auto">
          <a:xfrm>
            <a:off x="6553200" y="4191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96" name="Oval 284"/>
          <p:cNvSpPr>
            <a:spLocks noChangeArrowheads="1"/>
          </p:cNvSpPr>
          <p:nvPr/>
        </p:nvSpPr>
        <p:spPr bwMode="auto">
          <a:xfrm>
            <a:off x="4953000" y="4343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97" name="Oval 285"/>
          <p:cNvSpPr>
            <a:spLocks noChangeArrowheads="1"/>
          </p:cNvSpPr>
          <p:nvPr/>
        </p:nvSpPr>
        <p:spPr bwMode="auto">
          <a:xfrm>
            <a:off x="5486400" y="4495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98" name="Oval 286"/>
          <p:cNvSpPr>
            <a:spLocks noChangeArrowheads="1"/>
          </p:cNvSpPr>
          <p:nvPr/>
        </p:nvSpPr>
        <p:spPr bwMode="auto">
          <a:xfrm>
            <a:off x="2133600" y="3505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399" name="Oval 287"/>
          <p:cNvSpPr>
            <a:spLocks noChangeArrowheads="1"/>
          </p:cNvSpPr>
          <p:nvPr/>
        </p:nvSpPr>
        <p:spPr bwMode="auto">
          <a:xfrm>
            <a:off x="1676400" y="3429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400" name="Oval 288"/>
          <p:cNvSpPr>
            <a:spLocks noChangeArrowheads="1"/>
          </p:cNvSpPr>
          <p:nvPr/>
        </p:nvSpPr>
        <p:spPr bwMode="auto">
          <a:xfrm>
            <a:off x="2438400" y="3657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401" name="Oval 289"/>
          <p:cNvSpPr>
            <a:spLocks noChangeArrowheads="1"/>
          </p:cNvSpPr>
          <p:nvPr/>
        </p:nvSpPr>
        <p:spPr bwMode="auto">
          <a:xfrm>
            <a:off x="1828800" y="3810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402" name="Oval 290"/>
          <p:cNvSpPr>
            <a:spLocks noChangeArrowheads="1"/>
          </p:cNvSpPr>
          <p:nvPr/>
        </p:nvSpPr>
        <p:spPr bwMode="auto">
          <a:xfrm>
            <a:off x="3048000" y="3581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403" name="Oval 291"/>
          <p:cNvSpPr>
            <a:spLocks noChangeArrowheads="1"/>
          </p:cNvSpPr>
          <p:nvPr/>
        </p:nvSpPr>
        <p:spPr bwMode="auto">
          <a:xfrm>
            <a:off x="2286000" y="4038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404" name="Oval 292"/>
          <p:cNvSpPr>
            <a:spLocks noChangeArrowheads="1"/>
          </p:cNvSpPr>
          <p:nvPr/>
        </p:nvSpPr>
        <p:spPr bwMode="auto">
          <a:xfrm>
            <a:off x="3352800" y="3810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405" name="Oval 293"/>
          <p:cNvSpPr>
            <a:spLocks noChangeArrowheads="1"/>
          </p:cNvSpPr>
          <p:nvPr/>
        </p:nvSpPr>
        <p:spPr bwMode="auto">
          <a:xfrm>
            <a:off x="2895600" y="4114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406" name="Oval 294"/>
          <p:cNvSpPr>
            <a:spLocks noChangeArrowheads="1"/>
          </p:cNvSpPr>
          <p:nvPr/>
        </p:nvSpPr>
        <p:spPr bwMode="auto">
          <a:xfrm>
            <a:off x="3429000" y="4191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407" name="Oval 295"/>
          <p:cNvSpPr>
            <a:spLocks noChangeArrowheads="1"/>
          </p:cNvSpPr>
          <p:nvPr/>
        </p:nvSpPr>
        <p:spPr bwMode="auto">
          <a:xfrm>
            <a:off x="2514600" y="4419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408" name="Oval 296"/>
          <p:cNvSpPr>
            <a:spLocks noChangeArrowheads="1"/>
          </p:cNvSpPr>
          <p:nvPr/>
        </p:nvSpPr>
        <p:spPr bwMode="auto">
          <a:xfrm>
            <a:off x="3048000" y="4495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409" name="Oval 297"/>
          <p:cNvSpPr>
            <a:spLocks noChangeArrowheads="1"/>
          </p:cNvSpPr>
          <p:nvPr/>
        </p:nvSpPr>
        <p:spPr bwMode="auto">
          <a:xfrm>
            <a:off x="3657600" y="4572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410" name="Oval 298"/>
          <p:cNvSpPr>
            <a:spLocks noChangeArrowheads="1"/>
          </p:cNvSpPr>
          <p:nvPr/>
        </p:nvSpPr>
        <p:spPr bwMode="auto">
          <a:xfrm>
            <a:off x="2743200" y="4800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411" name="Oval 299"/>
          <p:cNvSpPr>
            <a:spLocks noChangeArrowheads="1"/>
          </p:cNvSpPr>
          <p:nvPr/>
        </p:nvSpPr>
        <p:spPr bwMode="auto">
          <a:xfrm>
            <a:off x="3352800" y="4724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412" name="Oval 300"/>
          <p:cNvSpPr>
            <a:spLocks noChangeArrowheads="1"/>
          </p:cNvSpPr>
          <p:nvPr/>
        </p:nvSpPr>
        <p:spPr bwMode="auto">
          <a:xfrm>
            <a:off x="3048000" y="4876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413" name="Oval 301"/>
          <p:cNvSpPr>
            <a:spLocks noChangeArrowheads="1"/>
          </p:cNvSpPr>
          <p:nvPr/>
        </p:nvSpPr>
        <p:spPr bwMode="auto">
          <a:xfrm>
            <a:off x="2743200" y="3810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414" name="Oval 302"/>
          <p:cNvSpPr>
            <a:spLocks noChangeArrowheads="1"/>
          </p:cNvSpPr>
          <p:nvPr/>
        </p:nvSpPr>
        <p:spPr bwMode="auto">
          <a:xfrm>
            <a:off x="3886200" y="3733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415" name="Oval 303"/>
          <p:cNvSpPr>
            <a:spLocks noChangeArrowheads="1"/>
          </p:cNvSpPr>
          <p:nvPr/>
        </p:nvSpPr>
        <p:spPr bwMode="auto">
          <a:xfrm>
            <a:off x="3810000" y="4114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416" name="Oval 304"/>
          <p:cNvSpPr>
            <a:spLocks noChangeArrowheads="1"/>
          </p:cNvSpPr>
          <p:nvPr/>
        </p:nvSpPr>
        <p:spPr bwMode="auto">
          <a:xfrm>
            <a:off x="4724400" y="3733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417" name="Oval 305"/>
          <p:cNvSpPr>
            <a:spLocks noChangeArrowheads="1"/>
          </p:cNvSpPr>
          <p:nvPr/>
        </p:nvSpPr>
        <p:spPr bwMode="auto">
          <a:xfrm>
            <a:off x="4267200" y="3657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418" name="Oval 306"/>
          <p:cNvSpPr>
            <a:spLocks noChangeArrowheads="1"/>
          </p:cNvSpPr>
          <p:nvPr/>
        </p:nvSpPr>
        <p:spPr bwMode="auto">
          <a:xfrm>
            <a:off x="4572000" y="43434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419" name="Oval 307"/>
          <p:cNvSpPr>
            <a:spLocks noChangeArrowheads="1"/>
          </p:cNvSpPr>
          <p:nvPr/>
        </p:nvSpPr>
        <p:spPr bwMode="auto">
          <a:xfrm>
            <a:off x="4419600" y="396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420" name="Oval 308"/>
          <p:cNvSpPr>
            <a:spLocks noChangeArrowheads="1"/>
          </p:cNvSpPr>
          <p:nvPr/>
        </p:nvSpPr>
        <p:spPr bwMode="auto">
          <a:xfrm>
            <a:off x="4191000" y="4114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421" name="Oval 309"/>
          <p:cNvSpPr>
            <a:spLocks noChangeArrowheads="1"/>
          </p:cNvSpPr>
          <p:nvPr/>
        </p:nvSpPr>
        <p:spPr bwMode="auto">
          <a:xfrm>
            <a:off x="3962400" y="4419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422" name="Oval 310"/>
          <p:cNvSpPr>
            <a:spLocks noChangeArrowheads="1"/>
          </p:cNvSpPr>
          <p:nvPr/>
        </p:nvSpPr>
        <p:spPr bwMode="auto">
          <a:xfrm>
            <a:off x="3048000" y="3276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423" name="Oval 311"/>
          <p:cNvSpPr>
            <a:spLocks noChangeArrowheads="1"/>
          </p:cNvSpPr>
          <p:nvPr/>
        </p:nvSpPr>
        <p:spPr bwMode="auto">
          <a:xfrm>
            <a:off x="3733800" y="2514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424" name="Oval 312"/>
          <p:cNvSpPr>
            <a:spLocks noChangeArrowheads="1"/>
          </p:cNvSpPr>
          <p:nvPr/>
        </p:nvSpPr>
        <p:spPr bwMode="auto">
          <a:xfrm>
            <a:off x="3505200" y="3124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425" name="Oval 313"/>
          <p:cNvSpPr>
            <a:spLocks noChangeArrowheads="1"/>
          </p:cNvSpPr>
          <p:nvPr/>
        </p:nvSpPr>
        <p:spPr bwMode="auto">
          <a:xfrm>
            <a:off x="3657600" y="2819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426" name="Oval 314"/>
          <p:cNvSpPr>
            <a:spLocks noChangeArrowheads="1"/>
          </p:cNvSpPr>
          <p:nvPr/>
        </p:nvSpPr>
        <p:spPr bwMode="auto">
          <a:xfrm>
            <a:off x="3886200" y="31242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427" name="Oval 315"/>
          <p:cNvSpPr>
            <a:spLocks noChangeArrowheads="1"/>
          </p:cNvSpPr>
          <p:nvPr/>
        </p:nvSpPr>
        <p:spPr bwMode="auto">
          <a:xfrm>
            <a:off x="4038600" y="2667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428" name="Oval 316"/>
          <p:cNvSpPr>
            <a:spLocks noChangeArrowheads="1"/>
          </p:cNvSpPr>
          <p:nvPr/>
        </p:nvSpPr>
        <p:spPr bwMode="auto">
          <a:xfrm>
            <a:off x="2743200" y="3429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429" name="Oval 317"/>
          <p:cNvSpPr>
            <a:spLocks noChangeArrowheads="1"/>
          </p:cNvSpPr>
          <p:nvPr/>
        </p:nvSpPr>
        <p:spPr bwMode="auto">
          <a:xfrm>
            <a:off x="3429000" y="3505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430" name="Oval 318"/>
          <p:cNvSpPr>
            <a:spLocks noChangeArrowheads="1"/>
          </p:cNvSpPr>
          <p:nvPr/>
        </p:nvSpPr>
        <p:spPr bwMode="auto">
          <a:xfrm>
            <a:off x="3733800" y="3429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431" name="Oval 319"/>
          <p:cNvSpPr>
            <a:spLocks noChangeArrowheads="1"/>
          </p:cNvSpPr>
          <p:nvPr/>
        </p:nvSpPr>
        <p:spPr bwMode="auto">
          <a:xfrm>
            <a:off x="3429000" y="3505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432" name="Line 320"/>
          <p:cNvSpPr>
            <a:spLocks noChangeShapeType="1"/>
          </p:cNvSpPr>
          <p:nvPr/>
        </p:nvSpPr>
        <p:spPr bwMode="auto">
          <a:xfrm>
            <a:off x="2895600" y="2971800"/>
            <a:ext cx="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433" name="Oval 321"/>
          <p:cNvSpPr>
            <a:spLocks noChangeArrowheads="1"/>
          </p:cNvSpPr>
          <p:nvPr/>
        </p:nvSpPr>
        <p:spPr bwMode="auto">
          <a:xfrm>
            <a:off x="5257800" y="4267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0434" name="Freeform 323"/>
          <p:cNvSpPr>
            <a:spLocks/>
          </p:cNvSpPr>
          <p:nvPr/>
        </p:nvSpPr>
        <p:spPr bwMode="auto">
          <a:xfrm>
            <a:off x="2846388" y="3082925"/>
            <a:ext cx="274637" cy="254000"/>
          </a:xfrm>
          <a:custGeom>
            <a:avLst/>
            <a:gdLst>
              <a:gd name="T0" fmla="*/ 435985488 w 173"/>
              <a:gd name="T1" fmla="*/ 403224945 h 160"/>
              <a:gd name="T2" fmla="*/ 254534534 w 173"/>
              <a:gd name="T3" fmla="*/ 357862150 h 160"/>
              <a:gd name="T4" fmla="*/ 209171820 w 173"/>
              <a:gd name="T5" fmla="*/ 342741218 h 160"/>
              <a:gd name="T6" fmla="*/ 120967287 w 173"/>
              <a:gd name="T7" fmla="*/ 284776853 h 160"/>
              <a:gd name="T8" fmla="*/ 0 w 173"/>
              <a:gd name="T9" fmla="*/ 0 h 1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3"/>
              <a:gd name="T16" fmla="*/ 0 h 160"/>
              <a:gd name="T17" fmla="*/ 173 w 173"/>
              <a:gd name="T18" fmla="*/ 160 h 1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3" h="160">
                <a:moveTo>
                  <a:pt x="173" y="160"/>
                </a:moveTo>
                <a:cubicBezTo>
                  <a:pt x="125" y="152"/>
                  <a:pt x="149" y="158"/>
                  <a:pt x="101" y="142"/>
                </a:cubicBezTo>
                <a:cubicBezTo>
                  <a:pt x="95" y="140"/>
                  <a:pt x="83" y="136"/>
                  <a:pt x="83" y="136"/>
                </a:cubicBezTo>
                <a:cubicBezTo>
                  <a:pt x="72" y="128"/>
                  <a:pt x="57" y="123"/>
                  <a:pt x="48" y="113"/>
                </a:cubicBezTo>
                <a:cubicBezTo>
                  <a:pt x="27" y="89"/>
                  <a:pt x="0" y="32"/>
                  <a:pt x="0" y="0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 type="none" w="med" len="med"/>
            <a:tailEnd type="triangl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435" name="Freeform 324"/>
          <p:cNvSpPr>
            <a:spLocks/>
          </p:cNvSpPr>
          <p:nvPr/>
        </p:nvSpPr>
        <p:spPr bwMode="auto">
          <a:xfrm>
            <a:off x="2932113" y="2800350"/>
            <a:ext cx="952500" cy="366713"/>
          </a:xfrm>
          <a:custGeom>
            <a:avLst/>
            <a:gdLst>
              <a:gd name="T0" fmla="*/ 0 w 600"/>
              <a:gd name="T1" fmla="*/ 163811180 h 231"/>
              <a:gd name="T2" fmla="*/ 463708760 w 600"/>
              <a:gd name="T3" fmla="*/ 0 h 231"/>
              <a:gd name="T4" fmla="*/ 791328939 w 600"/>
              <a:gd name="T5" fmla="*/ 15120960 h 231"/>
              <a:gd name="T6" fmla="*/ 1030743090 w 600"/>
              <a:gd name="T7" fmla="*/ 42843509 h 231"/>
              <a:gd name="T8" fmla="*/ 1121468678 w 600"/>
              <a:gd name="T9" fmla="*/ 73085430 h 231"/>
              <a:gd name="T10" fmla="*/ 1166831472 w 600"/>
              <a:gd name="T11" fmla="*/ 88206384 h 231"/>
              <a:gd name="T12" fmla="*/ 1421367944 w 600"/>
              <a:gd name="T13" fmla="*/ 478830412 h 231"/>
              <a:gd name="T14" fmla="*/ 1512093532 w 600"/>
              <a:gd name="T15" fmla="*/ 582157726 h 23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0"/>
              <a:gd name="T25" fmla="*/ 0 h 231"/>
              <a:gd name="T26" fmla="*/ 600 w 600"/>
              <a:gd name="T27" fmla="*/ 231 h 23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0" h="231">
                <a:moveTo>
                  <a:pt x="0" y="65"/>
                </a:moveTo>
                <a:cubicBezTo>
                  <a:pt x="62" y="23"/>
                  <a:pt x="109" y="8"/>
                  <a:pt x="184" y="0"/>
                </a:cubicBezTo>
                <a:cubicBezTo>
                  <a:pt x="241" y="14"/>
                  <a:pt x="233" y="11"/>
                  <a:pt x="314" y="6"/>
                </a:cubicBezTo>
                <a:cubicBezTo>
                  <a:pt x="344" y="9"/>
                  <a:pt x="379" y="8"/>
                  <a:pt x="409" y="17"/>
                </a:cubicBezTo>
                <a:cubicBezTo>
                  <a:pt x="421" y="21"/>
                  <a:pt x="433" y="25"/>
                  <a:pt x="445" y="29"/>
                </a:cubicBezTo>
                <a:cubicBezTo>
                  <a:pt x="451" y="31"/>
                  <a:pt x="463" y="35"/>
                  <a:pt x="463" y="35"/>
                </a:cubicBezTo>
                <a:cubicBezTo>
                  <a:pt x="494" y="81"/>
                  <a:pt x="520" y="160"/>
                  <a:pt x="564" y="190"/>
                </a:cubicBezTo>
                <a:cubicBezTo>
                  <a:pt x="576" y="206"/>
                  <a:pt x="591" y="214"/>
                  <a:pt x="600" y="231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 type="none" w="med" len="med"/>
            <a:tailEnd type="triangl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436" name="Freeform 325"/>
          <p:cNvSpPr>
            <a:spLocks/>
          </p:cNvSpPr>
          <p:nvPr/>
        </p:nvSpPr>
        <p:spPr bwMode="auto">
          <a:xfrm>
            <a:off x="2525713" y="2092325"/>
            <a:ext cx="1589087" cy="1103313"/>
          </a:xfrm>
          <a:custGeom>
            <a:avLst/>
            <a:gdLst>
              <a:gd name="T0" fmla="*/ 2147483647 w 1001"/>
              <a:gd name="T1" fmla="*/ 1751510360 h 695"/>
              <a:gd name="T2" fmla="*/ 2147483647 w 1001"/>
              <a:gd name="T3" fmla="*/ 1139111138 h 695"/>
              <a:gd name="T4" fmla="*/ 2147483647 w 1001"/>
              <a:gd name="T5" fmla="*/ 1018143626 h 695"/>
              <a:gd name="T6" fmla="*/ 2147483647 w 1001"/>
              <a:gd name="T7" fmla="*/ 839213307 h 695"/>
              <a:gd name="T8" fmla="*/ 2096769623 w 1001"/>
              <a:gd name="T9" fmla="*/ 793850292 h 695"/>
              <a:gd name="T10" fmla="*/ 1990923119 w 1001"/>
              <a:gd name="T11" fmla="*/ 660281203 h 695"/>
              <a:gd name="T12" fmla="*/ 1930439403 w 1001"/>
              <a:gd name="T13" fmla="*/ 524192752 h 695"/>
              <a:gd name="T14" fmla="*/ 1766628545 w 1001"/>
              <a:gd name="T15" fmla="*/ 224294822 h 695"/>
              <a:gd name="T16" fmla="*/ 1602818877 w 1001"/>
              <a:gd name="T17" fmla="*/ 269657639 h 695"/>
              <a:gd name="T18" fmla="*/ 1466730515 w 1001"/>
              <a:gd name="T19" fmla="*/ 360383273 h 695"/>
              <a:gd name="T20" fmla="*/ 1466730515 w 1001"/>
              <a:gd name="T21" fmla="*/ 360383273 h 695"/>
              <a:gd name="T22" fmla="*/ 1287798728 w 1001"/>
              <a:gd name="T23" fmla="*/ 448588057 h 695"/>
              <a:gd name="T24" fmla="*/ 1154231315 w 1001"/>
              <a:gd name="T25" fmla="*/ 524192752 h 695"/>
              <a:gd name="T26" fmla="*/ 957659237 w 1001"/>
              <a:gd name="T27" fmla="*/ 433467118 h 695"/>
              <a:gd name="T28" fmla="*/ 824090038 w 1001"/>
              <a:gd name="T29" fmla="*/ 390625152 h 695"/>
              <a:gd name="T30" fmla="*/ 733364464 w 1001"/>
              <a:gd name="T31" fmla="*/ 330141395 h 695"/>
              <a:gd name="T32" fmla="*/ 690522625 w 1001"/>
              <a:gd name="T33" fmla="*/ 299899517 h 695"/>
              <a:gd name="T34" fmla="*/ 645159838 w 1001"/>
              <a:gd name="T35" fmla="*/ 284778578 h 695"/>
              <a:gd name="T36" fmla="*/ 554434264 w 1001"/>
              <a:gd name="T37" fmla="*/ 224294822 h 695"/>
              <a:gd name="T38" fmla="*/ 224293086 w 1001"/>
              <a:gd name="T39" fmla="*/ 90725659 h 695"/>
              <a:gd name="T40" fmla="*/ 136088411 w 1001"/>
              <a:gd name="T41" fmla="*/ 60483781 h 695"/>
              <a:gd name="T42" fmla="*/ 90725599 w 1001"/>
              <a:gd name="T43" fmla="*/ 30241890 h 695"/>
              <a:gd name="T44" fmla="*/ 0 w 1001"/>
              <a:gd name="T45" fmla="*/ 0 h 695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001"/>
              <a:gd name="T70" fmla="*/ 0 h 695"/>
              <a:gd name="T71" fmla="*/ 1001 w 1001"/>
              <a:gd name="T72" fmla="*/ 695 h 695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001" h="695">
                <a:moveTo>
                  <a:pt x="897" y="695"/>
                </a:moveTo>
                <a:cubicBezTo>
                  <a:pt x="908" y="616"/>
                  <a:pt x="946" y="517"/>
                  <a:pt x="992" y="452"/>
                </a:cubicBezTo>
                <a:cubicBezTo>
                  <a:pt x="1001" y="425"/>
                  <a:pt x="990" y="419"/>
                  <a:pt x="968" y="404"/>
                </a:cubicBezTo>
                <a:cubicBezTo>
                  <a:pt x="947" y="372"/>
                  <a:pt x="904" y="345"/>
                  <a:pt x="867" y="333"/>
                </a:cubicBezTo>
                <a:cubicBezTo>
                  <a:pt x="856" y="325"/>
                  <a:pt x="842" y="323"/>
                  <a:pt x="832" y="315"/>
                </a:cubicBezTo>
                <a:cubicBezTo>
                  <a:pt x="817" y="303"/>
                  <a:pt x="801" y="278"/>
                  <a:pt x="790" y="262"/>
                </a:cubicBezTo>
                <a:cubicBezTo>
                  <a:pt x="783" y="242"/>
                  <a:pt x="772" y="228"/>
                  <a:pt x="766" y="208"/>
                </a:cubicBezTo>
                <a:cubicBezTo>
                  <a:pt x="752" y="162"/>
                  <a:pt x="743" y="117"/>
                  <a:pt x="701" y="89"/>
                </a:cubicBezTo>
                <a:cubicBezTo>
                  <a:pt x="659" y="97"/>
                  <a:pt x="681" y="92"/>
                  <a:pt x="636" y="107"/>
                </a:cubicBezTo>
                <a:lnTo>
                  <a:pt x="582" y="143"/>
                </a:lnTo>
                <a:cubicBezTo>
                  <a:pt x="582" y="143"/>
                  <a:pt x="582" y="143"/>
                  <a:pt x="582" y="143"/>
                </a:cubicBezTo>
                <a:cubicBezTo>
                  <a:pt x="558" y="151"/>
                  <a:pt x="533" y="166"/>
                  <a:pt x="511" y="178"/>
                </a:cubicBezTo>
                <a:cubicBezTo>
                  <a:pt x="448" y="213"/>
                  <a:pt x="498" y="194"/>
                  <a:pt x="458" y="208"/>
                </a:cubicBezTo>
                <a:cubicBezTo>
                  <a:pt x="424" y="199"/>
                  <a:pt x="411" y="193"/>
                  <a:pt x="380" y="172"/>
                </a:cubicBezTo>
                <a:cubicBezTo>
                  <a:pt x="365" y="162"/>
                  <a:pt x="342" y="165"/>
                  <a:pt x="327" y="155"/>
                </a:cubicBezTo>
                <a:cubicBezTo>
                  <a:pt x="315" y="147"/>
                  <a:pt x="303" y="139"/>
                  <a:pt x="291" y="131"/>
                </a:cubicBezTo>
                <a:cubicBezTo>
                  <a:pt x="285" y="127"/>
                  <a:pt x="281" y="121"/>
                  <a:pt x="274" y="119"/>
                </a:cubicBezTo>
                <a:cubicBezTo>
                  <a:pt x="268" y="117"/>
                  <a:pt x="262" y="116"/>
                  <a:pt x="256" y="113"/>
                </a:cubicBezTo>
                <a:cubicBezTo>
                  <a:pt x="243" y="106"/>
                  <a:pt x="220" y="89"/>
                  <a:pt x="220" y="89"/>
                </a:cubicBezTo>
                <a:cubicBezTo>
                  <a:pt x="194" y="52"/>
                  <a:pt x="131" y="48"/>
                  <a:pt x="89" y="36"/>
                </a:cubicBezTo>
                <a:cubicBezTo>
                  <a:pt x="77" y="33"/>
                  <a:pt x="64" y="31"/>
                  <a:pt x="54" y="24"/>
                </a:cubicBezTo>
                <a:cubicBezTo>
                  <a:pt x="48" y="20"/>
                  <a:pt x="43" y="15"/>
                  <a:pt x="36" y="12"/>
                </a:cubicBezTo>
                <a:cubicBezTo>
                  <a:pt x="24" y="7"/>
                  <a:pt x="0" y="0"/>
                  <a:pt x="0" y="0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 type="none" w="med" len="med"/>
            <a:tailEnd type="triangl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437" name="Freeform 326"/>
          <p:cNvSpPr>
            <a:spLocks/>
          </p:cNvSpPr>
          <p:nvPr/>
        </p:nvSpPr>
        <p:spPr bwMode="auto">
          <a:xfrm>
            <a:off x="1809750" y="2139950"/>
            <a:ext cx="2743200" cy="2836863"/>
          </a:xfrm>
          <a:custGeom>
            <a:avLst/>
            <a:gdLst>
              <a:gd name="T0" fmla="*/ 987901368 w 1728"/>
              <a:gd name="T1" fmla="*/ 0 h 1787"/>
              <a:gd name="T2" fmla="*/ 672882521 w 1728"/>
              <a:gd name="T3" fmla="*/ 178931920 h 1787"/>
              <a:gd name="T4" fmla="*/ 448587884 w 1728"/>
              <a:gd name="T5" fmla="*/ 299899458 h 1787"/>
              <a:gd name="T6" fmla="*/ 360383135 w 1728"/>
              <a:gd name="T7" fmla="*/ 357862252 h 1787"/>
              <a:gd name="T8" fmla="*/ 315018748 w 1728"/>
              <a:gd name="T9" fmla="*/ 388104124 h 1787"/>
              <a:gd name="T10" fmla="*/ 163810953 w 1728"/>
              <a:gd name="T11" fmla="*/ 539313584 h 1787"/>
              <a:gd name="T12" fmla="*/ 136088449 w 1728"/>
              <a:gd name="T13" fmla="*/ 584676392 h 1787"/>
              <a:gd name="T14" fmla="*/ 90725624 w 1728"/>
              <a:gd name="T15" fmla="*/ 612398902 h 1787"/>
              <a:gd name="T16" fmla="*/ 45362812 w 1728"/>
              <a:gd name="T17" fmla="*/ 748487326 h 1787"/>
              <a:gd name="T18" fmla="*/ 15120939 w 1728"/>
              <a:gd name="T19" fmla="*/ 836692191 h 1787"/>
              <a:gd name="T20" fmla="*/ 0 w 1728"/>
              <a:gd name="T21" fmla="*/ 882054999 h 1787"/>
              <a:gd name="T22" fmla="*/ 105846582 w 1728"/>
              <a:gd name="T23" fmla="*/ 1257559037 h 1787"/>
              <a:gd name="T24" fmla="*/ 269657536 w 1728"/>
              <a:gd name="T25" fmla="*/ 1557456808 h 1787"/>
              <a:gd name="T26" fmla="*/ 330141268 w 1728"/>
              <a:gd name="T27" fmla="*/ 1691026267 h 1787"/>
              <a:gd name="T28" fmla="*/ 136088449 w 1728"/>
              <a:gd name="T29" fmla="*/ 2021165910 h 1787"/>
              <a:gd name="T30" fmla="*/ 0 w 1728"/>
              <a:gd name="T31" fmla="*/ 2147483647 h 1787"/>
              <a:gd name="T32" fmla="*/ 75604691 w 1728"/>
              <a:gd name="T33" fmla="*/ 2147483647 h 1787"/>
              <a:gd name="T34" fmla="*/ 105846582 w 1728"/>
              <a:gd name="T35" fmla="*/ 2147483647 h 1787"/>
              <a:gd name="T36" fmla="*/ 136088449 w 1728"/>
              <a:gd name="T37" fmla="*/ 2147483647 h 1787"/>
              <a:gd name="T38" fmla="*/ 315018748 w 1728"/>
              <a:gd name="T39" fmla="*/ 2147483647 h 1787"/>
              <a:gd name="T40" fmla="*/ 448587884 w 1728"/>
              <a:gd name="T41" fmla="*/ 2147483647 h 1787"/>
              <a:gd name="T42" fmla="*/ 657761588 w 1728"/>
              <a:gd name="T43" fmla="*/ 2147483647 h 1787"/>
              <a:gd name="T44" fmla="*/ 748487187 w 1728"/>
              <a:gd name="T45" fmla="*/ 2147483647 h 1787"/>
              <a:gd name="T46" fmla="*/ 808970920 w 1728"/>
              <a:gd name="T47" fmla="*/ 2147483647 h 1787"/>
              <a:gd name="T48" fmla="*/ 824091853 w 1728"/>
              <a:gd name="T49" fmla="*/ 2147483647 h 1787"/>
              <a:gd name="T50" fmla="*/ 927417635 w 1728"/>
              <a:gd name="T51" fmla="*/ 2147483647 h 1787"/>
              <a:gd name="T52" fmla="*/ 957659501 w 1728"/>
              <a:gd name="T53" fmla="*/ 2147483647 h 1787"/>
              <a:gd name="T54" fmla="*/ 1003022301 w 1728"/>
              <a:gd name="T55" fmla="*/ 2147483647 h 1787"/>
              <a:gd name="T56" fmla="*/ 1108868834 w 1728"/>
              <a:gd name="T57" fmla="*/ 2147483647 h 1787"/>
              <a:gd name="T58" fmla="*/ 1166831617 w 1728"/>
              <a:gd name="T59" fmla="*/ 2147483647 h 1787"/>
              <a:gd name="T60" fmla="*/ 1242436283 w 1728"/>
              <a:gd name="T61" fmla="*/ 2147483647 h 1787"/>
              <a:gd name="T62" fmla="*/ 1242436283 w 1728"/>
              <a:gd name="T63" fmla="*/ 2147483647 h 1787"/>
              <a:gd name="T64" fmla="*/ 1406247187 w 1728"/>
              <a:gd name="T65" fmla="*/ 2147483647 h 1787"/>
              <a:gd name="T66" fmla="*/ 1512093720 w 1728"/>
              <a:gd name="T67" fmla="*/ 2147483647 h 1787"/>
              <a:gd name="T68" fmla="*/ 1691025953 w 1728"/>
              <a:gd name="T69" fmla="*/ 2147483647 h 1787"/>
              <a:gd name="T70" fmla="*/ 2051407402 w 1728"/>
              <a:gd name="T71" fmla="*/ 2147483647 h 1787"/>
              <a:gd name="T72" fmla="*/ 2147483647 w 1728"/>
              <a:gd name="T73" fmla="*/ 2147483647 h 1787"/>
              <a:gd name="T74" fmla="*/ 2147483647 w 1728"/>
              <a:gd name="T75" fmla="*/ 2147483647 h 1787"/>
              <a:gd name="T76" fmla="*/ 2147483647 w 1728"/>
              <a:gd name="T77" fmla="*/ 2147483647 h 1787"/>
              <a:gd name="T78" fmla="*/ 2147483647 w 1728"/>
              <a:gd name="T79" fmla="*/ 2147483647 h 1787"/>
              <a:gd name="T80" fmla="*/ 2147483647 w 1728"/>
              <a:gd name="T81" fmla="*/ 2147483647 h 1787"/>
              <a:gd name="T82" fmla="*/ 2147483647 w 1728"/>
              <a:gd name="T83" fmla="*/ 2147483647 h 1787"/>
              <a:gd name="T84" fmla="*/ 2147483647 w 1728"/>
              <a:gd name="T85" fmla="*/ 2147483647 h 1787"/>
              <a:gd name="T86" fmla="*/ 2147483647 w 1728"/>
              <a:gd name="T87" fmla="*/ 2147483647 h 1787"/>
              <a:gd name="T88" fmla="*/ 2147483647 w 1728"/>
              <a:gd name="T89" fmla="*/ 2147483647 h 1787"/>
              <a:gd name="T90" fmla="*/ 2147483647 w 1728"/>
              <a:gd name="T91" fmla="*/ 2147483647 h 1787"/>
              <a:gd name="T92" fmla="*/ 2147483647 w 1728"/>
              <a:gd name="T93" fmla="*/ 2147483647 h 1787"/>
              <a:gd name="T94" fmla="*/ 2147483647 w 1728"/>
              <a:gd name="T95" fmla="*/ 2147483647 h 1787"/>
              <a:gd name="T96" fmla="*/ 2147483647 w 1728"/>
              <a:gd name="T97" fmla="*/ 2147483647 h 1787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1728"/>
              <a:gd name="T148" fmla="*/ 0 h 1787"/>
              <a:gd name="T149" fmla="*/ 1728 w 1728"/>
              <a:gd name="T150" fmla="*/ 1787 h 1787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1728" h="1787">
                <a:moveTo>
                  <a:pt x="392" y="0"/>
                </a:moveTo>
                <a:cubicBezTo>
                  <a:pt x="352" y="27"/>
                  <a:pt x="313" y="56"/>
                  <a:pt x="267" y="71"/>
                </a:cubicBezTo>
                <a:cubicBezTo>
                  <a:pt x="237" y="92"/>
                  <a:pt x="209" y="102"/>
                  <a:pt x="178" y="119"/>
                </a:cubicBezTo>
                <a:cubicBezTo>
                  <a:pt x="166" y="126"/>
                  <a:pt x="155" y="134"/>
                  <a:pt x="143" y="142"/>
                </a:cubicBezTo>
                <a:cubicBezTo>
                  <a:pt x="137" y="146"/>
                  <a:pt x="125" y="154"/>
                  <a:pt x="125" y="154"/>
                </a:cubicBezTo>
                <a:cubicBezTo>
                  <a:pt x="110" y="176"/>
                  <a:pt x="87" y="199"/>
                  <a:pt x="65" y="214"/>
                </a:cubicBezTo>
                <a:cubicBezTo>
                  <a:pt x="61" y="220"/>
                  <a:pt x="59" y="227"/>
                  <a:pt x="54" y="232"/>
                </a:cubicBezTo>
                <a:cubicBezTo>
                  <a:pt x="49" y="237"/>
                  <a:pt x="40" y="237"/>
                  <a:pt x="36" y="243"/>
                </a:cubicBezTo>
                <a:cubicBezTo>
                  <a:pt x="26" y="259"/>
                  <a:pt x="24" y="279"/>
                  <a:pt x="18" y="297"/>
                </a:cubicBezTo>
                <a:cubicBezTo>
                  <a:pt x="2" y="346"/>
                  <a:pt x="22" y="285"/>
                  <a:pt x="6" y="332"/>
                </a:cubicBezTo>
                <a:cubicBezTo>
                  <a:pt x="4" y="338"/>
                  <a:pt x="0" y="350"/>
                  <a:pt x="0" y="350"/>
                </a:cubicBezTo>
                <a:cubicBezTo>
                  <a:pt x="16" y="399"/>
                  <a:pt x="32" y="449"/>
                  <a:pt x="42" y="499"/>
                </a:cubicBezTo>
                <a:cubicBezTo>
                  <a:pt x="53" y="551"/>
                  <a:pt x="62" y="588"/>
                  <a:pt x="107" y="618"/>
                </a:cubicBezTo>
                <a:cubicBezTo>
                  <a:pt x="118" y="634"/>
                  <a:pt x="131" y="671"/>
                  <a:pt x="131" y="671"/>
                </a:cubicBezTo>
                <a:cubicBezTo>
                  <a:pt x="121" y="720"/>
                  <a:pt x="96" y="773"/>
                  <a:pt x="54" y="802"/>
                </a:cubicBezTo>
                <a:cubicBezTo>
                  <a:pt x="34" y="831"/>
                  <a:pt x="11" y="858"/>
                  <a:pt x="0" y="891"/>
                </a:cubicBezTo>
                <a:cubicBezTo>
                  <a:pt x="7" y="920"/>
                  <a:pt x="19" y="942"/>
                  <a:pt x="30" y="968"/>
                </a:cubicBezTo>
                <a:cubicBezTo>
                  <a:pt x="35" y="980"/>
                  <a:pt x="42" y="1004"/>
                  <a:pt x="42" y="1004"/>
                </a:cubicBezTo>
                <a:cubicBezTo>
                  <a:pt x="45" y="1024"/>
                  <a:pt x="40" y="1049"/>
                  <a:pt x="54" y="1063"/>
                </a:cubicBezTo>
                <a:cubicBezTo>
                  <a:pt x="64" y="1074"/>
                  <a:pt x="116" y="1087"/>
                  <a:pt x="125" y="1093"/>
                </a:cubicBezTo>
                <a:cubicBezTo>
                  <a:pt x="143" y="1104"/>
                  <a:pt x="158" y="1115"/>
                  <a:pt x="178" y="1122"/>
                </a:cubicBezTo>
                <a:cubicBezTo>
                  <a:pt x="196" y="1149"/>
                  <a:pt x="233" y="1163"/>
                  <a:pt x="261" y="1182"/>
                </a:cubicBezTo>
                <a:cubicBezTo>
                  <a:pt x="273" y="1190"/>
                  <a:pt x="297" y="1205"/>
                  <a:pt x="297" y="1205"/>
                </a:cubicBezTo>
                <a:cubicBezTo>
                  <a:pt x="312" y="1250"/>
                  <a:pt x="290" y="1196"/>
                  <a:pt x="321" y="1235"/>
                </a:cubicBezTo>
                <a:cubicBezTo>
                  <a:pt x="325" y="1240"/>
                  <a:pt x="324" y="1247"/>
                  <a:pt x="327" y="1253"/>
                </a:cubicBezTo>
                <a:cubicBezTo>
                  <a:pt x="347" y="1291"/>
                  <a:pt x="341" y="1283"/>
                  <a:pt x="368" y="1300"/>
                </a:cubicBezTo>
                <a:cubicBezTo>
                  <a:pt x="372" y="1306"/>
                  <a:pt x="375" y="1313"/>
                  <a:pt x="380" y="1318"/>
                </a:cubicBezTo>
                <a:cubicBezTo>
                  <a:pt x="385" y="1323"/>
                  <a:pt x="393" y="1325"/>
                  <a:pt x="398" y="1330"/>
                </a:cubicBezTo>
                <a:cubicBezTo>
                  <a:pt x="419" y="1354"/>
                  <a:pt x="423" y="1376"/>
                  <a:pt x="440" y="1401"/>
                </a:cubicBezTo>
                <a:cubicBezTo>
                  <a:pt x="446" y="1422"/>
                  <a:pt x="451" y="1437"/>
                  <a:pt x="463" y="1455"/>
                </a:cubicBezTo>
                <a:lnTo>
                  <a:pt x="493" y="1514"/>
                </a:lnTo>
                <a:cubicBezTo>
                  <a:pt x="493" y="1514"/>
                  <a:pt x="493" y="1514"/>
                  <a:pt x="493" y="1514"/>
                </a:cubicBezTo>
                <a:cubicBezTo>
                  <a:pt x="508" y="1558"/>
                  <a:pt x="537" y="1597"/>
                  <a:pt x="558" y="1639"/>
                </a:cubicBezTo>
                <a:cubicBezTo>
                  <a:pt x="565" y="1652"/>
                  <a:pt x="589" y="1706"/>
                  <a:pt x="600" y="1710"/>
                </a:cubicBezTo>
                <a:cubicBezTo>
                  <a:pt x="626" y="1719"/>
                  <a:pt x="646" y="1735"/>
                  <a:pt x="671" y="1746"/>
                </a:cubicBezTo>
                <a:cubicBezTo>
                  <a:pt x="714" y="1764"/>
                  <a:pt x="768" y="1778"/>
                  <a:pt x="814" y="1787"/>
                </a:cubicBezTo>
                <a:cubicBezTo>
                  <a:pt x="851" y="1784"/>
                  <a:pt x="912" y="1785"/>
                  <a:pt x="950" y="1764"/>
                </a:cubicBezTo>
                <a:cubicBezTo>
                  <a:pt x="1012" y="1730"/>
                  <a:pt x="963" y="1748"/>
                  <a:pt x="1004" y="1734"/>
                </a:cubicBezTo>
                <a:cubicBezTo>
                  <a:pt x="1016" y="1726"/>
                  <a:pt x="1027" y="1718"/>
                  <a:pt x="1039" y="1710"/>
                </a:cubicBezTo>
                <a:cubicBezTo>
                  <a:pt x="1045" y="1706"/>
                  <a:pt x="1057" y="1698"/>
                  <a:pt x="1057" y="1698"/>
                </a:cubicBezTo>
                <a:cubicBezTo>
                  <a:pt x="1061" y="1692"/>
                  <a:pt x="1064" y="1685"/>
                  <a:pt x="1069" y="1680"/>
                </a:cubicBezTo>
                <a:cubicBezTo>
                  <a:pt x="1080" y="1671"/>
                  <a:pt x="1105" y="1657"/>
                  <a:pt x="1105" y="1657"/>
                </a:cubicBezTo>
                <a:cubicBezTo>
                  <a:pt x="1129" y="1618"/>
                  <a:pt x="1186" y="1606"/>
                  <a:pt x="1229" y="1591"/>
                </a:cubicBezTo>
                <a:cubicBezTo>
                  <a:pt x="1235" y="1589"/>
                  <a:pt x="1242" y="1588"/>
                  <a:pt x="1247" y="1585"/>
                </a:cubicBezTo>
                <a:cubicBezTo>
                  <a:pt x="1253" y="1581"/>
                  <a:pt x="1259" y="1577"/>
                  <a:pt x="1265" y="1574"/>
                </a:cubicBezTo>
                <a:cubicBezTo>
                  <a:pt x="1277" y="1569"/>
                  <a:pt x="1301" y="1562"/>
                  <a:pt x="1301" y="1562"/>
                </a:cubicBezTo>
                <a:cubicBezTo>
                  <a:pt x="1325" y="1546"/>
                  <a:pt x="1348" y="1530"/>
                  <a:pt x="1372" y="1514"/>
                </a:cubicBezTo>
                <a:cubicBezTo>
                  <a:pt x="1404" y="1493"/>
                  <a:pt x="1465" y="1485"/>
                  <a:pt x="1502" y="1479"/>
                </a:cubicBezTo>
                <a:cubicBezTo>
                  <a:pt x="1579" y="1467"/>
                  <a:pt x="1649" y="1461"/>
                  <a:pt x="1728" y="1461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 type="none" w="med" len="med"/>
            <a:tailEnd type="triangl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438" name="Freeform 327"/>
          <p:cNvSpPr>
            <a:spLocks/>
          </p:cNvSpPr>
          <p:nvPr/>
        </p:nvSpPr>
        <p:spPr bwMode="auto">
          <a:xfrm>
            <a:off x="4656138" y="2592388"/>
            <a:ext cx="2328862" cy="1857375"/>
          </a:xfrm>
          <a:custGeom>
            <a:avLst/>
            <a:gdLst>
              <a:gd name="T0" fmla="*/ 0 w 1467"/>
              <a:gd name="T1" fmla="*/ 2147483647 h 1170"/>
              <a:gd name="T2" fmla="*/ 90725600 w 1467"/>
              <a:gd name="T3" fmla="*/ 2147483647 h 1170"/>
              <a:gd name="T4" fmla="*/ 181451200 w 1467"/>
              <a:gd name="T5" fmla="*/ 2147483647 h 1170"/>
              <a:gd name="T6" fmla="*/ 239414018 w 1467"/>
              <a:gd name="T7" fmla="*/ 1930439676 h 1170"/>
              <a:gd name="T8" fmla="*/ 330139593 w 1467"/>
              <a:gd name="T9" fmla="*/ 1885076882 h 1170"/>
              <a:gd name="T10" fmla="*/ 509071482 w 1467"/>
              <a:gd name="T11" fmla="*/ 1796870656 h 1170"/>
              <a:gd name="T12" fmla="*/ 778727260 w 1467"/>
              <a:gd name="T13" fmla="*/ 1645660948 h 1170"/>
              <a:gd name="T14" fmla="*/ 1063505752 w 1467"/>
              <a:gd name="T15" fmla="*/ 1542335378 h 1170"/>
              <a:gd name="T16" fmla="*/ 1154231327 w 1467"/>
              <a:gd name="T17" fmla="*/ 1496972585 h 1170"/>
              <a:gd name="T18" fmla="*/ 1242435954 w 1467"/>
              <a:gd name="T19" fmla="*/ 1451609791 h 1170"/>
              <a:gd name="T20" fmla="*/ 1378524317 w 1467"/>
              <a:gd name="T21" fmla="*/ 1360884204 h 1170"/>
              <a:gd name="T22" fmla="*/ 1512093319 w 1467"/>
              <a:gd name="T23" fmla="*/ 1287798909 h 1170"/>
              <a:gd name="T24" fmla="*/ 1648181682 w 1467"/>
              <a:gd name="T25" fmla="*/ 1063505891 h 1170"/>
              <a:gd name="T26" fmla="*/ 2006044070 w 1467"/>
              <a:gd name="T27" fmla="*/ 851812854 h 1170"/>
              <a:gd name="T28" fmla="*/ 2147483647 w 1467"/>
              <a:gd name="T29" fmla="*/ 599797136 h 1170"/>
              <a:gd name="T30" fmla="*/ 2147483647 w 1467"/>
              <a:gd name="T31" fmla="*/ 448587824 h 1170"/>
              <a:gd name="T32" fmla="*/ 2147483647 w 1467"/>
              <a:gd name="T33" fmla="*/ 360383086 h 1170"/>
              <a:gd name="T34" fmla="*/ 2147483647 w 1467"/>
              <a:gd name="T35" fmla="*/ 178931862 h 1170"/>
              <a:gd name="T36" fmla="*/ 2147483647 w 1467"/>
              <a:gd name="T37" fmla="*/ 0 h 117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467"/>
              <a:gd name="T58" fmla="*/ 0 h 1170"/>
              <a:gd name="T59" fmla="*/ 1467 w 1467"/>
              <a:gd name="T60" fmla="*/ 1170 h 117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467" h="1170">
                <a:moveTo>
                  <a:pt x="0" y="1170"/>
                </a:moveTo>
                <a:cubicBezTo>
                  <a:pt x="9" y="1114"/>
                  <a:pt x="2" y="1046"/>
                  <a:pt x="36" y="998"/>
                </a:cubicBezTo>
                <a:cubicBezTo>
                  <a:pt x="48" y="962"/>
                  <a:pt x="66" y="923"/>
                  <a:pt x="72" y="885"/>
                </a:cubicBezTo>
                <a:cubicBezTo>
                  <a:pt x="77" y="855"/>
                  <a:pt x="74" y="793"/>
                  <a:pt x="95" y="766"/>
                </a:cubicBezTo>
                <a:cubicBezTo>
                  <a:pt x="106" y="752"/>
                  <a:pt x="117" y="755"/>
                  <a:pt x="131" y="748"/>
                </a:cubicBezTo>
                <a:cubicBezTo>
                  <a:pt x="154" y="736"/>
                  <a:pt x="179" y="725"/>
                  <a:pt x="202" y="713"/>
                </a:cubicBezTo>
                <a:cubicBezTo>
                  <a:pt x="238" y="694"/>
                  <a:pt x="272" y="669"/>
                  <a:pt x="309" y="653"/>
                </a:cubicBezTo>
                <a:cubicBezTo>
                  <a:pt x="345" y="637"/>
                  <a:pt x="387" y="630"/>
                  <a:pt x="422" y="612"/>
                </a:cubicBezTo>
                <a:cubicBezTo>
                  <a:pt x="469" y="589"/>
                  <a:pt x="413" y="609"/>
                  <a:pt x="458" y="594"/>
                </a:cubicBezTo>
                <a:cubicBezTo>
                  <a:pt x="520" y="550"/>
                  <a:pt x="432" y="610"/>
                  <a:pt x="493" y="576"/>
                </a:cubicBezTo>
                <a:cubicBezTo>
                  <a:pt x="512" y="565"/>
                  <a:pt x="526" y="547"/>
                  <a:pt x="547" y="540"/>
                </a:cubicBezTo>
                <a:cubicBezTo>
                  <a:pt x="566" y="534"/>
                  <a:pt x="600" y="511"/>
                  <a:pt x="600" y="511"/>
                </a:cubicBezTo>
                <a:cubicBezTo>
                  <a:pt x="605" y="504"/>
                  <a:pt x="645" y="430"/>
                  <a:pt x="654" y="422"/>
                </a:cubicBezTo>
                <a:cubicBezTo>
                  <a:pt x="693" y="388"/>
                  <a:pt x="751" y="362"/>
                  <a:pt x="796" y="338"/>
                </a:cubicBezTo>
                <a:cubicBezTo>
                  <a:pt x="848" y="310"/>
                  <a:pt x="890" y="269"/>
                  <a:pt x="939" y="238"/>
                </a:cubicBezTo>
                <a:cubicBezTo>
                  <a:pt x="987" y="207"/>
                  <a:pt x="1050" y="194"/>
                  <a:pt x="1105" y="178"/>
                </a:cubicBezTo>
                <a:cubicBezTo>
                  <a:pt x="1136" y="169"/>
                  <a:pt x="1164" y="151"/>
                  <a:pt x="1194" y="143"/>
                </a:cubicBezTo>
                <a:cubicBezTo>
                  <a:pt x="1230" y="119"/>
                  <a:pt x="1296" y="85"/>
                  <a:pt x="1337" y="71"/>
                </a:cubicBezTo>
                <a:cubicBezTo>
                  <a:pt x="1377" y="43"/>
                  <a:pt x="1432" y="35"/>
                  <a:pt x="1467" y="0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 type="none" w="med" len="med"/>
            <a:tailEnd type="triangl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439" name="Freeform 329"/>
          <p:cNvSpPr>
            <a:spLocks/>
          </p:cNvSpPr>
          <p:nvPr/>
        </p:nvSpPr>
        <p:spPr bwMode="auto">
          <a:xfrm>
            <a:off x="4251325" y="1541463"/>
            <a:ext cx="3173413" cy="3854450"/>
          </a:xfrm>
          <a:custGeom>
            <a:avLst/>
            <a:gdLst>
              <a:gd name="T0" fmla="*/ 123488489 w 1999"/>
              <a:gd name="T1" fmla="*/ 672882440 h 2428"/>
              <a:gd name="T2" fmla="*/ 50403133 w 1999"/>
              <a:gd name="T3" fmla="*/ 806449874 h 2428"/>
              <a:gd name="T4" fmla="*/ 5040314 w 1999"/>
              <a:gd name="T5" fmla="*/ 942538455 h 2428"/>
              <a:gd name="T6" fmla="*/ 93246592 w 1999"/>
              <a:gd name="T7" fmla="*/ 1406247019 h 2428"/>
              <a:gd name="T8" fmla="*/ 229335092 w 1999"/>
              <a:gd name="T9" fmla="*/ 1869955979 h 2428"/>
              <a:gd name="T10" fmla="*/ 320060709 w 1999"/>
              <a:gd name="T11" fmla="*/ 2003523413 h 2428"/>
              <a:gd name="T12" fmla="*/ 378023504 w 1999"/>
              <a:gd name="T13" fmla="*/ 2147483647 h 2428"/>
              <a:gd name="T14" fmla="*/ 378023504 w 1999"/>
              <a:gd name="T15" fmla="*/ 2147483647 h 2428"/>
              <a:gd name="T16" fmla="*/ 574595774 w 1999"/>
              <a:gd name="T17" fmla="*/ 2147483647 h 2428"/>
              <a:gd name="T18" fmla="*/ 559474837 w 1999"/>
              <a:gd name="T19" fmla="*/ 2147483647 h 2428"/>
              <a:gd name="T20" fmla="*/ 423386412 w 1999"/>
              <a:gd name="T21" fmla="*/ 2147483647 h 2428"/>
              <a:gd name="T22" fmla="*/ 617439220 w 1999"/>
              <a:gd name="T23" fmla="*/ 2147483647 h 2428"/>
              <a:gd name="T24" fmla="*/ 1217236554 w 1999"/>
              <a:gd name="T25" fmla="*/ 2147483647 h 2428"/>
              <a:gd name="T26" fmla="*/ 1799392200 w 1999"/>
              <a:gd name="T27" fmla="*/ 2147483647 h 2428"/>
              <a:gd name="T28" fmla="*/ 2129533434 w 1999"/>
              <a:gd name="T29" fmla="*/ 2147483647 h 2428"/>
              <a:gd name="T30" fmla="*/ 2147483647 w 1999"/>
              <a:gd name="T31" fmla="*/ 2147483647 h 2428"/>
              <a:gd name="T32" fmla="*/ 2147483647 w 1999"/>
              <a:gd name="T33" fmla="*/ 2147483647 h 2428"/>
              <a:gd name="T34" fmla="*/ 2147483647 w 1999"/>
              <a:gd name="T35" fmla="*/ 2147483647 h 2428"/>
              <a:gd name="T36" fmla="*/ 2147483647 w 1999"/>
              <a:gd name="T37" fmla="*/ 2147483647 h 2428"/>
              <a:gd name="T38" fmla="*/ 2147483647 w 1999"/>
              <a:gd name="T39" fmla="*/ 2147483647 h 2428"/>
              <a:gd name="T40" fmla="*/ 2147483647 w 1999"/>
              <a:gd name="T41" fmla="*/ 2147483647 h 2428"/>
              <a:gd name="T42" fmla="*/ 2147483647 w 1999"/>
              <a:gd name="T43" fmla="*/ 2147483647 h 2428"/>
              <a:gd name="T44" fmla="*/ 2147483647 w 1999"/>
              <a:gd name="T45" fmla="*/ 2147483647 h 2428"/>
              <a:gd name="T46" fmla="*/ 2147483647 w 1999"/>
              <a:gd name="T47" fmla="*/ 1466730744 h 2428"/>
              <a:gd name="T48" fmla="*/ 2147483647 w 1999"/>
              <a:gd name="T49" fmla="*/ 806449874 h 2428"/>
              <a:gd name="T50" fmla="*/ 2147483647 w 1999"/>
              <a:gd name="T51" fmla="*/ 627518059 h 2428"/>
              <a:gd name="T52" fmla="*/ 2147483647 w 1999"/>
              <a:gd name="T53" fmla="*/ 509071556 h 2428"/>
              <a:gd name="T54" fmla="*/ 2053928753 w 1999"/>
              <a:gd name="T55" fmla="*/ 239414053 h 2428"/>
              <a:gd name="T56" fmla="*/ 1814513136 w 1999"/>
              <a:gd name="T57" fmla="*/ 133567483 h 2428"/>
              <a:gd name="T58" fmla="*/ 932458129 w 1999"/>
              <a:gd name="T59" fmla="*/ 15120938 h 2428"/>
              <a:gd name="T60" fmla="*/ 483870156 w 1999"/>
              <a:gd name="T61" fmla="*/ 282257486 h 2428"/>
              <a:gd name="T62" fmla="*/ 214214156 w 1999"/>
              <a:gd name="T63" fmla="*/ 672882440 h 242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999"/>
              <a:gd name="T97" fmla="*/ 0 h 2428"/>
              <a:gd name="T98" fmla="*/ 1999 w 1999"/>
              <a:gd name="T99" fmla="*/ 2428 h 2428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999" h="2428">
                <a:moveTo>
                  <a:pt x="97" y="255"/>
                </a:moveTo>
                <a:cubicBezTo>
                  <a:pt x="81" y="258"/>
                  <a:pt x="61" y="255"/>
                  <a:pt x="49" y="267"/>
                </a:cubicBezTo>
                <a:cubicBezTo>
                  <a:pt x="45" y="271"/>
                  <a:pt x="46" y="279"/>
                  <a:pt x="43" y="285"/>
                </a:cubicBezTo>
                <a:cubicBezTo>
                  <a:pt x="38" y="295"/>
                  <a:pt x="26" y="311"/>
                  <a:pt x="20" y="320"/>
                </a:cubicBezTo>
                <a:cubicBezTo>
                  <a:pt x="16" y="332"/>
                  <a:pt x="12" y="344"/>
                  <a:pt x="8" y="356"/>
                </a:cubicBezTo>
                <a:cubicBezTo>
                  <a:pt x="6" y="362"/>
                  <a:pt x="2" y="374"/>
                  <a:pt x="2" y="374"/>
                </a:cubicBezTo>
                <a:cubicBezTo>
                  <a:pt x="6" y="443"/>
                  <a:pt x="0" y="457"/>
                  <a:pt x="14" y="504"/>
                </a:cubicBezTo>
                <a:cubicBezTo>
                  <a:pt x="46" y="609"/>
                  <a:pt x="10" y="495"/>
                  <a:pt x="37" y="558"/>
                </a:cubicBezTo>
                <a:cubicBezTo>
                  <a:pt x="42" y="569"/>
                  <a:pt x="49" y="593"/>
                  <a:pt x="49" y="593"/>
                </a:cubicBezTo>
                <a:cubicBezTo>
                  <a:pt x="54" y="664"/>
                  <a:pt x="55" y="688"/>
                  <a:pt x="91" y="742"/>
                </a:cubicBezTo>
                <a:cubicBezTo>
                  <a:pt x="99" y="754"/>
                  <a:pt x="107" y="766"/>
                  <a:pt x="115" y="778"/>
                </a:cubicBezTo>
                <a:cubicBezTo>
                  <a:pt x="119" y="784"/>
                  <a:pt x="127" y="795"/>
                  <a:pt x="127" y="795"/>
                </a:cubicBezTo>
                <a:cubicBezTo>
                  <a:pt x="135" y="822"/>
                  <a:pt x="149" y="845"/>
                  <a:pt x="156" y="873"/>
                </a:cubicBezTo>
                <a:cubicBezTo>
                  <a:pt x="154" y="918"/>
                  <a:pt x="153" y="964"/>
                  <a:pt x="150" y="1009"/>
                </a:cubicBezTo>
                <a:cubicBezTo>
                  <a:pt x="147" y="1050"/>
                  <a:pt x="121" y="1085"/>
                  <a:pt x="109" y="1122"/>
                </a:cubicBezTo>
                <a:cubicBezTo>
                  <a:pt x="114" y="1180"/>
                  <a:pt x="118" y="1218"/>
                  <a:pt x="150" y="1264"/>
                </a:cubicBezTo>
                <a:cubicBezTo>
                  <a:pt x="157" y="1286"/>
                  <a:pt x="172" y="1295"/>
                  <a:pt x="180" y="1318"/>
                </a:cubicBezTo>
                <a:cubicBezTo>
                  <a:pt x="194" y="1359"/>
                  <a:pt x="204" y="1406"/>
                  <a:pt x="228" y="1443"/>
                </a:cubicBezTo>
                <a:cubicBezTo>
                  <a:pt x="236" y="1469"/>
                  <a:pt x="249" y="1489"/>
                  <a:pt x="257" y="1514"/>
                </a:cubicBezTo>
                <a:cubicBezTo>
                  <a:pt x="252" y="1561"/>
                  <a:pt x="245" y="1604"/>
                  <a:pt x="222" y="1645"/>
                </a:cubicBezTo>
                <a:cubicBezTo>
                  <a:pt x="215" y="1657"/>
                  <a:pt x="202" y="1667"/>
                  <a:pt x="198" y="1680"/>
                </a:cubicBezTo>
                <a:cubicBezTo>
                  <a:pt x="189" y="1708"/>
                  <a:pt x="184" y="1728"/>
                  <a:pt x="168" y="1751"/>
                </a:cubicBezTo>
                <a:cubicBezTo>
                  <a:pt x="148" y="1811"/>
                  <a:pt x="92" y="1828"/>
                  <a:pt x="156" y="1924"/>
                </a:cubicBezTo>
                <a:cubicBezTo>
                  <a:pt x="172" y="1949"/>
                  <a:pt x="215" y="1928"/>
                  <a:pt x="245" y="1930"/>
                </a:cubicBezTo>
                <a:cubicBezTo>
                  <a:pt x="334" y="1945"/>
                  <a:pt x="406" y="1979"/>
                  <a:pt x="459" y="2054"/>
                </a:cubicBezTo>
                <a:cubicBezTo>
                  <a:pt x="467" y="2066"/>
                  <a:pt x="478" y="2076"/>
                  <a:pt x="483" y="2090"/>
                </a:cubicBezTo>
                <a:cubicBezTo>
                  <a:pt x="497" y="2132"/>
                  <a:pt x="562" y="2247"/>
                  <a:pt x="608" y="2262"/>
                </a:cubicBezTo>
                <a:cubicBezTo>
                  <a:pt x="629" y="2292"/>
                  <a:pt x="678" y="2317"/>
                  <a:pt x="714" y="2333"/>
                </a:cubicBezTo>
                <a:cubicBezTo>
                  <a:pt x="726" y="2338"/>
                  <a:pt x="739" y="2338"/>
                  <a:pt x="750" y="2345"/>
                </a:cubicBezTo>
                <a:cubicBezTo>
                  <a:pt x="784" y="2368"/>
                  <a:pt x="803" y="2358"/>
                  <a:pt x="845" y="2375"/>
                </a:cubicBezTo>
                <a:cubicBezTo>
                  <a:pt x="955" y="2419"/>
                  <a:pt x="1079" y="2423"/>
                  <a:pt x="1195" y="2428"/>
                </a:cubicBezTo>
                <a:cubicBezTo>
                  <a:pt x="1304" y="2426"/>
                  <a:pt x="1413" y="2426"/>
                  <a:pt x="1522" y="2422"/>
                </a:cubicBezTo>
                <a:cubicBezTo>
                  <a:pt x="1539" y="2421"/>
                  <a:pt x="1567" y="2407"/>
                  <a:pt x="1581" y="2399"/>
                </a:cubicBezTo>
                <a:cubicBezTo>
                  <a:pt x="1594" y="2392"/>
                  <a:pt x="1617" y="2375"/>
                  <a:pt x="1617" y="2375"/>
                </a:cubicBezTo>
                <a:cubicBezTo>
                  <a:pt x="1631" y="2354"/>
                  <a:pt x="1644" y="2328"/>
                  <a:pt x="1653" y="2304"/>
                </a:cubicBezTo>
                <a:cubicBezTo>
                  <a:pt x="1655" y="2163"/>
                  <a:pt x="1656" y="2023"/>
                  <a:pt x="1659" y="1882"/>
                </a:cubicBezTo>
                <a:cubicBezTo>
                  <a:pt x="1661" y="1809"/>
                  <a:pt x="1650" y="1708"/>
                  <a:pt x="1700" y="1645"/>
                </a:cubicBezTo>
                <a:cubicBezTo>
                  <a:pt x="1717" y="1593"/>
                  <a:pt x="1703" y="1618"/>
                  <a:pt x="1748" y="1573"/>
                </a:cubicBezTo>
                <a:cubicBezTo>
                  <a:pt x="1771" y="1550"/>
                  <a:pt x="1749" y="1559"/>
                  <a:pt x="1771" y="1532"/>
                </a:cubicBezTo>
                <a:cubicBezTo>
                  <a:pt x="1782" y="1519"/>
                  <a:pt x="1807" y="1496"/>
                  <a:pt x="1807" y="1496"/>
                </a:cubicBezTo>
                <a:cubicBezTo>
                  <a:pt x="1811" y="1484"/>
                  <a:pt x="1815" y="1472"/>
                  <a:pt x="1819" y="1460"/>
                </a:cubicBezTo>
                <a:cubicBezTo>
                  <a:pt x="1823" y="1447"/>
                  <a:pt x="1839" y="1438"/>
                  <a:pt x="1843" y="1425"/>
                </a:cubicBezTo>
                <a:cubicBezTo>
                  <a:pt x="1854" y="1392"/>
                  <a:pt x="1859" y="1352"/>
                  <a:pt x="1878" y="1324"/>
                </a:cubicBezTo>
                <a:cubicBezTo>
                  <a:pt x="1889" y="1279"/>
                  <a:pt x="1901" y="1249"/>
                  <a:pt x="1926" y="1211"/>
                </a:cubicBezTo>
                <a:cubicBezTo>
                  <a:pt x="1933" y="1200"/>
                  <a:pt x="1931" y="1185"/>
                  <a:pt x="1938" y="1175"/>
                </a:cubicBezTo>
                <a:cubicBezTo>
                  <a:pt x="1942" y="1169"/>
                  <a:pt x="1946" y="1164"/>
                  <a:pt x="1950" y="1158"/>
                </a:cubicBezTo>
                <a:cubicBezTo>
                  <a:pt x="1958" y="1134"/>
                  <a:pt x="1963" y="1110"/>
                  <a:pt x="1973" y="1086"/>
                </a:cubicBezTo>
                <a:cubicBezTo>
                  <a:pt x="1999" y="933"/>
                  <a:pt x="1993" y="720"/>
                  <a:pt x="1896" y="582"/>
                </a:cubicBezTo>
                <a:cubicBezTo>
                  <a:pt x="1860" y="473"/>
                  <a:pt x="1755" y="381"/>
                  <a:pt x="1647" y="344"/>
                </a:cubicBezTo>
                <a:cubicBezTo>
                  <a:pt x="1633" y="339"/>
                  <a:pt x="1623" y="328"/>
                  <a:pt x="1611" y="320"/>
                </a:cubicBezTo>
                <a:cubicBezTo>
                  <a:pt x="1598" y="311"/>
                  <a:pt x="1580" y="312"/>
                  <a:pt x="1564" y="308"/>
                </a:cubicBezTo>
                <a:cubicBezTo>
                  <a:pt x="1489" y="289"/>
                  <a:pt x="1422" y="260"/>
                  <a:pt x="1344" y="249"/>
                </a:cubicBezTo>
                <a:cubicBezTo>
                  <a:pt x="1323" y="242"/>
                  <a:pt x="1300" y="240"/>
                  <a:pt x="1279" y="231"/>
                </a:cubicBezTo>
                <a:cubicBezTo>
                  <a:pt x="1260" y="223"/>
                  <a:pt x="1238" y="208"/>
                  <a:pt x="1219" y="202"/>
                </a:cubicBezTo>
                <a:cubicBezTo>
                  <a:pt x="1158" y="183"/>
                  <a:pt x="1092" y="173"/>
                  <a:pt x="1029" y="160"/>
                </a:cubicBezTo>
                <a:cubicBezTo>
                  <a:pt x="955" y="145"/>
                  <a:pt x="885" y="118"/>
                  <a:pt x="815" y="95"/>
                </a:cubicBezTo>
                <a:cubicBezTo>
                  <a:pt x="792" y="71"/>
                  <a:pt x="770" y="70"/>
                  <a:pt x="738" y="59"/>
                </a:cubicBezTo>
                <a:cubicBezTo>
                  <a:pt x="732" y="57"/>
                  <a:pt x="720" y="53"/>
                  <a:pt x="720" y="53"/>
                </a:cubicBezTo>
                <a:cubicBezTo>
                  <a:pt x="671" y="18"/>
                  <a:pt x="592" y="19"/>
                  <a:pt x="536" y="0"/>
                </a:cubicBezTo>
                <a:cubicBezTo>
                  <a:pt x="481" y="2"/>
                  <a:pt x="425" y="2"/>
                  <a:pt x="370" y="6"/>
                </a:cubicBezTo>
                <a:cubicBezTo>
                  <a:pt x="330" y="9"/>
                  <a:pt x="280" y="57"/>
                  <a:pt x="239" y="71"/>
                </a:cubicBezTo>
                <a:cubicBezTo>
                  <a:pt x="222" y="89"/>
                  <a:pt x="216" y="105"/>
                  <a:pt x="192" y="112"/>
                </a:cubicBezTo>
                <a:cubicBezTo>
                  <a:pt x="184" y="135"/>
                  <a:pt x="161" y="167"/>
                  <a:pt x="144" y="184"/>
                </a:cubicBezTo>
                <a:cubicBezTo>
                  <a:pt x="140" y="196"/>
                  <a:pt x="106" y="267"/>
                  <a:pt x="85" y="267"/>
                </a:cubicBezTo>
                <a:cubicBezTo>
                  <a:pt x="79" y="267"/>
                  <a:pt x="93" y="259"/>
                  <a:pt x="97" y="255"/>
                </a:cubicBezTo>
                <a:close/>
              </a:path>
            </a:pathLst>
          </a:custGeom>
          <a:noFill/>
          <a:ln w="25400" cap="flat" cmpd="sng">
            <a:solidFill>
              <a:srgbClr val="008000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0440" name="Rectangle 330"/>
          <p:cNvSpPr>
            <a:spLocks noChangeArrowheads="1"/>
          </p:cNvSpPr>
          <p:nvPr/>
        </p:nvSpPr>
        <p:spPr bwMode="auto">
          <a:xfrm>
            <a:off x="334963" y="422275"/>
            <a:ext cx="850265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>
                <a:solidFill>
                  <a:srgbClr val="3333CC"/>
                </a:solidFill>
              </a:rPr>
              <a:t>Downward pointer found, start down phase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5AC005-D1E6-4B76-897E-9429C82873A6}" type="slidenum">
              <a:rPr lang="en-US" altLang="en-US" smtClean="0"/>
              <a:pPr/>
              <a:t>36</a:t>
            </a:fld>
            <a:endParaRPr lang="en-US" altLang="en-US" smtClean="0"/>
          </a:p>
        </p:txBody>
      </p:sp>
      <p:sp>
        <p:nvSpPr>
          <p:cNvPr id="91138" name="Line 2"/>
          <p:cNvSpPr>
            <a:spLocks noChangeShapeType="1"/>
          </p:cNvSpPr>
          <p:nvPr/>
        </p:nvSpPr>
        <p:spPr bwMode="auto">
          <a:xfrm flipH="1" flipV="1">
            <a:off x="3429000" y="3886200"/>
            <a:ext cx="838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139" name="Line 3"/>
          <p:cNvSpPr>
            <a:spLocks noChangeShapeType="1"/>
          </p:cNvSpPr>
          <p:nvPr/>
        </p:nvSpPr>
        <p:spPr bwMode="auto">
          <a:xfrm flipH="1">
            <a:off x="6248400" y="48768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140" name="Line 4"/>
          <p:cNvSpPr>
            <a:spLocks noChangeShapeType="1"/>
          </p:cNvSpPr>
          <p:nvPr/>
        </p:nvSpPr>
        <p:spPr bwMode="auto">
          <a:xfrm flipV="1">
            <a:off x="3581400" y="2743200"/>
            <a:ext cx="5334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141" name="Line 5"/>
          <p:cNvSpPr>
            <a:spLocks noChangeShapeType="1"/>
          </p:cNvSpPr>
          <p:nvPr/>
        </p:nvSpPr>
        <p:spPr bwMode="auto">
          <a:xfrm flipV="1">
            <a:off x="4800600" y="3505200"/>
            <a:ext cx="609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 flipV="1">
            <a:off x="6705600" y="25146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143" name="Line 7"/>
          <p:cNvSpPr>
            <a:spLocks noChangeShapeType="1"/>
          </p:cNvSpPr>
          <p:nvPr/>
        </p:nvSpPr>
        <p:spPr bwMode="auto">
          <a:xfrm>
            <a:off x="4648200" y="2057400"/>
            <a:ext cx="685800" cy="685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5791200" y="2819400"/>
            <a:ext cx="5334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145" name="Line 9"/>
          <p:cNvSpPr>
            <a:spLocks noChangeShapeType="1"/>
          </p:cNvSpPr>
          <p:nvPr/>
        </p:nvSpPr>
        <p:spPr bwMode="auto">
          <a:xfrm flipH="1">
            <a:off x="5791200" y="2895600"/>
            <a:ext cx="457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146" name="Line 10"/>
          <p:cNvSpPr>
            <a:spLocks noChangeShapeType="1"/>
          </p:cNvSpPr>
          <p:nvPr/>
        </p:nvSpPr>
        <p:spPr bwMode="auto">
          <a:xfrm>
            <a:off x="6248400" y="3810000"/>
            <a:ext cx="0" cy="609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147" name="Line 11"/>
          <p:cNvSpPr>
            <a:spLocks noChangeShapeType="1"/>
          </p:cNvSpPr>
          <p:nvPr/>
        </p:nvSpPr>
        <p:spPr bwMode="auto">
          <a:xfrm>
            <a:off x="5943600" y="4038600"/>
            <a:ext cx="685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148" name="Line 12"/>
          <p:cNvSpPr>
            <a:spLocks noChangeShapeType="1"/>
          </p:cNvSpPr>
          <p:nvPr/>
        </p:nvSpPr>
        <p:spPr bwMode="auto">
          <a:xfrm>
            <a:off x="6324600" y="48768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149" name="Line 13"/>
          <p:cNvSpPr>
            <a:spLocks noChangeShapeType="1"/>
          </p:cNvSpPr>
          <p:nvPr/>
        </p:nvSpPr>
        <p:spPr bwMode="auto">
          <a:xfrm>
            <a:off x="5867400" y="4724400"/>
            <a:ext cx="381000" cy="533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150" name="Line 14"/>
          <p:cNvSpPr>
            <a:spLocks noChangeShapeType="1"/>
          </p:cNvSpPr>
          <p:nvPr/>
        </p:nvSpPr>
        <p:spPr bwMode="auto">
          <a:xfrm flipH="1">
            <a:off x="5791200" y="4876800"/>
            <a:ext cx="533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151" name="Line 15"/>
          <p:cNvSpPr>
            <a:spLocks noChangeShapeType="1"/>
          </p:cNvSpPr>
          <p:nvPr/>
        </p:nvSpPr>
        <p:spPr bwMode="auto">
          <a:xfrm>
            <a:off x="3124200" y="45720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152" name="Line 16"/>
          <p:cNvSpPr>
            <a:spLocks noChangeShapeType="1"/>
          </p:cNvSpPr>
          <p:nvPr/>
        </p:nvSpPr>
        <p:spPr bwMode="auto">
          <a:xfrm flipH="1" flipV="1">
            <a:off x="2971800" y="4191000"/>
            <a:ext cx="7620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153" name="Line 17"/>
          <p:cNvSpPr>
            <a:spLocks noChangeShapeType="1"/>
          </p:cNvSpPr>
          <p:nvPr/>
        </p:nvSpPr>
        <p:spPr bwMode="auto">
          <a:xfrm>
            <a:off x="3429000" y="38862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154" name="Line 18"/>
          <p:cNvSpPr>
            <a:spLocks noChangeShapeType="1"/>
          </p:cNvSpPr>
          <p:nvPr/>
        </p:nvSpPr>
        <p:spPr bwMode="auto">
          <a:xfrm flipH="1" flipV="1">
            <a:off x="6248400" y="28956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155" name="Line 19"/>
          <p:cNvSpPr>
            <a:spLocks noChangeShapeType="1"/>
          </p:cNvSpPr>
          <p:nvPr/>
        </p:nvSpPr>
        <p:spPr bwMode="auto">
          <a:xfrm>
            <a:off x="2362200" y="41148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156" name="Line 20"/>
          <p:cNvSpPr>
            <a:spLocks noChangeShapeType="1"/>
          </p:cNvSpPr>
          <p:nvPr/>
        </p:nvSpPr>
        <p:spPr bwMode="auto">
          <a:xfrm>
            <a:off x="2590800" y="44958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157" name="Line 21"/>
          <p:cNvSpPr>
            <a:spLocks noChangeShapeType="1"/>
          </p:cNvSpPr>
          <p:nvPr/>
        </p:nvSpPr>
        <p:spPr bwMode="auto">
          <a:xfrm>
            <a:off x="2819400" y="4876800"/>
            <a:ext cx="3048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158" name="Line 22"/>
          <p:cNvSpPr>
            <a:spLocks noChangeShapeType="1"/>
          </p:cNvSpPr>
          <p:nvPr/>
        </p:nvSpPr>
        <p:spPr bwMode="auto">
          <a:xfrm flipV="1">
            <a:off x="3429000" y="46482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159" name="Line 23"/>
          <p:cNvSpPr>
            <a:spLocks noChangeShapeType="1"/>
          </p:cNvSpPr>
          <p:nvPr/>
        </p:nvSpPr>
        <p:spPr bwMode="auto">
          <a:xfrm flipV="1">
            <a:off x="3733800" y="44958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160" name="Line 24"/>
          <p:cNvSpPr>
            <a:spLocks noChangeShapeType="1"/>
          </p:cNvSpPr>
          <p:nvPr/>
        </p:nvSpPr>
        <p:spPr bwMode="auto">
          <a:xfrm flipV="1">
            <a:off x="4038600" y="4419600"/>
            <a:ext cx="6096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161" name="Line 25"/>
          <p:cNvSpPr>
            <a:spLocks noChangeShapeType="1"/>
          </p:cNvSpPr>
          <p:nvPr/>
        </p:nvSpPr>
        <p:spPr bwMode="auto">
          <a:xfrm>
            <a:off x="4648200" y="4419600"/>
            <a:ext cx="381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162" name="Line 26"/>
          <p:cNvSpPr>
            <a:spLocks noChangeShapeType="1"/>
          </p:cNvSpPr>
          <p:nvPr/>
        </p:nvSpPr>
        <p:spPr bwMode="auto">
          <a:xfrm flipH="1">
            <a:off x="5791200" y="47244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163" name="Line 27"/>
          <p:cNvSpPr>
            <a:spLocks noChangeShapeType="1"/>
          </p:cNvSpPr>
          <p:nvPr/>
        </p:nvSpPr>
        <p:spPr bwMode="auto">
          <a:xfrm flipV="1">
            <a:off x="6934200" y="34290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1164" name="Line 28"/>
          <p:cNvSpPr>
            <a:spLocks noChangeShapeType="1"/>
          </p:cNvSpPr>
          <p:nvPr/>
        </p:nvSpPr>
        <p:spPr bwMode="auto">
          <a:xfrm flipH="1">
            <a:off x="7010400" y="32004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165" name="Line 29"/>
          <p:cNvSpPr>
            <a:spLocks noChangeShapeType="1"/>
          </p:cNvSpPr>
          <p:nvPr/>
        </p:nvSpPr>
        <p:spPr bwMode="auto">
          <a:xfrm flipH="1">
            <a:off x="6629400" y="3886200"/>
            <a:ext cx="3048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166" name="Line 30"/>
          <p:cNvSpPr>
            <a:spLocks noChangeShapeType="1"/>
          </p:cNvSpPr>
          <p:nvPr/>
        </p:nvSpPr>
        <p:spPr bwMode="auto">
          <a:xfrm>
            <a:off x="6629400" y="42672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167" name="Line 31"/>
          <p:cNvSpPr>
            <a:spLocks noChangeShapeType="1"/>
          </p:cNvSpPr>
          <p:nvPr/>
        </p:nvSpPr>
        <p:spPr bwMode="auto">
          <a:xfrm>
            <a:off x="6705600" y="4648200"/>
            <a:ext cx="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168" name="Line 32"/>
          <p:cNvSpPr>
            <a:spLocks noChangeShapeType="1"/>
          </p:cNvSpPr>
          <p:nvPr/>
        </p:nvSpPr>
        <p:spPr bwMode="auto">
          <a:xfrm>
            <a:off x="5791200" y="32004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169" name="Line 33"/>
          <p:cNvSpPr>
            <a:spLocks noChangeShapeType="1"/>
          </p:cNvSpPr>
          <p:nvPr/>
        </p:nvSpPr>
        <p:spPr bwMode="auto">
          <a:xfrm flipH="1">
            <a:off x="5638800" y="3581400"/>
            <a:ext cx="3048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170" name="Line 34"/>
          <p:cNvSpPr>
            <a:spLocks noChangeShapeType="1"/>
          </p:cNvSpPr>
          <p:nvPr/>
        </p:nvSpPr>
        <p:spPr bwMode="auto">
          <a:xfrm flipV="1">
            <a:off x="3505200" y="3519488"/>
            <a:ext cx="228600" cy="61912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171" name="Line 35"/>
          <p:cNvSpPr>
            <a:spLocks noChangeShapeType="1"/>
          </p:cNvSpPr>
          <p:nvPr/>
        </p:nvSpPr>
        <p:spPr bwMode="auto">
          <a:xfrm flipV="1">
            <a:off x="2819400" y="33528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172" name="Line 36"/>
          <p:cNvSpPr>
            <a:spLocks noChangeShapeType="1"/>
          </p:cNvSpPr>
          <p:nvPr/>
        </p:nvSpPr>
        <p:spPr bwMode="auto">
          <a:xfrm>
            <a:off x="2819400" y="38862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173" name="Line 37"/>
          <p:cNvSpPr>
            <a:spLocks noChangeShapeType="1"/>
          </p:cNvSpPr>
          <p:nvPr/>
        </p:nvSpPr>
        <p:spPr bwMode="auto">
          <a:xfrm flipV="1">
            <a:off x="3124200" y="35814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174" name="Line 38"/>
          <p:cNvSpPr>
            <a:spLocks noChangeShapeType="1"/>
          </p:cNvSpPr>
          <p:nvPr/>
        </p:nvSpPr>
        <p:spPr bwMode="auto">
          <a:xfrm>
            <a:off x="3124200" y="36576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175" name="Line 39"/>
          <p:cNvSpPr>
            <a:spLocks noChangeShapeType="1"/>
          </p:cNvSpPr>
          <p:nvPr/>
        </p:nvSpPr>
        <p:spPr bwMode="auto">
          <a:xfrm>
            <a:off x="2971800" y="41910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176" name="Line 40"/>
          <p:cNvSpPr>
            <a:spLocks noChangeShapeType="1"/>
          </p:cNvSpPr>
          <p:nvPr/>
        </p:nvSpPr>
        <p:spPr bwMode="auto">
          <a:xfrm flipV="1">
            <a:off x="6553200" y="3505200"/>
            <a:ext cx="4572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177" name="Line 41"/>
          <p:cNvSpPr>
            <a:spLocks noChangeShapeType="1"/>
          </p:cNvSpPr>
          <p:nvPr/>
        </p:nvSpPr>
        <p:spPr bwMode="auto">
          <a:xfrm flipV="1">
            <a:off x="2590800" y="41910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178" name="Line 42"/>
          <p:cNvSpPr>
            <a:spLocks noChangeShapeType="1"/>
          </p:cNvSpPr>
          <p:nvPr/>
        </p:nvSpPr>
        <p:spPr bwMode="auto">
          <a:xfrm flipV="1">
            <a:off x="2286000" y="3886200"/>
            <a:ext cx="5334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179" name="Line 43"/>
          <p:cNvSpPr>
            <a:spLocks noChangeShapeType="1"/>
          </p:cNvSpPr>
          <p:nvPr/>
        </p:nvSpPr>
        <p:spPr bwMode="auto">
          <a:xfrm>
            <a:off x="1905000" y="3886200"/>
            <a:ext cx="457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180" name="Line 44"/>
          <p:cNvSpPr>
            <a:spLocks noChangeShapeType="1"/>
          </p:cNvSpPr>
          <p:nvPr/>
        </p:nvSpPr>
        <p:spPr bwMode="auto">
          <a:xfrm flipH="1">
            <a:off x="2819400" y="4572000"/>
            <a:ext cx="3048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181" name="Line 45"/>
          <p:cNvSpPr>
            <a:spLocks noChangeShapeType="1"/>
          </p:cNvSpPr>
          <p:nvPr/>
        </p:nvSpPr>
        <p:spPr bwMode="auto">
          <a:xfrm>
            <a:off x="3124200" y="4572000"/>
            <a:ext cx="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182" name="Line 46"/>
          <p:cNvSpPr>
            <a:spLocks noChangeShapeType="1"/>
          </p:cNvSpPr>
          <p:nvPr/>
        </p:nvSpPr>
        <p:spPr bwMode="auto">
          <a:xfrm flipH="1">
            <a:off x="3124200" y="42672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183" name="Line 47"/>
          <p:cNvSpPr>
            <a:spLocks noChangeShapeType="1"/>
          </p:cNvSpPr>
          <p:nvPr/>
        </p:nvSpPr>
        <p:spPr bwMode="auto">
          <a:xfrm flipH="1" flipV="1">
            <a:off x="3505200" y="42672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184" name="Line 48"/>
          <p:cNvSpPr>
            <a:spLocks noChangeShapeType="1"/>
          </p:cNvSpPr>
          <p:nvPr/>
        </p:nvSpPr>
        <p:spPr bwMode="auto">
          <a:xfrm flipV="1">
            <a:off x="3505200" y="41910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185" name="Line 49"/>
          <p:cNvSpPr>
            <a:spLocks noChangeShapeType="1"/>
          </p:cNvSpPr>
          <p:nvPr/>
        </p:nvSpPr>
        <p:spPr bwMode="auto">
          <a:xfrm flipH="1">
            <a:off x="3886200" y="38100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186" name="Line 50"/>
          <p:cNvSpPr>
            <a:spLocks noChangeShapeType="1"/>
          </p:cNvSpPr>
          <p:nvPr/>
        </p:nvSpPr>
        <p:spPr bwMode="auto">
          <a:xfrm>
            <a:off x="6781800" y="31242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187" name="Line 51"/>
          <p:cNvSpPr>
            <a:spLocks noChangeShapeType="1"/>
          </p:cNvSpPr>
          <p:nvPr/>
        </p:nvSpPr>
        <p:spPr bwMode="auto">
          <a:xfrm>
            <a:off x="3886200" y="4191000"/>
            <a:ext cx="381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188" name="Line 52"/>
          <p:cNvSpPr>
            <a:spLocks noChangeShapeType="1"/>
          </p:cNvSpPr>
          <p:nvPr/>
        </p:nvSpPr>
        <p:spPr bwMode="auto">
          <a:xfrm>
            <a:off x="3886200" y="41910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189" name="Line 53"/>
          <p:cNvSpPr>
            <a:spLocks noChangeShapeType="1"/>
          </p:cNvSpPr>
          <p:nvPr/>
        </p:nvSpPr>
        <p:spPr bwMode="auto">
          <a:xfrm>
            <a:off x="4267200" y="41910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190" name="Line 54"/>
          <p:cNvSpPr>
            <a:spLocks noChangeShapeType="1"/>
          </p:cNvSpPr>
          <p:nvPr/>
        </p:nvSpPr>
        <p:spPr bwMode="auto">
          <a:xfrm>
            <a:off x="4800600" y="3810000"/>
            <a:ext cx="381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191" name="Line 55"/>
          <p:cNvSpPr>
            <a:spLocks noChangeShapeType="1"/>
          </p:cNvSpPr>
          <p:nvPr/>
        </p:nvSpPr>
        <p:spPr bwMode="auto">
          <a:xfrm>
            <a:off x="5181600" y="38100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192" name="Line 56"/>
          <p:cNvSpPr>
            <a:spLocks noChangeShapeType="1"/>
          </p:cNvSpPr>
          <p:nvPr/>
        </p:nvSpPr>
        <p:spPr bwMode="auto">
          <a:xfrm>
            <a:off x="5638800" y="38862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193" name="Line 57"/>
          <p:cNvSpPr>
            <a:spLocks noChangeShapeType="1"/>
          </p:cNvSpPr>
          <p:nvPr/>
        </p:nvSpPr>
        <p:spPr bwMode="auto">
          <a:xfrm flipV="1">
            <a:off x="5943600" y="38100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194" name="Line 58"/>
          <p:cNvSpPr>
            <a:spLocks noChangeShapeType="1"/>
          </p:cNvSpPr>
          <p:nvPr/>
        </p:nvSpPr>
        <p:spPr bwMode="auto">
          <a:xfrm flipV="1">
            <a:off x="6248400" y="36576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195" name="Line 59"/>
          <p:cNvSpPr>
            <a:spLocks noChangeShapeType="1"/>
          </p:cNvSpPr>
          <p:nvPr/>
        </p:nvSpPr>
        <p:spPr bwMode="auto">
          <a:xfrm flipH="1">
            <a:off x="5410200" y="46482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196" name="Line 60"/>
          <p:cNvSpPr>
            <a:spLocks noChangeShapeType="1"/>
          </p:cNvSpPr>
          <p:nvPr/>
        </p:nvSpPr>
        <p:spPr bwMode="auto">
          <a:xfrm>
            <a:off x="4953000" y="34290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197" name="Line 61"/>
          <p:cNvSpPr>
            <a:spLocks noChangeShapeType="1"/>
          </p:cNvSpPr>
          <p:nvPr/>
        </p:nvSpPr>
        <p:spPr bwMode="auto">
          <a:xfrm flipH="1">
            <a:off x="6324600" y="3048000"/>
            <a:ext cx="457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198" name="Line 62"/>
          <p:cNvSpPr>
            <a:spLocks noChangeShapeType="1"/>
          </p:cNvSpPr>
          <p:nvPr/>
        </p:nvSpPr>
        <p:spPr bwMode="auto">
          <a:xfrm>
            <a:off x="5791200" y="3200400"/>
            <a:ext cx="5334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199" name="Line 63"/>
          <p:cNvSpPr>
            <a:spLocks noChangeShapeType="1"/>
          </p:cNvSpPr>
          <p:nvPr/>
        </p:nvSpPr>
        <p:spPr bwMode="auto">
          <a:xfrm>
            <a:off x="4953000" y="34290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00" name="Line 64"/>
          <p:cNvSpPr>
            <a:spLocks noChangeShapeType="1"/>
          </p:cNvSpPr>
          <p:nvPr/>
        </p:nvSpPr>
        <p:spPr bwMode="auto">
          <a:xfrm flipV="1">
            <a:off x="5181600" y="35052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01" name="Line 65"/>
          <p:cNvSpPr>
            <a:spLocks noChangeShapeType="1"/>
          </p:cNvSpPr>
          <p:nvPr/>
        </p:nvSpPr>
        <p:spPr bwMode="auto">
          <a:xfrm flipH="1">
            <a:off x="5943600" y="32766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02" name="Line 66"/>
          <p:cNvSpPr>
            <a:spLocks noChangeShapeType="1"/>
          </p:cNvSpPr>
          <p:nvPr/>
        </p:nvSpPr>
        <p:spPr bwMode="auto">
          <a:xfrm>
            <a:off x="6324600" y="32766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03" name="Line 67"/>
          <p:cNvSpPr>
            <a:spLocks noChangeShapeType="1"/>
          </p:cNvSpPr>
          <p:nvPr/>
        </p:nvSpPr>
        <p:spPr bwMode="auto">
          <a:xfrm>
            <a:off x="5943600" y="35814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04" name="Line 68"/>
          <p:cNvSpPr>
            <a:spLocks noChangeShapeType="1"/>
          </p:cNvSpPr>
          <p:nvPr/>
        </p:nvSpPr>
        <p:spPr bwMode="auto">
          <a:xfrm flipV="1">
            <a:off x="5334000" y="4267200"/>
            <a:ext cx="3048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05" name="Line 69"/>
          <p:cNvSpPr>
            <a:spLocks noChangeShapeType="1"/>
          </p:cNvSpPr>
          <p:nvPr/>
        </p:nvSpPr>
        <p:spPr bwMode="auto">
          <a:xfrm flipV="1">
            <a:off x="5257800" y="43434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06" name="Line 70"/>
          <p:cNvSpPr>
            <a:spLocks noChangeShapeType="1"/>
          </p:cNvSpPr>
          <p:nvPr/>
        </p:nvSpPr>
        <p:spPr bwMode="auto">
          <a:xfrm flipH="1">
            <a:off x="5562600" y="42672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07" name="Line 71"/>
          <p:cNvSpPr>
            <a:spLocks noChangeShapeType="1"/>
          </p:cNvSpPr>
          <p:nvPr/>
        </p:nvSpPr>
        <p:spPr bwMode="auto">
          <a:xfrm>
            <a:off x="5562600" y="45720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08" name="Line 72"/>
          <p:cNvSpPr>
            <a:spLocks noChangeShapeType="1"/>
          </p:cNvSpPr>
          <p:nvPr/>
        </p:nvSpPr>
        <p:spPr bwMode="auto">
          <a:xfrm>
            <a:off x="6248400" y="38100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09" name="Line 73"/>
          <p:cNvSpPr>
            <a:spLocks noChangeShapeType="1"/>
          </p:cNvSpPr>
          <p:nvPr/>
        </p:nvSpPr>
        <p:spPr bwMode="auto">
          <a:xfrm>
            <a:off x="5943600" y="4038600"/>
            <a:ext cx="3048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10" name="Line 74"/>
          <p:cNvSpPr>
            <a:spLocks noChangeShapeType="1"/>
          </p:cNvSpPr>
          <p:nvPr/>
        </p:nvSpPr>
        <p:spPr bwMode="auto">
          <a:xfrm flipV="1">
            <a:off x="5867400" y="44196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11" name="Line 75"/>
          <p:cNvSpPr>
            <a:spLocks noChangeShapeType="1"/>
          </p:cNvSpPr>
          <p:nvPr/>
        </p:nvSpPr>
        <p:spPr bwMode="auto">
          <a:xfrm flipH="1">
            <a:off x="5257800" y="4572000"/>
            <a:ext cx="3048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12" name="Line 76"/>
          <p:cNvSpPr>
            <a:spLocks noChangeShapeType="1"/>
          </p:cNvSpPr>
          <p:nvPr/>
        </p:nvSpPr>
        <p:spPr bwMode="auto">
          <a:xfrm>
            <a:off x="5410200" y="5029200"/>
            <a:ext cx="3810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13" name="Line 77"/>
          <p:cNvSpPr>
            <a:spLocks noChangeShapeType="1"/>
          </p:cNvSpPr>
          <p:nvPr/>
        </p:nvSpPr>
        <p:spPr bwMode="auto">
          <a:xfrm>
            <a:off x="5867400" y="4724400"/>
            <a:ext cx="4572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14" name="Line 78"/>
          <p:cNvSpPr>
            <a:spLocks noChangeShapeType="1"/>
          </p:cNvSpPr>
          <p:nvPr/>
        </p:nvSpPr>
        <p:spPr bwMode="auto">
          <a:xfrm>
            <a:off x="6248400" y="44196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15" name="Line 79"/>
          <p:cNvSpPr>
            <a:spLocks noChangeShapeType="1"/>
          </p:cNvSpPr>
          <p:nvPr/>
        </p:nvSpPr>
        <p:spPr bwMode="auto">
          <a:xfrm flipV="1">
            <a:off x="6248400" y="4267200"/>
            <a:ext cx="3810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1216" name="Line 80"/>
          <p:cNvSpPr>
            <a:spLocks noChangeShapeType="1"/>
          </p:cNvSpPr>
          <p:nvPr/>
        </p:nvSpPr>
        <p:spPr bwMode="auto">
          <a:xfrm>
            <a:off x="6553200" y="39624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17" name="Line 81"/>
          <p:cNvSpPr>
            <a:spLocks noChangeShapeType="1"/>
          </p:cNvSpPr>
          <p:nvPr/>
        </p:nvSpPr>
        <p:spPr bwMode="auto">
          <a:xfrm flipV="1">
            <a:off x="6553200" y="38862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18" name="Line 82"/>
          <p:cNvSpPr>
            <a:spLocks noChangeShapeType="1"/>
          </p:cNvSpPr>
          <p:nvPr/>
        </p:nvSpPr>
        <p:spPr bwMode="auto">
          <a:xfrm flipH="1">
            <a:off x="6248400" y="5105400"/>
            <a:ext cx="4572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19" name="Line 83"/>
          <p:cNvSpPr>
            <a:spLocks noChangeShapeType="1"/>
          </p:cNvSpPr>
          <p:nvPr/>
        </p:nvSpPr>
        <p:spPr bwMode="auto">
          <a:xfrm flipH="1" flipV="1">
            <a:off x="5791200" y="51816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20" name="Line 84"/>
          <p:cNvSpPr>
            <a:spLocks noChangeShapeType="1"/>
          </p:cNvSpPr>
          <p:nvPr/>
        </p:nvSpPr>
        <p:spPr bwMode="auto">
          <a:xfrm flipH="1" flipV="1">
            <a:off x="5257800" y="46482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21" name="Line 85"/>
          <p:cNvSpPr>
            <a:spLocks noChangeShapeType="1"/>
          </p:cNvSpPr>
          <p:nvPr/>
        </p:nvSpPr>
        <p:spPr bwMode="auto">
          <a:xfrm>
            <a:off x="3810000" y="35052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22" name="Line 86"/>
          <p:cNvSpPr>
            <a:spLocks noChangeShapeType="1"/>
          </p:cNvSpPr>
          <p:nvPr/>
        </p:nvSpPr>
        <p:spPr bwMode="auto">
          <a:xfrm>
            <a:off x="2819400" y="35052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23" name="Line 87"/>
          <p:cNvSpPr>
            <a:spLocks noChangeShapeType="1"/>
          </p:cNvSpPr>
          <p:nvPr/>
        </p:nvSpPr>
        <p:spPr bwMode="auto">
          <a:xfrm flipV="1">
            <a:off x="3505200" y="32004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24" name="Line 88"/>
          <p:cNvSpPr>
            <a:spLocks noChangeShapeType="1"/>
          </p:cNvSpPr>
          <p:nvPr/>
        </p:nvSpPr>
        <p:spPr bwMode="auto">
          <a:xfrm>
            <a:off x="3124200" y="33528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25" name="Line 89"/>
          <p:cNvSpPr>
            <a:spLocks noChangeShapeType="1"/>
          </p:cNvSpPr>
          <p:nvPr/>
        </p:nvSpPr>
        <p:spPr bwMode="auto">
          <a:xfrm>
            <a:off x="3581400" y="32004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26" name="Line 90"/>
          <p:cNvSpPr>
            <a:spLocks noChangeShapeType="1"/>
          </p:cNvSpPr>
          <p:nvPr/>
        </p:nvSpPr>
        <p:spPr bwMode="auto">
          <a:xfrm>
            <a:off x="4191000" y="34290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27" name="Line 91"/>
          <p:cNvSpPr>
            <a:spLocks noChangeShapeType="1"/>
          </p:cNvSpPr>
          <p:nvPr/>
        </p:nvSpPr>
        <p:spPr bwMode="auto">
          <a:xfrm flipV="1">
            <a:off x="3962400" y="37338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28" name="Line 92"/>
          <p:cNvSpPr>
            <a:spLocks noChangeShapeType="1"/>
          </p:cNvSpPr>
          <p:nvPr/>
        </p:nvSpPr>
        <p:spPr bwMode="auto">
          <a:xfrm flipV="1">
            <a:off x="4343400" y="34290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29" name="Line 93"/>
          <p:cNvSpPr>
            <a:spLocks noChangeShapeType="1"/>
          </p:cNvSpPr>
          <p:nvPr/>
        </p:nvSpPr>
        <p:spPr bwMode="auto">
          <a:xfrm>
            <a:off x="4572000" y="34290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30" name="Line 94"/>
          <p:cNvSpPr>
            <a:spLocks noChangeShapeType="1"/>
          </p:cNvSpPr>
          <p:nvPr/>
        </p:nvSpPr>
        <p:spPr bwMode="auto">
          <a:xfrm flipV="1">
            <a:off x="4267200" y="4038600"/>
            <a:ext cx="2286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31" name="Line 95"/>
          <p:cNvSpPr>
            <a:spLocks noChangeShapeType="1"/>
          </p:cNvSpPr>
          <p:nvPr/>
        </p:nvSpPr>
        <p:spPr bwMode="auto">
          <a:xfrm>
            <a:off x="4343400" y="36576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32" name="Line 96"/>
          <p:cNvSpPr>
            <a:spLocks noChangeShapeType="1"/>
          </p:cNvSpPr>
          <p:nvPr/>
        </p:nvSpPr>
        <p:spPr bwMode="auto">
          <a:xfrm flipV="1">
            <a:off x="4495800" y="38100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33" name="Line 97"/>
          <p:cNvSpPr>
            <a:spLocks noChangeShapeType="1"/>
          </p:cNvSpPr>
          <p:nvPr/>
        </p:nvSpPr>
        <p:spPr bwMode="auto">
          <a:xfrm flipV="1">
            <a:off x="5105400" y="38100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34" name="Line 98"/>
          <p:cNvSpPr>
            <a:spLocks noChangeShapeType="1"/>
          </p:cNvSpPr>
          <p:nvPr/>
        </p:nvSpPr>
        <p:spPr bwMode="auto">
          <a:xfrm flipH="1">
            <a:off x="4648200" y="3810000"/>
            <a:ext cx="152400" cy="609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35" name="Line 99"/>
          <p:cNvSpPr>
            <a:spLocks noChangeShapeType="1"/>
          </p:cNvSpPr>
          <p:nvPr/>
        </p:nvSpPr>
        <p:spPr bwMode="auto">
          <a:xfrm flipH="1">
            <a:off x="5029200" y="41148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36" name="Line 100"/>
          <p:cNvSpPr>
            <a:spLocks noChangeShapeType="1"/>
          </p:cNvSpPr>
          <p:nvPr/>
        </p:nvSpPr>
        <p:spPr bwMode="auto">
          <a:xfrm>
            <a:off x="5105400" y="4114800"/>
            <a:ext cx="2286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37" name="Line 101"/>
          <p:cNvSpPr>
            <a:spLocks noChangeShapeType="1"/>
          </p:cNvSpPr>
          <p:nvPr/>
        </p:nvSpPr>
        <p:spPr bwMode="auto">
          <a:xfrm flipV="1">
            <a:off x="5638800" y="3886200"/>
            <a:ext cx="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38" name="Line 102"/>
          <p:cNvSpPr>
            <a:spLocks noChangeShapeType="1"/>
          </p:cNvSpPr>
          <p:nvPr/>
        </p:nvSpPr>
        <p:spPr bwMode="auto">
          <a:xfrm flipV="1">
            <a:off x="5638800" y="40386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39" name="Line 103"/>
          <p:cNvSpPr>
            <a:spLocks noChangeShapeType="1"/>
          </p:cNvSpPr>
          <p:nvPr/>
        </p:nvSpPr>
        <p:spPr bwMode="auto">
          <a:xfrm flipV="1">
            <a:off x="3124200" y="48006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40" name="Line 104"/>
          <p:cNvSpPr>
            <a:spLocks noChangeShapeType="1"/>
          </p:cNvSpPr>
          <p:nvPr/>
        </p:nvSpPr>
        <p:spPr bwMode="auto">
          <a:xfrm flipH="1">
            <a:off x="4191000" y="30480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41" name="Line 105"/>
          <p:cNvSpPr>
            <a:spLocks noChangeShapeType="1"/>
          </p:cNvSpPr>
          <p:nvPr/>
        </p:nvSpPr>
        <p:spPr bwMode="auto">
          <a:xfrm>
            <a:off x="4800600" y="30480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42" name="Line 106"/>
          <p:cNvSpPr>
            <a:spLocks noChangeShapeType="1"/>
          </p:cNvSpPr>
          <p:nvPr/>
        </p:nvSpPr>
        <p:spPr bwMode="auto">
          <a:xfrm>
            <a:off x="5181600" y="3124200"/>
            <a:ext cx="6096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43" name="Line 107"/>
          <p:cNvSpPr>
            <a:spLocks noChangeShapeType="1"/>
          </p:cNvSpPr>
          <p:nvPr/>
        </p:nvSpPr>
        <p:spPr bwMode="auto">
          <a:xfrm>
            <a:off x="4800600" y="2971800"/>
            <a:ext cx="1524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44" name="Line 108"/>
          <p:cNvSpPr>
            <a:spLocks noChangeShapeType="1"/>
          </p:cNvSpPr>
          <p:nvPr/>
        </p:nvSpPr>
        <p:spPr bwMode="auto">
          <a:xfrm>
            <a:off x="4343400" y="30480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1245" name="Line 109"/>
          <p:cNvSpPr>
            <a:spLocks noChangeShapeType="1"/>
          </p:cNvSpPr>
          <p:nvPr/>
        </p:nvSpPr>
        <p:spPr bwMode="auto">
          <a:xfrm flipH="1">
            <a:off x="4572000" y="30480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46" name="Line 110"/>
          <p:cNvSpPr>
            <a:spLocks noChangeShapeType="1"/>
          </p:cNvSpPr>
          <p:nvPr/>
        </p:nvSpPr>
        <p:spPr bwMode="auto">
          <a:xfrm flipH="1">
            <a:off x="4953000" y="31242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47" name="Line 111"/>
          <p:cNvSpPr>
            <a:spLocks noChangeShapeType="1"/>
          </p:cNvSpPr>
          <p:nvPr/>
        </p:nvSpPr>
        <p:spPr bwMode="auto">
          <a:xfrm>
            <a:off x="5181600" y="31242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48" name="Line 112"/>
          <p:cNvSpPr>
            <a:spLocks noChangeShapeType="1"/>
          </p:cNvSpPr>
          <p:nvPr/>
        </p:nvSpPr>
        <p:spPr bwMode="auto">
          <a:xfrm flipV="1">
            <a:off x="2514600" y="29718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49" name="Line 113"/>
          <p:cNvSpPr>
            <a:spLocks noChangeShapeType="1"/>
          </p:cNvSpPr>
          <p:nvPr/>
        </p:nvSpPr>
        <p:spPr bwMode="auto">
          <a:xfrm>
            <a:off x="3657600" y="22098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50" name="Line 114"/>
          <p:cNvSpPr>
            <a:spLocks noChangeShapeType="1"/>
          </p:cNvSpPr>
          <p:nvPr/>
        </p:nvSpPr>
        <p:spPr bwMode="auto">
          <a:xfrm>
            <a:off x="3810000" y="25908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51" name="Line 115"/>
          <p:cNvSpPr>
            <a:spLocks noChangeShapeType="1"/>
          </p:cNvSpPr>
          <p:nvPr/>
        </p:nvSpPr>
        <p:spPr bwMode="auto">
          <a:xfrm>
            <a:off x="3733800" y="28956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52" name="Line 116"/>
          <p:cNvSpPr>
            <a:spLocks noChangeShapeType="1"/>
          </p:cNvSpPr>
          <p:nvPr/>
        </p:nvSpPr>
        <p:spPr bwMode="auto">
          <a:xfrm flipH="1">
            <a:off x="3962400" y="3048000"/>
            <a:ext cx="3810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53" name="Line 117"/>
          <p:cNvSpPr>
            <a:spLocks noChangeShapeType="1"/>
          </p:cNvSpPr>
          <p:nvPr/>
        </p:nvSpPr>
        <p:spPr bwMode="auto">
          <a:xfrm flipH="1">
            <a:off x="3124200" y="2819400"/>
            <a:ext cx="228600" cy="533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54" name="Line 118"/>
          <p:cNvSpPr>
            <a:spLocks noChangeShapeType="1"/>
          </p:cNvSpPr>
          <p:nvPr/>
        </p:nvSpPr>
        <p:spPr bwMode="auto">
          <a:xfrm flipV="1">
            <a:off x="4876800" y="22860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55" name="Line 119"/>
          <p:cNvSpPr>
            <a:spLocks noChangeShapeType="1"/>
          </p:cNvSpPr>
          <p:nvPr/>
        </p:nvSpPr>
        <p:spPr bwMode="auto">
          <a:xfrm>
            <a:off x="4343400" y="3048000"/>
            <a:ext cx="4572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56" name="Line 120"/>
          <p:cNvSpPr>
            <a:spLocks noChangeShapeType="1"/>
          </p:cNvSpPr>
          <p:nvPr/>
        </p:nvSpPr>
        <p:spPr bwMode="auto">
          <a:xfrm>
            <a:off x="4876800" y="2514600"/>
            <a:ext cx="457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57" name="Line 121"/>
          <p:cNvSpPr>
            <a:spLocks noChangeShapeType="1"/>
          </p:cNvSpPr>
          <p:nvPr/>
        </p:nvSpPr>
        <p:spPr bwMode="auto">
          <a:xfrm flipH="1">
            <a:off x="6248400" y="2743200"/>
            <a:ext cx="4572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58" name="Line 122"/>
          <p:cNvSpPr>
            <a:spLocks noChangeShapeType="1"/>
          </p:cNvSpPr>
          <p:nvPr/>
        </p:nvSpPr>
        <p:spPr bwMode="auto">
          <a:xfrm flipV="1">
            <a:off x="4495800" y="2514600"/>
            <a:ext cx="3810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59" name="Line 123"/>
          <p:cNvSpPr>
            <a:spLocks noChangeShapeType="1"/>
          </p:cNvSpPr>
          <p:nvPr/>
        </p:nvSpPr>
        <p:spPr bwMode="auto">
          <a:xfrm>
            <a:off x="5257800" y="2286000"/>
            <a:ext cx="6096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60" name="Line 124"/>
          <p:cNvSpPr>
            <a:spLocks noChangeShapeType="1"/>
          </p:cNvSpPr>
          <p:nvPr/>
        </p:nvSpPr>
        <p:spPr bwMode="auto">
          <a:xfrm>
            <a:off x="5867400" y="2362200"/>
            <a:ext cx="4572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61" name="Line 125"/>
          <p:cNvSpPr>
            <a:spLocks noChangeShapeType="1"/>
          </p:cNvSpPr>
          <p:nvPr/>
        </p:nvSpPr>
        <p:spPr bwMode="auto">
          <a:xfrm>
            <a:off x="6324600" y="25146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62" name="Line 126"/>
          <p:cNvSpPr>
            <a:spLocks noChangeShapeType="1"/>
          </p:cNvSpPr>
          <p:nvPr/>
        </p:nvSpPr>
        <p:spPr bwMode="auto">
          <a:xfrm flipH="1" flipV="1">
            <a:off x="5791200" y="28194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63" name="Line 127"/>
          <p:cNvSpPr>
            <a:spLocks noChangeShapeType="1"/>
          </p:cNvSpPr>
          <p:nvPr/>
        </p:nvSpPr>
        <p:spPr bwMode="auto">
          <a:xfrm flipH="1" flipV="1">
            <a:off x="5334000" y="27432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64" name="Line 128"/>
          <p:cNvSpPr>
            <a:spLocks noChangeShapeType="1"/>
          </p:cNvSpPr>
          <p:nvPr/>
        </p:nvSpPr>
        <p:spPr bwMode="auto">
          <a:xfrm>
            <a:off x="4038600" y="2286000"/>
            <a:ext cx="381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65" name="Line 129"/>
          <p:cNvSpPr>
            <a:spLocks noChangeShapeType="1"/>
          </p:cNvSpPr>
          <p:nvPr/>
        </p:nvSpPr>
        <p:spPr bwMode="auto">
          <a:xfrm flipV="1">
            <a:off x="4419600" y="2057400"/>
            <a:ext cx="2286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66" name="Line 130"/>
          <p:cNvSpPr>
            <a:spLocks noChangeShapeType="1"/>
          </p:cNvSpPr>
          <p:nvPr/>
        </p:nvSpPr>
        <p:spPr bwMode="auto">
          <a:xfrm flipV="1">
            <a:off x="4648200" y="1752600"/>
            <a:ext cx="457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67" name="Line 131"/>
          <p:cNvSpPr>
            <a:spLocks noChangeShapeType="1"/>
          </p:cNvSpPr>
          <p:nvPr/>
        </p:nvSpPr>
        <p:spPr bwMode="auto">
          <a:xfrm>
            <a:off x="5105400" y="1752600"/>
            <a:ext cx="5334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68" name="Line 132"/>
          <p:cNvSpPr>
            <a:spLocks noChangeShapeType="1"/>
          </p:cNvSpPr>
          <p:nvPr/>
        </p:nvSpPr>
        <p:spPr bwMode="auto">
          <a:xfrm>
            <a:off x="5638800" y="1905000"/>
            <a:ext cx="6096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69" name="Line 133"/>
          <p:cNvSpPr>
            <a:spLocks noChangeShapeType="1"/>
          </p:cNvSpPr>
          <p:nvPr/>
        </p:nvSpPr>
        <p:spPr bwMode="auto">
          <a:xfrm>
            <a:off x="6248400" y="2057400"/>
            <a:ext cx="457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70" name="Line 134"/>
          <p:cNvSpPr>
            <a:spLocks noChangeShapeType="1"/>
          </p:cNvSpPr>
          <p:nvPr/>
        </p:nvSpPr>
        <p:spPr bwMode="auto">
          <a:xfrm>
            <a:off x="6705600" y="22860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71" name="Line 135"/>
          <p:cNvSpPr>
            <a:spLocks noChangeShapeType="1"/>
          </p:cNvSpPr>
          <p:nvPr/>
        </p:nvSpPr>
        <p:spPr bwMode="auto">
          <a:xfrm>
            <a:off x="3276600" y="2514600"/>
            <a:ext cx="76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72" name="Line 136"/>
          <p:cNvSpPr>
            <a:spLocks noChangeShapeType="1"/>
          </p:cNvSpPr>
          <p:nvPr/>
        </p:nvSpPr>
        <p:spPr bwMode="auto">
          <a:xfrm>
            <a:off x="1752600" y="35052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73" name="Line 137"/>
          <p:cNvSpPr>
            <a:spLocks noChangeShapeType="1"/>
          </p:cNvSpPr>
          <p:nvPr/>
        </p:nvSpPr>
        <p:spPr bwMode="auto">
          <a:xfrm>
            <a:off x="1752600" y="35052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74" name="Line 138"/>
          <p:cNvSpPr>
            <a:spLocks noChangeShapeType="1"/>
          </p:cNvSpPr>
          <p:nvPr/>
        </p:nvSpPr>
        <p:spPr bwMode="auto">
          <a:xfrm>
            <a:off x="2514600" y="37338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75" name="Line 139"/>
          <p:cNvSpPr>
            <a:spLocks noChangeShapeType="1"/>
          </p:cNvSpPr>
          <p:nvPr/>
        </p:nvSpPr>
        <p:spPr bwMode="auto">
          <a:xfrm>
            <a:off x="2895600" y="29718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76" name="Line 140"/>
          <p:cNvSpPr>
            <a:spLocks noChangeShapeType="1"/>
          </p:cNvSpPr>
          <p:nvPr/>
        </p:nvSpPr>
        <p:spPr bwMode="auto">
          <a:xfrm>
            <a:off x="3352800" y="2819400"/>
            <a:ext cx="304800" cy="8255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77" name="Line 141"/>
          <p:cNvSpPr>
            <a:spLocks noChangeShapeType="1"/>
          </p:cNvSpPr>
          <p:nvPr/>
        </p:nvSpPr>
        <p:spPr bwMode="auto">
          <a:xfrm flipV="1">
            <a:off x="2209800" y="3276600"/>
            <a:ext cx="3048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78" name="Line 142"/>
          <p:cNvSpPr>
            <a:spLocks noChangeShapeType="1"/>
          </p:cNvSpPr>
          <p:nvPr/>
        </p:nvSpPr>
        <p:spPr bwMode="auto">
          <a:xfrm flipH="1">
            <a:off x="2895600" y="2819400"/>
            <a:ext cx="4572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79" name="Line 143"/>
          <p:cNvSpPr>
            <a:spLocks noChangeShapeType="1"/>
          </p:cNvSpPr>
          <p:nvPr/>
        </p:nvSpPr>
        <p:spPr bwMode="auto">
          <a:xfrm flipH="1">
            <a:off x="3581400" y="28956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80" name="Line 144"/>
          <p:cNvSpPr>
            <a:spLocks noChangeShapeType="1"/>
          </p:cNvSpPr>
          <p:nvPr/>
        </p:nvSpPr>
        <p:spPr bwMode="auto">
          <a:xfrm>
            <a:off x="3352800" y="28194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81" name="Line 145"/>
          <p:cNvSpPr>
            <a:spLocks noChangeShapeType="1"/>
          </p:cNvSpPr>
          <p:nvPr/>
        </p:nvSpPr>
        <p:spPr bwMode="auto">
          <a:xfrm>
            <a:off x="2209800" y="35814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82" name="Line 146"/>
          <p:cNvSpPr>
            <a:spLocks noChangeShapeType="1"/>
          </p:cNvSpPr>
          <p:nvPr/>
        </p:nvSpPr>
        <p:spPr bwMode="auto">
          <a:xfrm flipV="1">
            <a:off x="2819400" y="36576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83" name="Line 147"/>
          <p:cNvSpPr>
            <a:spLocks noChangeShapeType="1"/>
          </p:cNvSpPr>
          <p:nvPr/>
        </p:nvSpPr>
        <p:spPr bwMode="auto">
          <a:xfrm flipV="1">
            <a:off x="2514600" y="35052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84" name="Line 148"/>
          <p:cNvSpPr>
            <a:spLocks noChangeShapeType="1"/>
          </p:cNvSpPr>
          <p:nvPr/>
        </p:nvSpPr>
        <p:spPr bwMode="auto">
          <a:xfrm flipV="1">
            <a:off x="3733800" y="2743200"/>
            <a:ext cx="3810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85" name="Line 149"/>
          <p:cNvSpPr>
            <a:spLocks noChangeShapeType="1"/>
          </p:cNvSpPr>
          <p:nvPr/>
        </p:nvSpPr>
        <p:spPr bwMode="auto">
          <a:xfrm>
            <a:off x="3276600" y="2438400"/>
            <a:ext cx="5334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86" name="Line 150"/>
          <p:cNvSpPr>
            <a:spLocks noChangeShapeType="1"/>
          </p:cNvSpPr>
          <p:nvPr/>
        </p:nvSpPr>
        <p:spPr bwMode="auto">
          <a:xfrm flipV="1">
            <a:off x="1905000" y="3581400"/>
            <a:ext cx="3048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87" name="Line 151"/>
          <p:cNvSpPr>
            <a:spLocks noChangeShapeType="1"/>
          </p:cNvSpPr>
          <p:nvPr/>
        </p:nvSpPr>
        <p:spPr bwMode="auto">
          <a:xfrm flipV="1">
            <a:off x="2362200" y="37338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88" name="Line 152"/>
          <p:cNvSpPr>
            <a:spLocks noChangeShapeType="1"/>
          </p:cNvSpPr>
          <p:nvPr/>
        </p:nvSpPr>
        <p:spPr bwMode="auto">
          <a:xfrm flipV="1">
            <a:off x="2971800" y="3886200"/>
            <a:ext cx="457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89" name="Line 153"/>
          <p:cNvSpPr>
            <a:spLocks noChangeShapeType="1"/>
          </p:cNvSpPr>
          <p:nvPr/>
        </p:nvSpPr>
        <p:spPr bwMode="auto">
          <a:xfrm flipH="1">
            <a:off x="3810000" y="32004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90" name="Line 154"/>
          <p:cNvSpPr>
            <a:spLocks noChangeShapeType="1"/>
          </p:cNvSpPr>
          <p:nvPr/>
        </p:nvSpPr>
        <p:spPr bwMode="auto">
          <a:xfrm flipV="1">
            <a:off x="3962400" y="2743200"/>
            <a:ext cx="1524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91" name="Line 155"/>
          <p:cNvSpPr>
            <a:spLocks noChangeShapeType="1"/>
          </p:cNvSpPr>
          <p:nvPr/>
        </p:nvSpPr>
        <p:spPr bwMode="auto">
          <a:xfrm flipH="1" flipV="1">
            <a:off x="4038600" y="22860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92" name="Line 156"/>
          <p:cNvSpPr>
            <a:spLocks noChangeShapeType="1"/>
          </p:cNvSpPr>
          <p:nvPr/>
        </p:nvSpPr>
        <p:spPr bwMode="auto">
          <a:xfrm>
            <a:off x="4419600" y="22860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93" name="Line 157"/>
          <p:cNvSpPr>
            <a:spLocks noChangeShapeType="1"/>
          </p:cNvSpPr>
          <p:nvPr/>
        </p:nvSpPr>
        <p:spPr bwMode="auto">
          <a:xfrm flipH="1">
            <a:off x="4114800" y="26670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94" name="Line 158"/>
          <p:cNvSpPr>
            <a:spLocks noChangeShapeType="1"/>
          </p:cNvSpPr>
          <p:nvPr/>
        </p:nvSpPr>
        <p:spPr bwMode="auto">
          <a:xfrm flipH="1">
            <a:off x="4343400" y="26670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95" name="Line 159"/>
          <p:cNvSpPr>
            <a:spLocks noChangeShapeType="1"/>
          </p:cNvSpPr>
          <p:nvPr/>
        </p:nvSpPr>
        <p:spPr bwMode="auto">
          <a:xfrm>
            <a:off x="4114800" y="27432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96" name="Line 160"/>
          <p:cNvSpPr>
            <a:spLocks noChangeShapeType="1"/>
          </p:cNvSpPr>
          <p:nvPr/>
        </p:nvSpPr>
        <p:spPr bwMode="auto">
          <a:xfrm flipV="1">
            <a:off x="3810000" y="34290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97" name="Line 161"/>
          <p:cNvSpPr>
            <a:spLocks noChangeShapeType="1"/>
          </p:cNvSpPr>
          <p:nvPr/>
        </p:nvSpPr>
        <p:spPr bwMode="auto">
          <a:xfrm flipV="1">
            <a:off x="3429000" y="35814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98" name="Line 162"/>
          <p:cNvSpPr>
            <a:spLocks noChangeShapeType="1"/>
          </p:cNvSpPr>
          <p:nvPr/>
        </p:nvSpPr>
        <p:spPr bwMode="auto">
          <a:xfrm flipV="1">
            <a:off x="3429000" y="3810000"/>
            <a:ext cx="5334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299" name="Line 163"/>
          <p:cNvSpPr>
            <a:spLocks noChangeShapeType="1"/>
          </p:cNvSpPr>
          <p:nvPr/>
        </p:nvSpPr>
        <p:spPr bwMode="auto">
          <a:xfrm>
            <a:off x="4648200" y="2057400"/>
            <a:ext cx="2286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300" name="Line 164"/>
          <p:cNvSpPr>
            <a:spLocks noChangeShapeType="1"/>
          </p:cNvSpPr>
          <p:nvPr/>
        </p:nvSpPr>
        <p:spPr bwMode="auto">
          <a:xfrm flipH="1">
            <a:off x="3352800" y="2209800"/>
            <a:ext cx="304800" cy="609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301" name="Line 165"/>
          <p:cNvSpPr>
            <a:spLocks noChangeShapeType="1"/>
          </p:cNvSpPr>
          <p:nvPr/>
        </p:nvSpPr>
        <p:spPr bwMode="auto">
          <a:xfrm>
            <a:off x="2819400" y="2590800"/>
            <a:ext cx="5334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302" name="Line 166"/>
          <p:cNvSpPr>
            <a:spLocks noChangeShapeType="1"/>
          </p:cNvSpPr>
          <p:nvPr/>
        </p:nvSpPr>
        <p:spPr bwMode="auto">
          <a:xfrm>
            <a:off x="2514600" y="3276600"/>
            <a:ext cx="304800" cy="609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303" name="Line 167"/>
          <p:cNvSpPr>
            <a:spLocks noChangeShapeType="1"/>
          </p:cNvSpPr>
          <p:nvPr/>
        </p:nvSpPr>
        <p:spPr bwMode="auto">
          <a:xfrm>
            <a:off x="1905000" y="2438400"/>
            <a:ext cx="457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304" name="Line 168"/>
          <p:cNvSpPr>
            <a:spLocks noChangeShapeType="1"/>
          </p:cNvSpPr>
          <p:nvPr/>
        </p:nvSpPr>
        <p:spPr bwMode="auto">
          <a:xfrm flipH="1">
            <a:off x="2362200" y="2209800"/>
            <a:ext cx="533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305" name="Line 169"/>
          <p:cNvSpPr>
            <a:spLocks noChangeShapeType="1"/>
          </p:cNvSpPr>
          <p:nvPr/>
        </p:nvSpPr>
        <p:spPr bwMode="auto">
          <a:xfrm flipH="1" flipV="1">
            <a:off x="2895600" y="2971800"/>
            <a:ext cx="685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306" name="Line 170"/>
          <p:cNvSpPr>
            <a:spLocks noChangeShapeType="1"/>
          </p:cNvSpPr>
          <p:nvPr/>
        </p:nvSpPr>
        <p:spPr bwMode="auto">
          <a:xfrm>
            <a:off x="5105400" y="1752600"/>
            <a:ext cx="152400" cy="533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307" name="Line 171"/>
          <p:cNvSpPr>
            <a:spLocks noChangeShapeType="1"/>
          </p:cNvSpPr>
          <p:nvPr/>
        </p:nvSpPr>
        <p:spPr bwMode="auto">
          <a:xfrm flipH="1">
            <a:off x="5867400" y="20574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308" name="Line 172"/>
          <p:cNvSpPr>
            <a:spLocks noChangeShapeType="1"/>
          </p:cNvSpPr>
          <p:nvPr/>
        </p:nvSpPr>
        <p:spPr bwMode="auto">
          <a:xfrm>
            <a:off x="5638800" y="1905000"/>
            <a:ext cx="2286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309" name="Line 173"/>
          <p:cNvSpPr>
            <a:spLocks noChangeShapeType="1"/>
          </p:cNvSpPr>
          <p:nvPr/>
        </p:nvSpPr>
        <p:spPr bwMode="auto">
          <a:xfrm>
            <a:off x="6248400" y="20574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310" name="Line 174"/>
          <p:cNvSpPr>
            <a:spLocks noChangeShapeType="1"/>
          </p:cNvSpPr>
          <p:nvPr/>
        </p:nvSpPr>
        <p:spPr bwMode="auto">
          <a:xfrm flipH="1">
            <a:off x="6324600" y="22860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1311" name="Line 175"/>
          <p:cNvSpPr>
            <a:spLocks noChangeShapeType="1"/>
          </p:cNvSpPr>
          <p:nvPr/>
        </p:nvSpPr>
        <p:spPr bwMode="auto">
          <a:xfrm>
            <a:off x="7086600" y="25146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312" name="Line 176"/>
          <p:cNvSpPr>
            <a:spLocks noChangeShapeType="1"/>
          </p:cNvSpPr>
          <p:nvPr/>
        </p:nvSpPr>
        <p:spPr bwMode="auto">
          <a:xfrm>
            <a:off x="6705600" y="27432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313" name="Line 177"/>
          <p:cNvSpPr>
            <a:spLocks noChangeShapeType="1"/>
          </p:cNvSpPr>
          <p:nvPr/>
        </p:nvSpPr>
        <p:spPr bwMode="auto">
          <a:xfrm flipH="1">
            <a:off x="7162800" y="28956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314" name="Line 178"/>
          <p:cNvSpPr>
            <a:spLocks noChangeShapeType="1"/>
          </p:cNvSpPr>
          <p:nvPr/>
        </p:nvSpPr>
        <p:spPr bwMode="auto">
          <a:xfrm flipH="1" flipV="1">
            <a:off x="6781800" y="31242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315" name="Line 179"/>
          <p:cNvSpPr>
            <a:spLocks noChangeShapeType="1"/>
          </p:cNvSpPr>
          <p:nvPr/>
        </p:nvSpPr>
        <p:spPr bwMode="auto">
          <a:xfrm flipH="1">
            <a:off x="5181600" y="27432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1316" name="Line 180"/>
          <p:cNvSpPr>
            <a:spLocks noChangeShapeType="1"/>
          </p:cNvSpPr>
          <p:nvPr/>
        </p:nvSpPr>
        <p:spPr bwMode="auto">
          <a:xfrm flipH="1">
            <a:off x="4800600" y="2514600"/>
            <a:ext cx="76200" cy="533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317" name="Line 181"/>
          <p:cNvSpPr>
            <a:spLocks noChangeShapeType="1"/>
          </p:cNvSpPr>
          <p:nvPr/>
        </p:nvSpPr>
        <p:spPr bwMode="auto">
          <a:xfrm>
            <a:off x="4495800" y="2667000"/>
            <a:ext cx="3048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318" name="Line 182"/>
          <p:cNvSpPr>
            <a:spLocks noChangeShapeType="1"/>
          </p:cNvSpPr>
          <p:nvPr/>
        </p:nvSpPr>
        <p:spPr bwMode="auto">
          <a:xfrm>
            <a:off x="5257800" y="22860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319" name="Line 183"/>
          <p:cNvSpPr>
            <a:spLocks noChangeShapeType="1"/>
          </p:cNvSpPr>
          <p:nvPr/>
        </p:nvSpPr>
        <p:spPr bwMode="auto">
          <a:xfrm flipH="1">
            <a:off x="5791200" y="23622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320" name="Line 184"/>
          <p:cNvSpPr>
            <a:spLocks noChangeShapeType="1"/>
          </p:cNvSpPr>
          <p:nvPr/>
        </p:nvSpPr>
        <p:spPr bwMode="auto">
          <a:xfrm flipH="1">
            <a:off x="6248400" y="25146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321" name="Line 185"/>
          <p:cNvSpPr>
            <a:spLocks noChangeShapeType="1"/>
          </p:cNvSpPr>
          <p:nvPr/>
        </p:nvSpPr>
        <p:spPr bwMode="auto">
          <a:xfrm>
            <a:off x="5791200" y="2819400"/>
            <a:ext cx="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322" name="Line 186"/>
          <p:cNvSpPr>
            <a:spLocks noChangeShapeType="1"/>
          </p:cNvSpPr>
          <p:nvPr/>
        </p:nvSpPr>
        <p:spPr bwMode="auto">
          <a:xfrm>
            <a:off x="4191000" y="3429000"/>
            <a:ext cx="381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323" name="Line 187"/>
          <p:cNvSpPr>
            <a:spLocks noChangeShapeType="1"/>
          </p:cNvSpPr>
          <p:nvPr/>
        </p:nvSpPr>
        <p:spPr bwMode="auto">
          <a:xfrm>
            <a:off x="4572000" y="3429000"/>
            <a:ext cx="381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324" name="Line 188"/>
          <p:cNvSpPr>
            <a:spLocks noChangeShapeType="1"/>
          </p:cNvSpPr>
          <p:nvPr/>
        </p:nvSpPr>
        <p:spPr bwMode="auto">
          <a:xfrm flipH="1">
            <a:off x="5410200" y="32004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325" name="Line 189"/>
          <p:cNvSpPr>
            <a:spLocks noChangeShapeType="1"/>
          </p:cNvSpPr>
          <p:nvPr/>
        </p:nvSpPr>
        <p:spPr bwMode="auto">
          <a:xfrm>
            <a:off x="5410200" y="35052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326" name="Line 190"/>
          <p:cNvSpPr>
            <a:spLocks noChangeShapeType="1"/>
          </p:cNvSpPr>
          <p:nvPr/>
        </p:nvSpPr>
        <p:spPr bwMode="auto">
          <a:xfrm flipH="1" flipV="1">
            <a:off x="5029200" y="4419600"/>
            <a:ext cx="2286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327" name="Line 191"/>
          <p:cNvSpPr>
            <a:spLocks noChangeShapeType="1"/>
          </p:cNvSpPr>
          <p:nvPr/>
        </p:nvSpPr>
        <p:spPr bwMode="auto">
          <a:xfrm flipH="1">
            <a:off x="1752600" y="32004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328" name="Line 192"/>
          <p:cNvSpPr>
            <a:spLocks noChangeShapeType="1"/>
          </p:cNvSpPr>
          <p:nvPr/>
        </p:nvSpPr>
        <p:spPr bwMode="auto">
          <a:xfrm>
            <a:off x="3657600" y="22098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329" name="Line 193"/>
          <p:cNvSpPr>
            <a:spLocks noChangeShapeType="1"/>
          </p:cNvSpPr>
          <p:nvPr/>
        </p:nvSpPr>
        <p:spPr bwMode="auto">
          <a:xfrm>
            <a:off x="2514600" y="32766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330" name="Line 194"/>
          <p:cNvSpPr>
            <a:spLocks noChangeShapeType="1"/>
          </p:cNvSpPr>
          <p:nvPr/>
        </p:nvSpPr>
        <p:spPr bwMode="auto">
          <a:xfrm>
            <a:off x="2819400" y="18288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331" name="Line 195"/>
          <p:cNvSpPr>
            <a:spLocks noChangeShapeType="1"/>
          </p:cNvSpPr>
          <p:nvPr/>
        </p:nvSpPr>
        <p:spPr bwMode="auto">
          <a:xfrm>
            <a:off x="2514600" y="2133600"/>
            <a:ext cx="3048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332" name="Line 196"/>
          <p:cNvSpPr>
            <a:spLocks noChangeShapeType="1"/>
          </p:cNvSpPr>
          <p:nvPr/>
        </p:nvSpPr>
        <p:spPr bwMode="auto">
          <a:xfrm flipV="1">
            <a:off x="2438400" y="1752600"/>
            <a:ext cx="3810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1333" name="Line 197"/>
          <p:cNvSpPr>
            <a:spLocks noChangeShapeType="1"/>
          </p:cNvSpPr>
          <p:nvPr/>
        </p:nvSpPr>
        <p:spPr bwMode="auto">
          <a:xfrm flipV="1">
            <a:off x="1905000" y="2133600"/>
            <a:ext cx="457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1334" name="Line 198"/>
          <p:cNvSpPr>
            <a:spLocks noChangeShapeType="1"/>
          </p:cNvSpPr>
          <p:nvPr/>
        </p:nvSpPr>
        <p:spPr bwMode="auto">
          <a:xfrm flipH="1">
            <a:off x="2362200" y="2209800"/>
            <a:ext cx="76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335" name="Line 199"/>
          <p:cNvSpPr>
            <a:spLocks noChangeShapeType="1"/>
          </p:cNvSpPr>
          <p:nvPr/>
        </p:nvSpPr>
        <p:spPr bwMode="auto">
          <a:xfrm>
            <a:off x="1981200" y="2438400"/>
            <a:ext cx="3048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336" name="Line 200"/>
          <p:cNvSpPr>
            <a:spLocks noChangeShapeType="1"/>
          </p:cNvSpPr>
          <p:nvPr/>
        </p:nvSpPr>
        <p:spPr bwMode="auto">
          <a:xfrm flipH="1">
            <a:off x="1752600" y="2514600"/>
            <a:ext cx="1524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1337" name="Line 201"/>
          <p:cNvSpPr>
            <a:spLocks noChangeShapeType="1"/>
          </p:cNvSpPr>
          <p:nvPr/>
        </p:nvSpPr>
        <p:spPr bwMode="auto">
          <a:xfrm>
            <a:off x="2895600" y="17526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338" name="Line 202"/>
          <p:cNvSpPr>
            <a:spLocks noChangeShapeType="1"/>
          </p:cNvSpPr>
          <p:nvPr/>
        </p:nvSpPr>
        <p:spPr bwMode="auto">
          <a:xfrm flipV="1">
            <a:off x="2895600" y="19812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1339" name="Line 203"/>
          <p:cNvSpPr>
            <a:spLocks noChangeShapeType="1"/>
          </p:cNvSpPr>
          <p:nvPr/>
        </p:nvSpPr>
        <p:spPr bwMode="auto">
          <a:xfrm>
            <a:off x="2895600" y="22098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1340" name="Line 204"/>
          <p:cNvSpPr>
            <a:spLocks noChangeShapeType="1"/>
          </p:cNvSpPr>
          <p:nvPr/>
        </p:nvSpPr>
        <p:spPr bwMode="auto">
          <a:xfrm flipH="1">
            <a:off x="2819400" y="2286000"/>
            <a:ext cx="76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341" name="Line 205"/>
          <p:cNvSpPr>
            <a:spLocks noChangeShapeType="1"/>
          </p:cNvSpPr>
          <p:nvPr/>
        </p:nvSpPr>
        <p:spPr bwMode="auto">
          <a:xfrm flipH="1">
            <a:off x="2895600" y="2438400"/>
            <a:ext cx="3810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1342" name="Line 206"/>
          <p:cNvSpPr>
            <a:spLocks noChangeShapeType="1"/>
          </p:cNvSpPr>
          <p:nvPr/>
        </p:nvSpPr>
        <p:spPr bwMode="auto">
          <a:xfrm flipV="1">
            <a:off x="1828800" y="2514600"/>
            <a:ext cx="457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343" name="Line 207"/>
          <p:cNvSpPr>
            <a:spLocks noChangeShapeType="1"/>
          </p:cNvSpPr>
          <p:nvPr/>
        </p:nvSpPr>
        <p:spPr bwMode="auto">
          <a:xfrm>
            <a:off x="2362200" y="2590800"/>
            <a:ext cx="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344" name="Line 208"/>
          <p:cNvSpPr>
            <a:spLocks noChangeShapeType="1"/>
          </p:cNvSpPr>
          <p:nvPr/>
        </p:nvSpPr>
        <p:spPr bwMode="auto">
          <a:xfrm>
            <a:off x="2438400" y="2514600"/>
            <a:ext cx="3048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1345" name="Line 209"/>
          <p:cNvSpPr>
            <a:spLocks noChangeShapeType="1"/>
          </p:cNvSpPr>
          <p:nvPr/>
        </p:nvSpPr>
        <p:spPr bwMode="auto">
          <a:xfrm flipV="1">
            <a:off x="2438400" y="26670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1346" name="Line 210"/>
          <p:cNvSpPr>
            <a:spLocks noChangeShapeType="1"/>
          </p:cNvSpPr>
          <p:nvPr/>
        </p:nvSpPr>
        <p:spPr bwMode="auto">
          <a:xfrm>
            <a:off x="1828800" y="28194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1347" name="Line 211"/>
          <p:cNvSpPr>
            <a:spLocks noChangeShapeType="1"/>
          </p:cNvSpPr>
          <p:nvPr/>
        </p:nvSpPr>
        <p:spPr bwMode="auto">
          <a:xfrm>
            <a:off x="3276600" y="2057400"/>
            <a:ext cx="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348" name="Line 212"/>
          <p:cNvSpPr>
            <a:spLocks noChangeShapeType="1"/>
          </p:cNvSpPr>
          <p:nvPr/>
        </p:nvSpPr>
        <p:spPr bwMode="auto">
          <a:xfrm>
            <a:off x="3352800" y="19812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1349" name="Line 213"/>
          <p:cNvSpPr>
            <a:spLocks noChangeShapeType="1"/>
          </p:cNvSpPr>
          <p:nvPr/>
        </p:nvSpPr>
        <p:spPr bwMode="auto">
          <a:xfrm flipV="1">
            <a:off x="3352800" y="22098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1350" name="Line 214"/>
          <p:cNvSpPr>
            <a:spLocks noChangeShapeType="1"/>
          </p:cNvSpPr>
          <p:nvPr/>
        </p:nvSpPr>
        <p:spPr bwMode="auto">
          <a:xfrm>
            <a:off x="2819400" y="2667000"/>
            <a:ext cx="76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351" name="Line 215"/>
          <p:cNvSpPr>
            <a:spLocks noChangeShapeType="1"/>
          </p:cNvSpPr>
          <p:nvPr/>
        </p:nvSpPr>
        <p:spPr bwMode="auto">
          <a:xfrm>
            <a:off x="2362200" y="2971800"/>
            <a:ext cx="1524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352" name="Line 216"/>
          <p:cNvSpPr>
            <a:spLocks noChangeShapeType="1"/>
          </p:cNvSpPr>
          <p:nvPr/>
        </p:nvSpPr>
        <p:spPr bwMode="auto">
          <a:xfrm>
            <a:off x="1752600" y="28194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1353" name="Line 217"/>
          <p:cNvSpPr>
            <a:spLocks noChangeShapeType="1"/>
          </p:cNvSpPr>
          <p:nvPr/>
        </p:nvSpPr>
        <p:spPr bwMode="auto">
          <a:xfrm>
            <a:off x="1981200" y="3200400"/>
            <a:ext cx="5334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1354" name="Line 218"/>
          <p:cNvSpPr>
            <a:spLocks noChangeShapeType="1"/>
          </p:cNvSpPr>
          <p:nvPr/>
        </p:nvSpPr>
        <p:spPr bwMode="auto">
          <a:xfrm flipV="1">
            <a:off x="1981200" y="28956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1355" name="Oval 219"/>
          <p:cNvSpPr>
            <a:spLocks noChangeArrowheads="1"/>
          </p:cNvSpPr>
          <p:nvPr/>
        </p:nvSpPr>
        <p:spPr bwMode="auto">
          <a:xfrm>
            <a:off x="1828800" y="2362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356" name="Oval 220"/>
          <p:cNvSpPr>
            <a:spLocks noChangeArrowheads="1"/>
          </p:cNvSpPr>
          <p:nvPr/>
        </p:nvSpPr>
        <p:spPr bwMode="auto">
          <a:xfrm>
            <a:off x="2286000" y="2438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357" name="Oval 221"/>
          <p:cNvSpPr>
            <a:spLocks noChangeArrowheads="1"/>
          </p:cNvSpPr>
          <p:nvPr/>
        </p:nvSpPr>
        <p:spPr bwMode="auto">
          <a:xfrm>
            <a:off x="1676400" y="2743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358" name="Oval 222"/>
          <p:cNvSpPr>
            <a:spLocks noChangeArrowheads="1"/>
          </p:cNvSpPr>
          <p:nvPr/>
        </p:nvSpPr>
        <p:spPr bwMode="auto">
          <a:xfrm>
            <a:off x="27432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359" name="Oval 223"/>
          <p:cNvSpPr>
            <a:spLocks noChangeArrowheads="1"/>
          </p:cNvSpPr>
          <p:nvPr/>
        </p:nvSpPr>
        <p:spPr bwMode="auto">
          <a:xfrm>
            <a:off x="2819400" y="2133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360" name="Oval 224"/>
          <p:cNvSpPr>
            <a:spLocks noChangeArrowheads="1"/>
          </p:cNvSpPr>
          <p:nvPr/>
        </p:nvSpPr>
        <p:spPr bwMode="auto">
          <a:xfrm>
            <a:off x="3200400" y="1905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361" name="Oval 225"/>
          <p:cNvSpPr>
            <a:spLocks noChangeArrowheads="1"/>
          </p:cNvSpPr>
          <p:nvPr/>
        </p:nvSpPr>
        <p:spPr bwMode="auto">
          <a:xfrm>
            <a:off x="2743200" y="2514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362" name="Oval 226"/>
          <p:cNvSpPr>
            <a:spLocks noChangeArrowheads="1"/>
          </p:cNvSpPr>
          <p:nvPr/>
        </p:nvSpPr>
        <p:spPr bwMode="auto">
          <a:xfrm>
            <a:off x="2286000" y="2819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363" name="Oval 227"/>
          <p:cNvSpPr>
            <a:spLocks noChangeArrowheads="1"/>
          </p:cNvSpPr>
          <p:nvPr/>
        </p:nvSpPr>
        <p:spPr bwMode="auto">
          <a:xfrm>
            <a:off x="2819400" y="28956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364" name="Oval 228"/>
          <p:cNvSpPr>
            <a:spLocks noChangeArrowheads="1"/>
          </p:cNvSpPr>
          <p:nvPr/>
        </p:nvSpPr>
        <p:spPr bwMode="auto">
          <a:xfrm>
            <a:off x="3200400" y="2362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365" name="Oval 229"/>
          <p:cNvSpPr>
            <a:spLocks noChangeArrowheads="1"/>
          </p:cNvSpPr>
          <p:nvPr/>
        </p:nvSpPr>
        <p:spPr bwMode="auto">
          <a:xfrm>
            <a:off x="1905000" y="3124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366" name="Oval 230"/>
          <p:cNvSpPr>
            <a:spLocks noChangeArrowheads="1"/>
          </p:cNvSpPr>
          <p:nvPr/>
        </p:nvSpPr>
        <p:spPr bwMode="auto">
          <a:xfrm>
            <a:off x="24384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367" name="Oval 231"/>
          <p:cNvSpPr>
            <a:spLocks noChangeArrowheads="1"/>
          </p:cNvSpPr>
          <p:nvPr/>
        </p:nvSpPr>
        <p:spPr bwMode="auto">
          <a:xfrm>
            <a:off x="3276600" y="2743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368" name="Oval 232"/>
          <p:cNvSpPr>
            <a:spLocks noChangeArrowheads="1"/>
          </p:cNvSpPr>
          <p:nvPr/>
        </p:nvSpPr>
        <p:spPr bwMode="auto">
          <a:xfrm>
            <a:off x="3581400" y="2133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369" name="Oval 233"/>
          <p:cNvSpPr>
            <a:spLocks noChangeArrowheads="1"/>
          </p:cNvSpPr>
          <p:nvPr/>
        </p:nvSpPr>
        <p:spPr bwMode="auto">
          <a:xfrm>
            <a:off x="2362200" y="20574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370" name="Oval 234"/>
          <p:cNvSpPr>
            <a:spLocks noChangeArrowheads="1"/>
          </p:cNvSpPr>
          <p:nvPr/>
        </p:nvSpPr>
        <p:spPr bwMode="auto">
          <a:xfrm>
            <a:off x="4572000" y="1981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371" name="Oval 235"/>
          <p:cNvSpPr>
            <a:spLocks noChangeArrowheads="1"/>
          </p:cNvSpPr>
          <p:nvPr/>
        </p:nvSpPr>
        <p:spPr bwMode="auto">
          <a:xfrm>
            <a:off x="50292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372" name="Oval 236"/>
          <p:cNvSpPr>
            <a:spLocks noChangeArrowheads="1"/>
          </p:cNvSpPr>
          <p:nvPr/>
        </p:nvSpPr>
        <p:spPr bwMode="auto">
          <a:xfrm>
            <a:off x="5562600" y="1828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373" name="Oval 237"/>
          <p:cNvSpPr>
            <a:spLocks noChangeArrowheads="1"/>
          </p:cNvSpPr>
          <p:nvPr/>
        </p:nvSpPr>
        <p:spPr bwMode="auto">
          <a:xfrm>
            <a:off x="5181600" y="2209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374" name="Oval 238"/>
          <p:cNvSpPr>
            <a:spLocks noChangeArrowheads="1"/>
          </p:cNvSpPr>
          <p:nvPr/>
        </p:nvSpPr>
        <p:spPr bwMode="auto">
          <a:xfrm>
            <a:off x="4800600" y="2438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375" name="Oval 239"/>
          <p:cNvSpPr>
            <a:spLocks noChangeArrowheads="1"/>
          </p:cNvSpPr>
          <p:nvPr/>
        </p:nvSpPr>
        <p:spPr bwMode="auto">
          <a:xfrm>
            <a:off x="5257800" y="2667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376" name="Oval 240"/>
          <p:cNvSpPr>
            <a:spLocks noChangeArrowheads="1"/>
          </p:cNvSpPr>
          <p:nvPr/>
        </p:nvSpPr>
        <p:spPr bwMode="auto">
          <a:xfrm>
            <a:off x="5791200" y="2286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377" name="Oval 241"/>
          <p:cNvSpPr>
            <a:spLocks noChangeArrowheads="1"/>
          </p:cNvSpPr>
          <p:nvPr/>
        </p:nvSpPr>
        <p:spPr bwMode="auto">
          <a:xfrm>
            <a:off x="4724400" y="2971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378" name="Oval 242"/>
          <p:cNvSpPr>
            <a:spLocks noChangeArrowheads="1"/>
          </p:cNvSpPr>
          <p:nvPr/>
        </p:nvSpPr>
        <p:spPr bwMode="auto">
          <a:xfrm>
            <a:off x="5715000" y="2743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379" name="Oval 243"/>
          <p:cNvSpPr>
            <a:spLocks noChangeArrowheads="1"/>
          </p:cNvSpPr>
          <p:nvPr/>
        </p:nvSpPr>
        <p:spPr bwMode="auto">
          <a:xfrm>
            <a:off x="5105400" y="3048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380" name="Oval 244"/>
          <p:cNvSpPr>
            <a:spLocks noChangeArrowheads="1"/>
          </p:cNvSpPr>
          <p:nvPr/>
        </p:nvSpPr>
        <p:spPr bwMode="auto">
          <a:xfrm>
            <a:off x="6172200" y="1981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381" name="Oval 245"/>
          <p:cNvSpPr>
            <a:spLocks noChangeArrowheads="1"/>
          </p:cNvSpPr>
          <p:nvPr/>
        </p:nvSpPr>
        <p:spPr bwMode="auto">
          <a:xfrm>
            <a:off x="6248400" y="2438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382" name="Oval 246"/>
          <p:cNvSpPr>
            <a:spLocks noChangeArrowheads="1"/>
          </p:cNvSpPr>
          <p:nvPr/>
        </p:nvSpPr>
        <p:spPr bwMode="auto">
          <a:xfrm>
            <a:off x="6629400" y="2209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383" name="Oval 247"/>
          <p:cNvSpPr>
            <a:spLocks noChangeArrowheads="1"/>
          </p:cNvSpPr>
          <p:nvPr/>
        </p:nvSpPr>
        <p:spPr bwMode="auto">
          <a:xfrm>
            <a:off x="6172200" y="2819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384" name="Oval 248"/>
          <p:cNvSpPr>
            <a:spLocks noChangeArrowheads="1"/>
          </p:cNvSpPr>
          <p:nvPr/>
        </p:nvSpPr>
        <p:spPr bwMode="auto">
          <a:xfrm>
            <a:off x="5715000" y="3124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385" name="Oval 249"/>
          <p:cNvSpPr>
            <a:spLocks noChangeArrowheads="1"/>
          </p:cNvSpPr>
          <p:nvPr/>
        </p:nvSpPr>
        <p:spPr bwMode="auto">
          <a:xfrm>
            <a:off x="62484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386" name="Oval 250"/>
          <p:cNvSpPr>
            <a:spLocks noChangeArrowheads="1"/>
          </p:cNvSpPr>
          <p:nvPr/>
        </p:nvSpPr>
        <p:spPr bwMode="auto">
          <a:xfrm>
            <a:off x="4419600" y="2590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387" name="Oval 251"/>
          <p:cNvSpPr>
            <a:spLocks noChangeArrowheads="1"/>
          </p:cNvSpPr>
          <p:nvPr/>
        </p:nvSpPr>
        <p:spPr bwMode="auto">
          <a:xfrm>
            <a:off x="4343400" y="2209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388" name="Oval 252"/>
          <p:cNvSpPr>
            <a:spLocks noChangeArrowheads="1"/>
          </p:cNvSpPr>
          <p:nvPr/>
        </p:nvSpPr>
        <p:spPr bwMode="auto">
          <a:xfrm>
            <a:off x="6629400" y="2667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389" name="Oval 253"/>
          <p:cNvSpPr>
            <a:spLocks noChangeArrowheads="1"/>
          </p:cNvSpPr>
          <p:nvPr/>
        </p:nvSpPr>
        <p:spPr bwMode="auto">
          <a:xfrm>
            <a:off x="4876800" y="3352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390" name="Oval 254"/>
          <p:cNvSpPr>
            <a:spLocks noChangeArrowheads="1"/>
          </p:cNvSpPr>
          <p:nvPr/>
        </p:nvSpPr>
        <p:spPr bwMode="auto">
          <a:xfrm>
            <a:off x="5334000" y="3429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391" name="Oval 255"/>
          <p:cNvSpPr>
            <a:spLocks noChangeArrowheads="1"/>
          </p:cNvSpPr>
          <p:nvPr/>
        </p:nvSpPr>
        <p:spPr bwMode="auto">
          <a:xfrm>
            <a:off x="5867400" y="3505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392" name="Oval 256"/>
          <p:cNvSpPr>
            <a:spLocks noChangeArrowheads="1"/>
          </p:cNvSpPr>
          <p:nvPr/>
        </p:nvSpPr>
        <p:spPr bwMode="auto">
          <a:xfrm>
            <a:off x="6477000" y="3581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393" name="Oval 257"/>
          <p:cNvSpPr>
            <a:spLocks noChangeArrowheads="1"/>
          </p:cNvSpPr>
          <p:nvPr/>
        </p:nvSpPr>
        <p:spPr bwMode="auto">
          <a:xfrm>
            <a:off x="6705600" y="3048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394" name="Oval 258"/>
          <p:cNvSpPr>
            <a:spLocks noChangeArrowheads="1"/>
          </p:cNvSpPr>
          <p:nvPr/>
        </p:nvSpPr>
        <p:spPr bwMode="auto">
          <a:xfrm>
            <a:off x="7010400" y="24384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395" name="Oval 259"/>
          <p:cNvSpPr>
            <a:spLocks noChangeArrowheads="1"/>
          </p:cNvSpPr>
          <p:nvPr/>
        </p:nvSpPr>
        <p:spPr bwMode="auto">
          <a:xfrm>
            <a:off x="7162800" y="2819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396" name="Oval 260"/>
          <p:cNvSpPr>
            <a:spLocks noChangeArrowheads="1"/>
          </p:cNvSpPr>
          <p:nvPr/>
        </p:nvSpPr>
        <p:spPr bwMode="auto">
          <a:xfrm>
            <a:off x="6934200" y="3429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397" name="Oval 261"/>
          <p:cNvSpPr>
            <a:spLocks noChangeArrowheads="1"/>
          </p:cNvSpPr>
          <p:nvPr/>
        </p:nvSpPr>
        <p:spPr bwMode="auto">
          <a:xfrm>
            <a:off x="5562600" y="3810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398" name="Oval 262"/>
          <p:cNvSpPr>
            <a:spLocks noChangeArrowheads="1"/>
          </p:cNvSpPr>
          <p:nvPr/>
        </p:nvSpPr>
        <p:spPr bwMode="auto">
          <a:xfrm>
            <a:off x="5105400" y="3733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399" name="Oval 263"/>
          <p:cNvSpPr>
            <a:spLocks noChangeArrowheads="1"/>
          </p:cNvSpPr>
          <p:nvPr/>
        </p:nvSpPr>
        <p:spPr bwMode="auto">
          <a:xfrm>
            <a:off x="4267200" y="2971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400" name="Oval 264"/>
          <p:cNvSpPr>
            <a:spLocks noChangeArrowheads="1"/>
          </p:cNvSpPr>
          <p:nvPr/>
        </p:nvSpPr>
        <p:spPr bwMode="auto">
          <a:xfrm>
            <a:off x="4495800" y="3352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401" name="Oval 265"/>
          <p:cNvSpPr>
            <a:spLocks noChangeArrowheads="1"/>
          </p:cNvSpPr>
          <p:nvPr/>
        </p:nvSpPr>
        <p:spPr bwMode="auto">
          <a:xfrm>
            <a:off x="6172200" y="3733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402" name="Oval 266"/>
          <p:cNvSpPr>
            <a:spLocks noChangeArrowheads="1"/>
          </p:cNvSpPr>
          <p:nvPr/>
        </p:nvSpPr>
        <p:spPr bwMode="auto">
          <a:xfrm>
            <a:off x="5867400" y="396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403" name="Oval 267"/>
          <p:cNvSpPr>
            <a:spLocks noChangeArrowheads="1"/>
          </p:cNvSpPr>
          <p:nvPr/>
        </p:nvSpPr>
        <p:spPr bwMode="auto">
          <a:xfrm>
            <a:off x="7086600" y="3124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404" name="Oval 268"/>
          <p:cNvSpPr>
            <a:spLocks noChangeArrowheads="1"/>
          </p:cNvSpPr>
          <p:nvPr/>
        </p:nvSpPr>
        <p:spPr bwMode="auto">
          <a:xfrm>
            <a:off x="6858000" y="3810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405" name="Oval 269"/>
          <p:cNvSpPr>
            <a:spLocks noChangeArrowheads="1"/>
          </p:cNvSpPr>
          <p:nvPr/>
        </p:nvSpPr>
        <p:spPr bwMode="auto">
          <a:xfrm>
            <a:off x="6477000" y="3886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406" name="Oval 270"/>
          <p:cNvSpPr>
            <a:spLocks noChangeArrowheads="1"/>
          </p:cNvSpPr>
          <p:nvPr/>
        </p:nvSpPr>
        <p:spPr bwMode="auto">
          <a:xfrm>
            <a:off x="5029200" y="4038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407" name="Oval 271"/>
          <p:cNvSpPr>
            <a:spLocks noChangeArrowheads="1"/>
          </p:cNvSpPr>
          <p:nvPr/>
        </p:nvSpPr>
        <p:spPr bwMode="auto">
          <a:xfrm>
            <a:off x="5562600" y="4191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408" name="Oval 272"/>
          <p:cNvSpPr>
            <a:spLocks noChangeArrowheads="1"/>
          </p:cNvSpPr>
          <p:nvPr/>
        </p:nvSpPr>
        <p:spPr bwMode="auto">
          <a:xfrm>
            <a:off x="5181600" y="4572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409" name="Oval 273"/>
          <p:cNvSpPr>
            <a:spLocks noChangeArrowheads="1"/>
          </p:cNvSpPr>
          <p:nvPr/>
        </p:nvSpPr>
        <p:spPr bwMode="auto">
          <a:xfrm>
            <a:off x="5334000" y="4953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410" name="Oval 274"/>
          <p:cNvSpPr>
            <a:spLocks noChangeArrowheads="1"/>
          </p:cNvSpPr>
          <p:nvPr/>
        </p:nvSpPr>
        <p:spPr bwMode="auto">
          <a:xfrm>
            <a:off x="5791200" y="4648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411" name="Oval 275"/>
          <p:cNvSpPr>
            <a:spLocks noChangeArrowheads="1"/>
          </p:cNvSpPr>
          <p:nvPr/>
        </p:nvSpPr>
        <p:spPr bwMode="auto">
          <a:xfrm>
            <a:off x="5715000" y="5105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412" name="Oval 276"/>
          <p:cNvSpPr>
            <a:spLocks noChangeArrowheads="1"/>
          </p:cNvSpPr>
          <p:nvPr/>
        </p:nvSpPr>
        <p:spPr bwMode="auto">
          <a:xfrm>
            <a:off x="6172200" y="43434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413" name="Oval 277"/>
          <p:cNvSpPr>
            <a:spLocks noChangeArrowheads="1"/>
          </p:cNvSpPr>
          <p:nvPr/>
        </p:nvSpPr>
        <p:spPr bwMode="auto">
          <a:xfrm>
            <a:off x="6248400" y="4800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414" name="Oval 278"/>
          <p:cNvSpPr>
            <a:spLocks noChangeArrowheads="1"/>
          </p:cNvSpPr>
          <p:nvPr/>
        </p:nvSpPr>
        <p:spPr bwMode="auto">
          <a:xfrm>
            <a:off x="6629400" y="4572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415" name="Oval 279"/>
          <p:cNvSpPr>
            <a:spLocks noChangeArrowheads="1"/>
          </p:cNvSpPr>
          <p:nvPr/>
        </p:nvSpPr>
        <p:spPr bwMode="auto">
          <a:xfrm>
            <a:off x="6172200" y="5181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416" name="Oval 280"/>
          <p:cNvSpPr>
            <a:spLocks noChangeArrowheads="1"/>
          </p:cNvSpPr>
          <p:nvPr/>
        </p:nvSpPr>
        <p:spPr bwMode="auto">
          <a:xfrm>
            <a:off x="6629400" y="5029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417" name="Oval 281"/>
          <p:cNvSpPr>
            <a:spLocks noChangeArrowheads="1"/>
          </p:cNvSpPr>
          <p:nvPr/>
        </p:nvSpPr>
        <p:spPr bwMode="auto">
          <a:xfrm>
            <a:off x="4114800" y="3352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418" name="Oval 282"/>
          <p:cNvSpPr>
            <a:spLocks noChangeArrowheads="1"/>
          </p:cNvSpPr>
          <p:nvPr/>
        </p:nvSpPr>
        <p:spPr bwMode="auto">
          <a:xfrm>
            <a:off x="3962400" y="2209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419" name="Oval 283"/>
          <p:cNvSpPr>
            <a:spLocks noChangeArrowheads="1"/>
          </p:cNvSpPr>
          <p:nvPr/>
        </p:nvSpPr>
        <p:spPr bwMode="auto">
          <a:xfrm>
            <a:off x="6553200" y="4191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420" name="Oval 284"/>
          <p:cNvSpPr>
            <a:spLocks noChangeArrowheads="1"/>
          </p:cNvSpPr>
          <p:nvPr/>
        </p:nvSpPr>
        <p:spPr bwMode="auto">
          <a:xfrm>
            <a:off x="4953000" y="4343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421" name="Oval 285"/>
          <p:cNvSpPr>
            <a:spLocks noChangeArrowheads="1"/>
          </p:cNvSpPr>
          <p:nvPr/>
        </p:nvSpPr>
        <p:spPr bwMode="auto">
          <a:xfrm>
            <a:off x="5486400" y="4495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422" name="Oval 286"/>
          <p:cNvSpPr>
            <a:spLocks noChangeArrowheads="1"/>
          </p:cNvSpPr>
          <p:nvPr/>
        </p:nvSpPr>
        <p:spPr bwMode="auto">
          <a:xfrm>
            <a:off x="2133600" y="3505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423" name="Oval 287"/>
          <p:cNvSpPr>
            <a:spLocks noChangeArrowheads="1"/>
          </p:cNvSpPr>
          <p:nvPr/>
        </p:nvSpPr>
        <p:spPr bwMode="auto">
          <a:xfrm>
            <a:off x="1676400" y="3429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424" name="Oval 288"/>
          <p:cNvSpPr>
            <a:spLocks noChangeArrowheads="1"/>
          </p:cNvSpPr>
          <p:nvPr/>
        </p:nvSpPr>
        <p:spPr bwMode="auto">
          <a:xfrm>
            <a:off x="2438400" y="3657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425" name="Oval 289"/>
          <p:cNvSpPr>
            <a:spLocks noChangeArrowheads="1"/>
          </p:cNvSpPr>
          <p:nvPr/>
        </p:nvSpPr>
        <p:spPr bwMode="auto">
          <a:xfrm>
            <a:off x="1828800" y="3810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426" name="Oval 290"/>
          <p:cNvSpPr>
            <a:spLocks noChangeArrowheads="1"/>
          </p:cNvSpPr>
          <p:nvPr/>
        </p:nvSpPr>
        <p:spPr bwMode="auto">
          <a:xfrm>
            <a:off x="3048000" y="3581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427" name="Oval 291"/>
          <p:cNvSpPr>
            <a:spLocks noChangeArrowheads="1"/>
          </p:cNvSpPr>
          <p:nvPr/>
        </p:nvSpPr>
        <p:spPr bwMode="auto">
          <a:xfrm>
            <a:off x="2286000" y="4038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428" name="Oval 292"/>
          <p:cNvSpPr>
            <a:spLocks noChangeArrowheads="1"/>
          </p:cNvSpPr>
          <p:nvPr/>
        </p:nvSpPr>
        <p:spPr bwMode="auto">
          <a:xfrm>
            <a:off x="3352800" y="3810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429" name="Oval 293"/>
          <p:cNvSpPr>
            <a:spLocks noChangeArrowheads="1"/>
          </p:cNvSpPr>
          <p:nvPr/>
        </p:nvSpPr>
        <p:spPr bwMode="auto">
          <a:xfrm>
            <a:off x="2895600" y="4114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430" name="Oval 294"/>
          <p:cNvSpPr>
            <a:spLocks noChangeArrowheads="1"/>
          </p:cNvSpPr>
          <p:nvPr/>
        </p:nvSpPr>
        <p:spPr bwMode="auto">
          <a:xfrm>
            <a:off x="3429000" y="4191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431" name="Oval 295"/>
          <p:cNvSpPr>
            <a:spLocks noChangeArrowheads="1"/>
          </p:cNvSpPr>
          <p:nvPr/>
        </p:nvSpPr>
        <p:spPr bwMode="auto">
          <a:xfrm>
            <a:off x="2514600" y="4419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432" name="Oval 296"/>
          <p:cNvSpPr>
            <a:spLocks noChangeArrowheads="1"/>
          </p:cNvSpPr>
          <p:nvPr/>
        </p:nvSpPr>
        <p:spPr bwMode="auto">
          <a:xfrm>
            <a:off x="3048000" y="4495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433" name="Oval 297"/>
          <p:cNvSpPr>
            <a:spLocks noChangeArrowheads="1"/>
          </p:cNvSpPr>
          <p:nvPr/>
        </p:nvSpPr>
        <p:spPr bwMode="auto">
          <a:xfrm>
            <a:off x="3657600" y="4572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434" name="Oval 298"/>
          <p:cNvSpPr>
            <a:spLocks noChangeArrowheads="1"/>
          </p:cNvSpPr>
          <p:nvPr/>
        </p:nvSpPr>
        <p:spPr bwMode="auto">
          <a:xfrm>
            <a:off x="2743200" y="4800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435" name="Oval 299"/>
          <p:cNvSpPr>
            <a:spLocks noChangeArrowheads="1"/>
          </p:cNvSpPr>
          <p:nvPr/>
        </p:nvSpPr>
        <p:spPr bwMode="auto">
          <a:xfrm>
            <a:off x="3352800" y="4724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436" name="Oval 300"/>
          <p:cNvSpPr>
            <a:spLocks noChangeArrowheads="1"/>
          </p:cNvSpPr>
          <p:nvPr/>
        </p:nvSpPr>
        <p:spPr bwMode="auto">
          <a:xfrm>
            <a:off x="3048000" y="4876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437" name="Oval 301"/>
          <p:cNvSpPr>
            <a:spLocks noChangeArrowheads="1"/>
          </p:cNvSpPr>
          <p:nvPr/>
        </p:nvSpPr>
        <p:spPr bwMode="auto">
          <a:xfrm>
            <a:off x="2743200" y="3810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438" name="Oval 302"/>
          <p:cNvSpPr>
            <a:spLocks noChangeArrowheads="1"/>
          </p:cNvSpPr>
          <p:nvPr/>
        </p:nvSpPr>
        <p:spPr bwMode="auto">
          <a:xfrm>
            <a:off x="3886200" y="3733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439" name="Oval 303"/>
          <p:cNvSpPr>
            <a:spLocks noChangeArrowheads="1"/>
          </p:cNvSpPr>
          <p:nvPr/>
        </p:nvSpPr>
        <p:spPr bwMode="auto">
          <a:xfrm>
            <a:off x="3810000" y="4114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440" name="Oval 304"/>
          <p:cNvSpPr>
            <a:spLocks noChangeArrowheads="1"/>
          </p:cNvSpPr>
          <p:nvPr/>
        </p:nvSpPr>
        <p:spPr bwMode="auto">
          <a:xfrm>
            <a:off x="4724400" y="3733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441" name="Oval 305"/>
          <p:cNvSpPr>
            <a:spLocks noChangeArrowheads="1"/>
          </p:cNvSpPr>
          <p:nvPr/>
        </p:nvSpPr>
        <p:spPr bwMode="auto">
          <a:xfrm>
            <a:off x="4267200" y="3657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442" name="Oval 306"/>
          <p:cNvSpPr>
            <a:spLocks noChangeArrowheads="1"/>
          </p:cNvSpPr>
          <p:nvPr/>
        </p:nvSpPr>
        <p:spPr bwMode="auto">
          <a:xfrm>
            <a:off x="4572000" y="43434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443" name="Oval 307"/>
          <p:cNvSpPr>
            <a:spLocks noChangeArrowheads="1"/>
          </p:cNvSpPr>
          <p:nvPr/>
        </p:nvSpPr>
        <p:spPr bwMode="auto">
          <a:xfrm>
            <a:off x="4419600" y="396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444" name="Oval 308"/>
          <p:cNvSpPr>
            <a:spLocks noChangeArrowheads="1"/>
          </p:cNvSpPr>
          <p:nvPr/>
        </p:nvSpPr>
        <p:spPr bwMode="auto">
          <a:xfrm>
            <a:off x="4191000" y="4114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445" name="Oval 309"/>
          <p:cNvSpPr>
            <a:spLocks noChangeArrowheads="1"/>
          </p:cNvSpPr>
          <p:nvPr/>
        </p:nvSpPr>
        <p:spPr bwMode="auto">
          <a:xfrm>
            <a:off x="3962400" y="4419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446" name="Oval 310"/>
          <p:cNvSpPr>
            <a:spLocks noChangeArrowheads="1"/>
          </p:cNvSpPr>
          <p:nvPr/>
        </p:nvSpPr>
        <p:spPr bwMode="auto">
          <a:xfrm>
            <a:off x="3048000" y="3276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447" name="Oval 311"/>
          <p:cNvSpPr>
            <a:spLocks noChangeArrowheads="1"/>
          </p:cNvSpPr>
          <p:nvPr/>
        </p:nvSpPr>
        <p:spPr bwMode="auto">
          <a:xfrm>
            <a:off x="3733800" y="2514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448" name="Oval 312"/>
          <p:cNvSpPr>
            <a:spLocks noChangeArrowheads="1"/>
          </p:cNvSpPr>
          <p:nvPr/>
        </p:nvSpPr>
        <p:spPr bwMode="auto">
          <a:xfrm>
            <a:off x="3505200" y="3124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449" name="Oval 313"/>
          <p:cNvSpPr>
            <a:spLocks noChangeArrowheads="1"/>
          </p:cNvSpPr>
          <p:nvPr/>
        </p:nvSpPr>
        <p:spPr bwMode="auto">
          <a:xfrm>
            <a:off x="3657600" y="2819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450" name="Oval 314"/>
          <p:cNvSpPr>
            <a:spLocks noChangeArrowheads="1"/>
          </p:cNvSpPr>
          <p:nvPr/>
        </p:nvSpPr>
        <p:spPr bwMode="auto">
          <a:xfrm>
            <a:off x="3886200" y="31242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451" name="Oval 315"/>
          <p:cNvSpPr>
            <a:spLocks noChangeArrowheads="1"/>
          </p:cNvSpPr>
          <p:nvPr/>
        </p:nvSpPr>
        <p:spPr bwMode="auto">
          <a:xfrm>
            <a:off x="4038600" y="2667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452" name="Oval 316"/>
          <p:cNvSpPr>
            <a:spLocks noChangeArrowheads="1"/>
          </p:cNvSpPr>
          <p:nvPr/>
        </p:nvSpPr>
        <p:spPr bwMode="auto">
          <a:xfrm>
            <a:off x="2743200" y="3429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453" name="Oval 317"/>
          <p:cNvSpPr>
            <a:spLocks noChangeArrowheads="1"/>
          </p:cNvSpPr>
          <p:nvPr/>
        </p:nvSpPr>
        <p:spPr bwMode="auto">
          <a:xfrm>
            <a:off x="3429000" y="3505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454" name="Oval 318"/>
          <p:cNvSpPr>
            <a:spLocks noChangeArrowheads="1"/>
          </p:cNvSpPr>
          <p:nvPr/>
        </p:nvSpPr>
        <p:spPr bwMode="auto">
          <a:xfrm>
            <a:off x="3733800" y="3429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455" name="Oval 319"/>
          <p:cNvSpPr>
            <a:spLocks noChangeArrowheads="1"/>
          </p:cNvSpPr>
          <p:nvPr/>
        </p:nvSpPr>
        <p:spPr bwMode="auto">
          <a:xfrm>
            <a:off x="3429000" y="3505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456" name="Line 320"/>
          <p:cNvSpPr>
            <a:spLocks noChangeShapeType="1"/>
          </p:cNvSpPr>
          <p:nvPr/>
        </p:nvSpPr>
        <p:spPr bwMode="auto">
          <a:xfrm>
            <a:off x="2895600" y="2971800"/>
            <a:ext cx="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457" name="Oval 321"/>
          <p:cNvSpPr>
            <a:spLocks noChangeArrowheads="1"/>
          </p:cNvSpPr>
          <p:nvPr/>
        </p:nvSpPr>
        <p:spPr bwMode="auto">
          <a:xfrm>
            <a:off x="5257800" y="4267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458" name="Freeform 323"/>
          <p:cNvSpPr>
            <a:spLocks/>
          </p:cNvSpPr>
          <p:nvPr/>
        </p:nvSpPr>
        <p:spPr bwMode="auto">
          <a:xfrm>
            <a:off x="2846388" y="3082925"/>
            <a:ext cx="274637" cy="254000"/>
          </a:xfrm>
          <a:custGeom>
            <a:avLst/>
            <a:gdLst>
              <a:gd name="T0" fmla="*/ 435985488 w 173"/>
              <a:gd name="T1" fmla="*/ 403224945 h 160"/>
              <a:gd name="T2" fmla="*/ 254534534 w 173"/>
              <a:gd name="T3" fmla="*/ 357862150 h 160"/>
              <a:gd name="T4" fmla="*/ 209171820 w 173"/>
              <a:gd name="T5" fmla="*/ 342741218 h 160"/>
              <a:gd name="T6" fmla="*/ 120967287 w 173"/>
              <a:gd name="T7" fmla="*/ 284776853 h 160"/>
              <a:gd name="T8" fmla="*/ 0 w 173"/>
              <a:gd name="T9" fmla="*/ 0 h 1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3"/>
              <a:gd name="T16" fmla="*/ 0 h 160"/>
              <a:gd name="T17" fmla="*/ 173 w 173"/>
              <a:gd name="T18" fmla="*/ 160 h 1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3" h="160">
                <a:moveTo>
                  <a:pt x="173" y="160"/>
                </a:moveTo>
                <a:cubicBezTo>
                  <a:pt x="125" y="152"/>
                  <a:pt x="149" y="158"/>
                  <a:pt x="101" y="142"/>
                </a:cubicBezTo>
                <a:cubicBezTo>
                  <a:pt x="95" y="140"/>
                  <a:pt x="83" y="136"/>
                  <a:pt x="83" y="136"/>
                </a:cubicBezTo>
                <a:cubicBezTo>
                  <a:pt x="72" y="128"/>
                  <a:pt x="57" y="123"/>
                  <a:pt x="48" y="113"/>
                </a:cubicBezTo>
                <a:cubicBezTo>
                  <a:pt x="27" y="89"/>
                  <a:pt x="0" y="32"/>
                  <a:pt x="0" y="0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 type="none" w="med" len="med"/>
            <a:tailEnd type="triangl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459" name="Freeform 324"/>
          <p:cNvSpPr>
            <a:spLocks/>
          </p:cNvSpPr>
          <p:nvPr/>
        </p:nvSpPr>
        <p:spPr bwMode="auto">
          <a:xfrm>
            <a:off x="2932113" y="2800350"/>
            <a:ext cx="952500" cy="366713"/>
          </a:xfrm>
          <a:custGeom>
            <a:avLst/>
            <a:gdLst>
              <a:gd name="T0" fmla="*/ 0 w 600"/>
              <a:gd name="T1" fmla="*/ 163811180 h 231"/>
              <a:gd name="T2" fmla="*/ 463708760 w 600"/>
              <a:gd name="T3" fmla="*/ 0 h 231"/>
              <a:gd name="T4" fmla="*/ 791328939 w 600"/>
              <a:gd name="T5" fmla="*/ 15120960 h 231"/>
              <a:gd name="T6" fmla="*/ 1030743090 w 600"/>
              <a:gd name="T7" fmla="*/ 42843509 h 231"/>
              <a:gd name="T8" fmla="*/ 1121468678 w 600"/>
              <a:gd name="T9" fmla="*/ 73085430 h 231"/>
              <a:gd name="T10" fmla="*/ 1166831472 w 600"/>
              <a:gd name="T11" fmla="*/ 88206384 h 231"/>
              <a:gd name="T12" fmla="*/ 1421367944 w 600"/>
              <a:gd name="T13" fmla="*/ 478830412 h 231"/>
              <a:gd name="T14" fmla="*/ 1512093532 w 600"/>
              <a:gd name="T15" fmla="*/ 582157726 h 23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0"/>
              <a:gd name="T25" fmla="*/ 0 h 231"/>
              <a:gd name="T26" fmla="*/ 600 w 600"/>
              <a:gd name="T27" fmla="*/ 231 h 23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0" h="231">
                <a:moveTo>
                  <a:pt x="0" y="65"/>
                </a:moveTo>
                <a:cubicBezTo>
                  <a:pt x="62" y="23"/>
                  <a:pt x="109" y="8"/>
                  <a:pt x="184" y="0"/>
                </a:cubicBezTo>
                <a:cubicBezTo>
                  <a:pt x="241" y="14"/>
                  <a:pt x="233" y="11"/>
                  <a:pt x="314" y="6"/>
                </a:cubicBezTo>
                <a:cubicBezTo>
                  <a:pt x="344" y="9"/>
                  <a:pt x="379" y="8"/>
                  <a:pt x="409" y="17"/>
                </a:cubicBezTo>
                <a:cubicBezTo>
                  <a:pt x="421" y="21"/>
                  <a:pt x="433" y="25"/>
                  <a:pt x="445" y="29"/>
                </a:cubicBezTo>
                <a:cubicBezTo>
                  <a:pt x="451" y="31"/>
                  <a:pt x="463" y="35"/>
                  <a:pt x="463" y="35"/>
                </a:cubicBezTo>
                <a:cubicBezTo>
                  <a:pt x="494" y="81"/>
                  <a:pt x="520" y="160"/>
                  <a:pt x="564" y="190"/>
                </a:cubicBezTo>
                <a:cubicBezTo>
                  <a:pt x="576" y="206"/>
                  <a:pt x="591" y="214"/>
                  <a:pt x="600" y="231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 type="none" w="med" len="med"/>
            <a:tailEnd type="triangl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460" name="Freeform 325"/>
          <p:cNvSpPr>
            <a:spLocks/>
          </p:cNvSpPr>
          <p:nvPr/>
        </p:nvSpPr>
        <p:spPr bwMode="auto">
          <a:xfrm>
            <a:off x="2525713" y="2092325"/>
            <a:ext cx="1589087" cy="1103313"/>
          </a:xfrm>
          <a:custGeom>
            <a:avLst/>
            <a:gdLst>
              <a:gd name="T0" fmla="*/ 2147483647 w 1001"/>
              <a:gd name="T1" fmla="*/ 1751510360 h 695"/>
              <a:gd name="T2" fmla="*/ 2147483647 w 1001"/>
              <a:gd name="T3" fmla="*/ 1139111138 h 695"/>
              <a:gd name="T4" fmla="*/ 2147483647 w 1001"/>
              <a:gd name="T5" fmla="*/ 1018143626 h 695"/>
              <a:gd name="T6" fmla="*/ 2147483647 w 1001"/>
              <a:gd name="T7" fmla="*/ 839213307 h 695"/>
              <a:gd name="T8" fmla="*/ 2096769623 w 1001"/>
              <a:gd name="T9" fmla="*/ 793850292 h 695"/>
              <a:gd name="T10" fmla="*/ 1990923119 w 1001"/>
              <a:gd name="T11" fmla="*/ 660281203 h 695"/>
              <a:gd name="T12" fmla="*/ 1930439403 w 1001"/>
              <a:gd name="T13" fmla="*/ 524192752 h 695"/>
              <a:gd name="T14" fmla="*/ 1766628545 w 1001"/>
              <a:gd name="T15" fmla="*/ 224294822 h 695"/>
              <a:gd name="T16" fmla="*/ 1602818877 w 1001"/>
              <a:gd name="T17" fmla="*/ 269657639 h 695"/>
              <a:gd name="T18" fmla="*/ 1466730515 w 1001"/>
              <a:gd name="T19" fmla="*/ 360383273 h 695"/>
              <a:gd name="T20" fmla="*/ 1466730515 w 1001"/>
              <a:gd name="T21" fmla="*/ 360383273 h 695"/>
              <a:gd name="T22" fmla="*/ 1287798728 w 1001"/>
              <a:gd name="T23" fmla="*/ 448588057 h 695"/>
              <a:gd name="T24" fmla="*/ 1154231315 w 1001"/>
              <a:gd name="T25" fmla="*/ 524192752 h 695"/>
              <a:gd name="T26" fmla="*/ 957659237 w 1001"/>
              <a:gd name="T27" fmla="*/ 433467118 h 695"/>
              <a:gd name="T28" fmla="*/ 824090038 w 1001"/>
              <a:gd name="T29" fmla="*/ 390625152 h 695"/>
              <a:gd name="T30" fmla="*/ 733364464 w 1001"/>
              <a:gd name="T31" fmla="*/ 330141395 h 695"/>
              <a:gd name="T32" fmla="*/ 690522625 w 1001"/>
              <a:gd name="T33" fmla="*/ 299899517 h 695"/>
              <a:gd name="T34" fmla="*/ 645159838 w 1001"/>
              <a:gd name="T35" fmla="*/ 284778578 h 695"/>
              <a:gd name="T36" fmla="*/ 554434264 w 1001"/>
              <a:gd name="T37" fmla="*/ 224294822 h 695"/>
              <a:gd name="T38" fmla="*/ 224293086 w 1001"/>
              <a:gd name="T39" fmla="*/ 90725659 h 695"/>
              <a:gd name="T40" fmla="*/ 136088411 w 1001"/>
              <a:gd name="T41" fmla="*/ 60483781 h 695"/>
              <a:gd name="T42" fmla="*/ 90725599 w 1001"/>
              <a:gd name="T43" fmla="*/ 30241890 h 695"/>
              <a:gd name="T44" fmla="*/ 0 w 1001"/>
              <a:gd name="T45" fmla="*/ 0 h 695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001"/>
              <a:gd name="T70" fmla="*/ 0 h 695"/>
              <a:gd name="T71" fmla="*/ 1001 w 1001"/>
              <a:gd name="T72" fmla="*/ 695 h 695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001" h="695">
                <a:moveTo>
                  <a:pt x="897" y="695"/>
                </a:moveTo>
                <a:cubicBezTo>
                  <a:pt x="908" y="616"/>
                  <a:pt x="946" y="517"/>
                  <a:pt x="992" y="452"/>
                </a:cubicBezTo>
                <a:cubicBezTo>
                  <a:pt x="1001" y="425"/>
                  <a:pt x="990" y="419"/>
                  <a:pt x="968" y="404"/>
                </a:cubicBezTo>
                <a:cubicBezTo>
                  <a:pt x="947" y="372"/>
                  <a:pt x="904" y="345"/>
                  <a:pt x="867" y="333"/>
                </a:cubicBezTo>
                <a:cubicBezTo>
                  <a:pt x="856" y="325"/>
                  <a:pt x="842" y="323"/>
                  <a:pt x="832" y="315"/>
                </a:cubicBezTo>
                <a:cubicBezTo>
                  <a:pt x="817" y="303"/>
                  <a:pt x="801" y="278"/>
                  <a:pt x="790" y="262"/>
                </a:cubicBezTo>
                <a:cubicBezTo>
                  <a:pt x="783" y="242"/>
                  <a:pt x="772" y="228"/>
                  <a:pt x="766" y="208"/>
                </a:cubicBezTo>
                <a:cubicBezTo>
                  <a:pt x="752" y="162"/>
                  <a:pt x="743" y="117"/>
                  <a:pt x="701" y="89"/>
                </a:cubicBezTo>
                <a:cubicBezTo>
                  <a:pt x="659" y="97"/>
                  <a:pt x="681" y="92"/>
                  <a:pt x="636" y="107"/>
                </a:cubicBezTo>
                <a:lnTo>
                  <a:pt x="582" y="143"/>
                </a:lnTo>
                <a:cubicBezTo>
                  <a:pt x="582" y="143"/>
                  <a:pt x="582" y="143"/>
                  <a:pt x="582" y="143"/>
                </a:cubicBezTo>
                <a:cubicBezTo>
                  <a:pt x="558" y="151"/>
                  <a:pt x="533" y="166"/>
                  <a:pt x="511" y="178"/>
                </a:cubicBezTo>
                <a:cubicBezTo>
                  <a:pt x="448" y="213"/>
                  <a:pt x="498" y="194"/>
                  <a:pt x="458" y="208"/>
                </a:cubicBezTo>
                <a:cubicBezTo>
                  <a:pt x="424" y="199"/>
                  <a:pt x="411" y="193"/>
                  <a:pt x="380" y="172"/>
                </a:cubicBezTo>
                <a:cubicBezTo>
                  <a:pt x="365" y="162"/>
                  <a:pt x="342" y="165"/>
                  <a:pt x="327" y="155"/>
                </a:cubicBezTo>
                <a:cubicBezTo>
                  <a:pt x="315" y="147"/>
                  <a:pt x="303" y="139"/>
                  <a:pt x="291" y="131"/>
                </a:cubicBezTo>
                <a:cubicBezTo>
                  <a:pt x="285" y="127"/>
                  <a:pt x="281" y="121"/>
                  <a:pt x="274" y="119"/>
                </a:cubicBezTo>
                <a:cubicBezTo>
                  <a:pt x="268" y="117"/>
                  <a:pt x="262" y="116"/>
                  <a:pt x="256" y="113"/>
                </a:cubicBezTo>
                <a:cubicBezTo>
                  <a:pt x="243" y="106"/>
                  <a:pt x="220" y="89"/>
                  <a:pt x="220" y="89"/>
                </a:cubicBezTo>
                <a:cubicBezTo>
                  <a:pt x="194" y="52"/>
                  <a:pt x="131" y="48"/>
                  <a:pt x="89" y="36"/>
                </a:cubicBezTo>
                <a:cubicBezTo>
                  <a:pt x="77" y="33"/>
                  <a:pt x="64" y="31"/>
                  <a:pt x="54" y="24"/>
                </a:cubicBezTo>
                <a:cubicBezTo>
                  <a:pt x="48" y="20"/>
                  <a:pt x="43" y="15"/>
                  <a:pt x="36" y="12"/>
                </a:cubicBezTo>
                <a:cubicBezTo>
                  <a:pt x="24" y="7"/>
                  <a:pt x="0" y="0"/>
                  <a:pt x="0" y="0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 type="none" w="med" len="med"/>
            <a:tailEnd type="triangl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461" name="Freeform 326"/>
          <p:cNvSpPr>
            <a:spLocks/>
          </p:cNvSpPr>
          <p:nvPr/>
        </p:nvSpPr>
        <p:spPr bwMode="auto">
          <a:xfrm>
            <a:off x="1809750" y="2139950"/>
            <a:ext cx="2743200" cy="2836863"/>
          </a:xfrm>
          <a:custGeom>
            <a:avLst/>
            <a:gdLst>
              <a:gd name="T0" fmla="*/ 987901368 w 1728"/>
              <a:gd name="T1" fmla="*/ 0 h 1787"/>
              <a:gd name="T2" fmla="*/ 672882521 w 1728"/>
              <a:gd name="T3" fmla="*/ 178931920 h 1787"/>
              <a:gd name="T4" fmla="*/ 448587884 w 1728"/>
              <a:gd name="T5" fmla="*/ 299899458 h 1787"/>
              <a:gd name="T6" fmla="*/ 360383135 w 1728"/>
              <a:gd name="T7" fmla="*/ 357862252 h 1787"/>
              <a:gd name="T8" fmla="*/ 315018748 w 1728"/>
              <a:gd name="T9" fmla="*/ 388104124 h 1787"/>
              <a:gd name="T10" fmla="*/ 163810953 w 1728"/>
              <a:gd name="T11" fmla="*/ 539313584 h 1787"/>
              <a:gd name="T12" fmla="*/ 136088449 w 1728"/>
              <a:gd name="T13" fmla="*/ 584676392 h 1787"/>
              <a:gd name="T14" fmla="*/ 90725624 w 1728"/>
              <a:gd name="T15" fmla="*/ 612398902 h 1787"/>
              <a:gd name="T16" fmla="*/ 45362812 w 1728"/>
              <a:gd name="T17" fmla="*/ 748487326 h 1787"/>
              <a:gd name="T18" fmla="*/ 15120939 w 1728"/>
              <a:gd name="T19" fmla="*/ 836692191 h 1787"/>
              <a:gd name="T20" fmla="*/ 0 w 1728"/>
              <a:gd name="T21" fmla="*/ 882054999 h 1787"/>
              <a:gd name="T22" fmla="*/ 105846582 w 1728"/>
              <a:gd name="T23" fmla="*/ 1257559037 h 1787"/>
              <a:gd name="T24" fmla="*/ 269657536 w 1728"/>
              <a:gd name="T25" fmla="*/ 1557456808 h 1787"/>
              <a:gd name="T26" fmla="*/ 330141268 w 1728"/>
              <a:gd name="T27" fmla="*/ 1691026267 h 1787"/>
              <a:gd name="T28" fmla="*/ 136088449 w 1728"/>
              <a:gd name="T29" fmla="*/ 2021165910 h 1787"/>
              <a:gd name="T30" fmla="*/ 0 w 1728"/>
              <a:gd name="T31" fmla="*/ 2147483647 h 1787"/>
              <a:gd name="T32" fmla="*/ 75604691 w 1728"/>
              <a:gd name="T33" fmla="*/ 2147483647 h 1787"/>
              <a:gd name="T34" fmla="*/ 105846582 w 1728"/>
              <a:gd name="T35" fmla="*/ 2147483647 h 1787"/>
              <a:gd name="T36" fmla="*/ 136088449 w 1728"/>
              <a:gd name="T37" fmla="*/ 2147483647 h 1787"/>
              <a:gd name="T38" fmla="*/ 315018748 w 1728"/>
              <a:gd name="T39" fmla="*/ 2147483647 h 1787"/>
              <a:gd name="T40" fmla="*/ 448587884 w 1728"/>
              <a:gd name="T41" fmla="*/ 2147483647 h 1787"/>
              <a:gd name="T42" fmla="*/ 657761588 w 1728"/>
              <a:gd name="T43" fmla="*/ 2147483647 h 1787"/>
              <a:gd name="T44" fmla="*/ 748487187 w 1728"/>
              <a:gd name="T45" fmla="*/ 2147483647 h 1787"/>
              <a:gd name="T46" fmla="*/ 808970920 w 1728"/>
              <a:gd name="T47" fmla="*/ 2147483647 h 1787"/>
              <a:gd name="T48" fmla="*/ 824091853 w 1728"/>
              <a:gd name="T49" fmla="*/ 2147483647 h 1787"/>
              <a:gd name="T50" fmla="*/ 927417635 w 1728"/>
              <a:gd name="T51" fmla="*/ 2147483647 h 1787"/>
              <a:gd name="T52" fmla="*/ 957659501 w 1728"/>
              <a:gd name="T53" fmla="*/ 2147483647 h 1787"/>
              <a:gd name="T54" fmla="*/ 1003022301 w 1728"/>
              <a:gd name="T55" fmla="*/ 2147483647 h 1787"/>
              <a:gd name="T56" fmla="*/ 1108868834 w 1728"/>
              <a:gd name="T57" fmla="*/ 2147483647 h 1787"/>
              <a:gd name="T58" fmla="*/ 1166831617 w 1728"/>
              <a:gd name="T59" fmla="*/ 2147483647 h 1787"/>
              <a:gd name="T60" fmla="*/ 1242436283 w 1728"/>
              <a:gd name="T61" fmla="*/ 2147483647 h 1787"/>
              <a:gd name="T62" fmla="*/ 1242436283 w 1728"/>
              <a:gd name="T63" fmla="*/ 2147483647 h 1787"/>
              <a:gd name="T64" fmla="*/ 1406247187 w 1728"/>
              <a:gd name="T65" fmla="*/ 2147483647 h 1787"/>
              <a:gd name="T66" fmla="*/ 1512093720 w 1728"/>
              <a:gd name="T67" fmla="*/ 2147483647 h 1787"/>
              <a:gd name="T68" fmla="*/ 1691025953 w 1728"/>
              <a:gd name="T69" fmla="*/ 2147483647 h 1787"/>
              <a:gd name="T70" fmla="*/ 2051407402 w 1728"/>
              <a:gd name="T71" fmla="*/ 2147483647 h 1787"/>
              <a:gd name="T72" fmla="*/ 2147483647 w 1728"/>
              <a:gd name="T73" fmla="*/ 2147483647 h 1787"/>
              <a:gd name="T74" fmla="*/ 2147483647 w 1728"/>
              <a:gd name="T75" fmla="*/ 2147483647 h 1787"/>
              <a:gd name="T76" fmla="*/ 2147483647 w 1728"/>
              <a:gd name="T77" fmla="*/ 2147483647 h 1787"/>
              <a:gd name="T78" fmla="*/ 2147483647 w 1728"/>
              <a:gd name="T79" fmla="*/ 2147483647 h 1787"/>
              <a:gd name="T80" fmla="*/ 2147483647 w 1728"/>
              <a:gd name="T81" fmla="*/ 2147483647 h 1787"/>
              <a:gd name="T82" fmla="*/ 2147483647 w 1728"/>
              <a:gd name="T83" fmla="*/ 2147483647 h 1787"/>
              <a:gd name="T84" fmla="*/ 2147483647 w 1728"/>
              <a:gd name="T85" fmla="*/ 2147483647 h 1787"/>
              <a:gd name="T86" fmla="*/ 2147483647 w 1728"/>
              <a:gd name="T87" fmla="*/ 2147483647 h 1787"/>
              <a:gd name="T88" fmla="*/ 2147483647 w 1728"/>
              <a:gd name="T89" fmla="*/ 2147483647 h 1787"/>
              <a:gd name="T90" fmla="*/ 2147483647 w 1728"/>
              <a:gd name="T91" fmla="*/ 2147483647 h 1787"/>
              <a:gd name="T92" fmla="*/ 2147483647 w 1728"/>
              <a:gd name="T93" fmla="*/ 2147483647 h 1787"/>
              <a:gd name="T94" fmla="*/ 2147483647 w 1728"/>
              <a:gd name="T95" fmla="*/ 2147483647 h 1787"/>
              <a:gd name="T96" fmla="*/ 2147483647 w 1728"/>
              <a:gd name="T97" fmla="*/ 2147483647 h 1787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1728"/>
              <a:gd name="T148" fmla="*/ 0 h 1787"/>
              <a:gd name="T149" fmla="*/ 1728 w 1728"/>
              <a:gd name="T150" fmla="*/ 1787 h 1787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1728" h="1787">
                <a:moveTo>
                  <a:pt x="392" y="0"/>
                </a:moveTo>
                <a:cubicBezTo>
                  <a:pt x="352" y="27"/>
                  <a:pt x="313" y="56"/>
                  <a:pt x="267" y="71"/>
                </a:cubicBezTo>
                <a:cubicBezTo>
                  <a:pt x="237" y="92"/>
                  <a:pt x="209" y="102"/>
                  <a:pt x="178" y="119"/>
                </a:cubicBezTo>
                <a:cubicBezTo>
                  <a:pt x="166" y="126"/>
                  <a:pt x="155" y="134"/>
                  <a:pt x="143" y="142"/>
                </a:cubicBezTo>
                <a:cubicBezTo>
                  <a:pt x="137" y="146"/>
                  <a:pt x="125" y="154"/>
                  <a:pt x="125" y="154"/>
                </a:cubicBezTo>
                <a:cubicBezTo>
                  <a:pt x="110" y="176"/>
                  <a:pt x="87" y="199"/>
                  <a:pt x="65" y="214"/>
                </a:cubicBezTo>
                <a:cubicBezTo>
                  <a:pt x="61" y="220"/>
                  <a:pt x="59" y="227"/>
                  <a:pt x="54" y="232"/>
                </a:cubicBezTo>
                <a:cubicBezTo>
                  <a:pt x="49" y="237"/>
                  <a:pt x="40" y="237"/>
                  <a:pt x="36" y="243"/>
                </a:cubicBezTo>
                <a:cubicBezTo>
                  <a:pt x="26" y="259"/>
                  <a:pt x="24" y="279"/>
                  <a:pt x="18" y="297"/>
                </a:cubicBezTo>
                <a:cubicBezTo>
                  <a:pt x="2" y="346"/>
                  <a:pt x="22" y="285"/>
                  <a:pt x="6" y="332"/>
                </a:cubicBezTo>
                <a:cubicBezTo>
                  <a:pt x="4" y="338"/>
                  <a:pt x="0" y="350"/>
                  <a:pt x="0" y="350"/>
                </a:cubicBezTo>
                <a:cubicBezTo>
                  <a:pt x="16" y="399"/>
                  <a:pt x="32" y="449"/>
                  <a:pt x="42" y="499"/>
                </a:cubicBezTo>
                <a:cubicBezTo>
                  <a:pt x="53" y="551"/>
                  <a:pt x="62" y="588"/>
                  <a:pt x="107" y="618"/>
                </a:cubicBezTo>
                <a:cubicBezTo>
                  <a:pt x="118" y="634"/>
                  <a:pt x="131" y="671"/>
                  <a:pt x="131" y="671"/>
                </a:cubicBezTo>
                <a:cubicBezTo>
                  <a:pt x="121" y="720"/>
                  <a:pt x="96" y="773"/>
                  <a:pt x="54" y="802"/>
                </a:cubicBezTo>
                <a:cubicBezTo>
                  <a:pt x="34" y="831"/>
                  <a:pt x="11" y="858"/>
                  <a:pt x="0" y="891"/>
                </a:cubicBezTo>
                <a:cubicBezTo>
                  <a:pt x="7" y="920"/>
                  <a:pt x="19" y="942"/>
                  <a:pt x="30" y="968"/>
                </a:cubicBezTo>
                <a:cubicBezTo>
                  <a:pt x="35" y="980"/>
                  <a:pt x="42" y="1004"/>
                  <a:pt x="42" y="1004"/>
                </a:cubicBezTo>
                <a:cubicBezTo>
                  <a:pt x="45" y="1024"/>
                  <a:pt x="40" y="1049"/>
                  <a:pt x="54" y="1063"/>
                </a:cubicBezTo>
                <a:cubicBezTo>
                  <a:pt x="64" y="1074"/>
                  <a:pt x="116" y="1087"/>
                  <a:pt x="125" y="1093"/>
                </a:cubicBezTo>
                <a:cubicBezTo>
                  <a:pt x="143" y="1104"/>
                  <a:pt x="158" y="1115"/>
                  <a:pt x="178" y="1122"/>
                </a:cubicBezTo>
                <a:cubicBezTo>
                  <a:pt x="196" y="1149"/>
                  <a:pt x="233" y="1163"/>
                  <a:pt x="261" y="1182"/>
                </a:cubicBezTo>
                <a:cubicBezTo>
                  <a:pt x="273" y="1190"/>
                  <a:pt x="297" y="1205"/>
                  <a:pt x="297" y="1205"/>
                </a:cubicBezTo>
                <a:cubicBezTo>
                  <a:pt x="312" y="1250"/>
                  <a:pt x="290" y="1196"/>
                  <a:pt x="321" y="1235"/>
                </a:cubicBezTo>
                <a:cubicBezTo>
                  <a:pt x="325" y="1240"/>
                  <a:pt x="324" y="1247"/>
                  <a:pt x="327" y="1253"/>
                </a:cubicBezTo>
                <a:cubicBezTo>
                  <a:pt x="347" y="1291"/>
                  <a:pt x="341" y="1283"/>
                  <a:pt x="368" y="1300"/>
                </a:cubicBezTo>
                <a:cubicBezTo>
                  <a:pt x="372" y="1306"/>
                  <a:pt x="375" y="1313"/>
                  <a:pt x="380" y="1318"/>
                </a:cubicBezTo>
                <a:cubicBezTo>
                  <a:pt x="385" y="1323"/>
                  <a:pt x="393" y="1325"/>
                  <a:pt x="398" y="1330"/>
                </a:cubicBezTo>
                <a:cubicBezTo>
                  <a:pt x="419" y="1354"/>
                  <a:pt x="423" y="1376"/>
                  <a:pt x="440" y="1401"/>
                </a:cubicBezTo>
                <a:cubicBezTo>
                  <a:pt x="446" y="1422"/>
                  <a:pt x="451" y="1437"/>
                  <a:pt x="463" y="1455"/>
                </a:cubicBezTo>
                <a:lnTo>
                  <a:pt x="493" y="1514"/>
                </a:lnTo>
                <a:cubicBezTo>
                  <a:pt x="493" y="1514"/>
                  <a:pt x="493" y="1514"/>
                  <a:pt x="493" y="1514"/>
                </a:cubicBezTo>
                <a:cubicBezTo>
                  <a:pt x="508" y="1558"/>
                  <a:pt x="537" y="1597"/>
                  <a:pt x="558" y="1639"/>
                </a:cubicBezTo>
                <a:cubicBezTo>
                  <a:pt x="565" y="1652"/>
                  <a:pt x="589" y="1706"/>
                  <a:pt x="600" y="1710"/>
                </a:cubicBezTo>
                <a:cubicBezTo>
                  <a:pt x="626" y="1719"/>
                  <a:pt x="646" y="1735"/>
                  <a:pt x="671" y="1746"/>
                </a:cubicBezTo>
                <a:cubicBezTo>
                  <a:pt x="714" y="1764"/>
                  <a:pt x="768" y="1778"/>
                  <a:pt x="814" y="1787"/>
                </a:cubicBezTo>
                <a:cubicBezTo>
                  <a:pt x="851" y="1784"/>
                  <a:pt x="912" y="1785"/>
                  <a:pt x="950" y="1764"/>
                </a:cubicBezTo>
                <a:cubicBezTo>
                  <a:pt x="1012" y="1730"/>
                  <a:pt x="963" y="1748"/>
                  <a:pt x="1004" y="1734"/>
                </a:cubicBezTo>
                <a:cubicBezTo>
                  <a:pt x="1016" y="1726"/>
                  <a:pt x="1027" y="1718"/>
                  <a:pt x="1039" y="1710"/>
                </a:cubicBezTo>
                <a:cubicBezTo>
                  <a:pt x="1045" y="1706"/>
                  <a:pt x="1057" y="1698"/>
                  <a:pt x="1057" y="1698"/>
                </a:cubicBezTo>
                <a:cubicBezTo>
                  <a:pt x="1061" y="1692"/>
                  <a:pt x="1064" y="1685"/>
                  <a:pt x="1069" y="1680"/>
                </a:cubicBezTo>
                <a:cubicBezTo>
                  <a:pt x="1080" y="1671"/>
                  <a:pt x="1105" y="1657"/>
                  <a:pt x="1105" y="1657"/>
                </a:cubicBezTo>
                <a:cubicBezTo>
                  <a:pt x="1129" y="1618"/>
                  <a:pt x="1186" y="1606"/>
                  <a:pt x="1229" y="1591"/>
                </a:cubicBezTo>
                <a:cubicBezTo>
                  <a:pt x="1235" y="1589"/>
                  <a:pt x="1242" y="1588"/>
                  <a:pt x="1247" y="1585"/>
                </a:cubicBezTo>
                <a:cubicBezTo>
                  <a:pt x="1253" y="1581"/>
                  <a:pt x="1259" y="1577"/>
                  <a:pt x="1265" y="1574"/>
                </a:cubicBezTo>
                <a:cubicBezTo>
                  <a:pt x="1277" y="1569"/>
                  <a:pt x="1301" y="1562"/>
                  <a:pt x="1301" y="1562"/>
                </a:cubicBezTo>
                <a:cubicBezTo>
                  <a:pt x="1325" y="1546"/>
                  <a:pt x="1348" y="1530"/>
                  <a:pt x="1372" y="1514"/>
                </a:cubicBezTo>
                <a:cubicBezTo>
                  <a:pt x="1404" y="1493"/>
                  <a:pt x="1465" y="1485"/>
                  <a:pt x="1502" y="1479"/>
                </a:cubicBezTo>
                <a:cubicBezTo>
                  <a:pt x="1579" y="1467"/>
                  <a:pt x="1649" y="1461"/>
                  <a:pt x="1728" y="1461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 type="none" w="med" len="med"/>
            <a:tailEnd type="triangl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462" name="Freeform 327"/>
          <p:cNvSpPr>
            <a:spLocks/>
          </p:cNvSpPr>
          <p:nvPr/>
        </p:nvSpPr>
        <p:spPr bwMode="auto">
          <a:xfrm>
            <a:off x="4656138" y="2592388"/>
            <a:ext cx="2328862" cy="1857375"/>
          </a:xfrm>
          <a:custGeom>
            <a:avLst/>
            <a:gdLst>
              <a:gd name="T0" fmla="*/ 0 w 1467"/>
              <a:gd name="T1" fmla="*/ 2147483647 h 1170"/>
              <a:gd name="T2" fmla="*/ 90725600 w 1467"/>
              <a:gd name="T3" fmla="*/ 2147483647 h 1170"/>
              <a:gd name="T4" fmla="*/ 181451200 w 1467"/>
              <a:gd name="T5" fmla="*/ 2147483647 h 1170"/>
              <a:gd name="T6" fmla="*/ 239414018 w 1467"/>
              <a:gd name="T7" fmla="*/ 1930439676 h 1170"/>
              <a:gd name="T8" fmla="*/ 330139593 w 1467"/>
              <a:gd name="T9" fmla="*/ 1885076882 h 1170"/>
              <a:gd name="T10" fmla="*/ 509071482 w 1467"/>
              <a:gd name="T11" fmla="*/ 1796870656 h 1170"/>
              <a:gd name="T12" fmla="*/ 778727260 w 1467"/>
              <a:gd name="T13" fmla="*/ 1645660948 h 1170"/>
              <a:gd name="T14" fmla="*/ 1063505752 w 1467"/>
              <a:gd name="T15" fmla="*/ 1542335378 h 1170"/>
              <a:gd name="T16" fmla="*/ 1154231327 w 1467"/>
              <a:gd name="T17" fmla="*/ 1496972585 h 1170"/>
              <a:gd name="T18" fmla="*/ 1242435954 w 1467"/>
              <a:gd name="T19" fmla="*/ 1451609791 h 1170"/>
              <a:gd name="T20" fmla="*/ 1378524317 w 1467"/>
              <a:gd name="T21" fmla="*/ 1360884204 h 1170"/>
              <a:gd name="T22" fmla="*/ 1512093319 w 1467"/>
              <a:gd name="T23" fmla="*/ 1287798909 h 1170"/>
              <a:gd name="T24" fmla="*/ 1648181682 w 1467"/>
              <a:gd name="T25" fmla="*/ 1063505891 h 1170"/>
              <a:gd name="T26" fmla="*/ 2006044070 w 1467"/>
              <a:gd name="T27" fmla="*/ 851812854 h 1170"/>
              <a:gd name="T28" fmla="*/ 2147483647 w 1467"/>
              <a:gd name="T29" fmla="*/ 599797136 h 1170"/>
              <a:gd name="T30" fmla="*/ 2147483647 w 1467"/>
              <a:gd name="T31" fmla="*/ 448587824 h 1170"/>
              <a:gd name="T32" fmla="*/ 2147483647 w 1467"/>
              <a:gd name="T33" fmla="*/ 360383086 h 1170"/>
              <a:gd name="T34" fmla="*/ 2147483647 w 1467"/>
              <a:gd name="T35" fmla="*/ 178931862 h 1170"/>
              <a:gd name="T36" fmla="*/ 2147483647 w 1467"/>
              <a:gd name="T37" fmla="*/ 0 h 117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467"/>
              <a:gd name="T58" fmla="*/ 0 h 1170"/>
              <a:gd name="T59" fmla="*/ 1467 w 1467"/>
              <a:gd name="T60" fmla="*/ 1170 h 117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467" h="1170">
                <a:moveTo>
                  <a:pt x="0" y="1170"/>
                </a:moveTo>
                <a:cubicBezTo>
                  <a:pt x="9" y="1114"/>
                  <a:pt x="2" y="1046"/>
                  <a:pt x="36" y="998"/>
                </a:cubicBezTo>
                <a:cubicBezTo>
                  <a:pt x="48" y="962"/>
                  <a:pt x="66" y="923"/>
                  <a:pt x="72" y="885"/>
                </a:cubicBezTo>
                <a:cubicBezTo>
                  <a:pt x="77" y="855"/>
                  <a:pt x="74" y="793"/>
                  <a:pt x="95" y="766"/>
                </a:cubicBezTo>
                <a:cubicBezTo>
                  <a:pt x="106" y="752"/>
                  <a:pt x="117" y="755"/>
                  <a:pt x="131" y="748"/>
                </a:cubicBezTo>
                <a:cubicBezTo>
                  <a:pt x="154" y="736"/>
                  <a:pt x="179" y="725"/>
                  <a:pt x="202" y="713"/>
                </a:cubicBezTo>
                <a:cubicBezTo>
                  <a:pt x="238" y="694"/>
                  <a:pt x="272" y="669"/>
                  <a:pt x="309" y="653"/>
                </a:cubicBezTo>
                <a:cubicBezTo>
                  <a:pt x="345" y="637"/>
                  <a:pt x="387" y="630"/>
                  <a:pt x="422" y="612"/>
                </a:cubicBezTo>
                <a:cubicBezTo>
                  <a:pt x="469" y="589"/>
                  <a:pt x="413" y="609"/>
                  <a:pt x="458" y="594"/>
                </a:cubicBezTo>
                <a:cubicBezTo>
                  <a:pt x="520" y="550"/>
                  <a:pt x="432" y="610"/>
                  <a:pt x="493" y="576"/>
                </a:cubicBezTo>
                <a:cubicBezTo>
                  <a:pt x="512" y="565"/>
                  <a:pt x="526" y="547"/>
                  <a:pt x="547" y="540"/>
                </a:cubicBezTo>
                <a:cubicBezTo>
                  <a:pt x="566" y="534"/>
                  <a:pt x="600" y="511"/>
                  <a:pt x="600" y="511"/>
                </a:cubicBezTo>
                <a:cubicBezTo>
                  <a:pt x="605" y="504"/>
                  <a:pt x="645" y="430"/>
                  <a:pt x="654" y="422"/>
                </a:cubicBezTo>
                <a:cubicBezTo>
                  <a:pt x="693" y="388"/>
                  <a:pt x="751" y="362"/>
                  <a:pt x="796" y="338"/>
                </a:cubicBezTo>
                <a:cubicBezTo>
                  <a:pt x="848" y="310"/>
                  <a:pt x="890" y="269"/>
                  <a:pt x="939" y="238"/>
                </a:cubicBezTo>
                <a:cubicBezTo>
                  <a:pt x="987" y="207"/>
                  <a:pt x="1050" y="194"/>
                  <a:pt x="1105" y="178"/>
                </a:cubicBezTo>
                <a:cubicBezTo>
                  <a:pt x="1136" y="169"/>
                  <a:pt x="1164" y="151"/>
                  <a:pt x="1194" y="143"/>
                </a:cubicBezTo>
                <a:cubicBezTo>
                  <a:pt x="1230" y="119"/>
                  <a:pt x="1296" y="85"/>
                  <a:pt x="1337" y="71"/>
                </a:cubicBezTo>
                <a:cubicBezTo>
                  <a:pt x="1377" y="43"/>
                  <a:pt x="1432" y="35"/>
                  <a:pt x="1467" y="0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 type="none" w="med" len="med"/>
            <a:tailEnd type="triangl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463" name="Oval 328"/>
          <p:cNvSpPr>
            <a:spLocks noChangeArrowheads="1"/>
          </p:cNvSpPr>
          <p:nvPr/>
        </p:nvSpPr>
        <p:spPr bwMode="auto">
          <a:xfrm>
            <a:off x="4910138" y="2460625"/>
            <a:ext cx="2214562" cy="2178050"/>
          </a:xfrm>
          <a:prstGeom prst="ellipse">
            <a:avLst/>
          </a:prstGeom>
          <a:noFill/>
          <a:ln w="25400">
            <a:solidFill>
              <a:srgbClr val="008000"/>
            </a:solidFill>
            <a:round/>
            <a:headEnd/>
            <a:tailEnd type="none" w="lg" len="lg"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1464" name="Freeform 329"/>
          <p:cNvSpPr>
            <a:spLocks/>
          </p:cNvSpPr>
          <p:nvPr/>
        </p:nvSpPr>
        <p:spPr bwMode="auto">
          <a:xfrm>
            <a:off x="6303963" y="2582863"/>
            <a:ext cx="831850" cy="1819275"/>
          </a:xfrm>
          <a:custGeom>
            <a:avLst/>
            <a:gdLst>
              <a:gd name="T0" fmla="*/ 1202113574 w 524"/>
              <a:gd name="T1" fmla="*/ 0 h 1146"/>
              <a:gd name="T2" fmla="*/ 1320561657 w 524"/>
              <a:gd name="T3" fmla="*/ 330141221 h 1146"/>
              <a:gd name="T4" fmla="*/ 1305440726 w 524"/>
              <a:gd name="T5" fmla="*/ 657761493 h 1146"/>
              <a:gd name="T6" fmla="*/ 1111387992 w 524"/>
              <a:gd name="T7" fmla="*/ 1166831450 h 1146"/>
              <a:gd name="T8" fmla="*/ 1020662409 w 524"/>
              <a:gd name="T9" fmla="*/ 1360884192 h 1146"/>
              <a:gd name="T10" fmla="*/ 992941497 w 524"/>
              <a:gd name="T11" fmla="*/ 1766628779 h 1146"/>
              <a:gd name="T12" fmla="*/ 932457775 w 524"/>
              <a:gd name="T13" fmla="*/ 2021165245 h 1146"/>
              <a:gd name="T14" fmla="*/ 766127341 w 524"/>
              <a:gd name="T15" fmla="*/ 2147483647 h 1146"/>
              <a:gd name="T16" fmla="*/ 317539639 w 524"/>
              <a:gd name="T17" fmla="*/ 2147483647 h 1146"/>
              <a:gd name="T18" fmla="*/ 47882165 w 524"/>
              <a:gd name="T19" fmla="*/ 2147483647 h 1146"/>
              <a:gd name="T20" fmla="*/ 5040312 w 524"/>
              <a:gd name="T21" fmla="*/ 2147483647 h 1146"/>
              <a:gd name="T22" fmla="*/ 32761235 w 524"/>
              <a:gd name="T23" fmla="*/ 2147483647 h 114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524"/>
              <a:gd name="T37" fmla="*/ 0 h 1146"/>
              <a:gd name="T38" fmla="*/ 524 w 524"/>
              <a:gd name="T39" fmla="*/ 1146 h 114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524" h="1146">
                <a:moveTo>
                  <a:pt x="477" y="0"/>
                </a:moveTo>
                <a:cubicBezTo>
                  <a:pt x="492" y="45"/>
                  <a:pt x="513" y="85"/>
                  <a:pt x="524" y="131"/>
                </a:cubicBezTo>
                <a:cubicBezTo>
                  <a:pt x="522" y="174"/>
                  <a:pt x="521" y="218"/>
                  <a:pt x="518" y="261"/>
                </a:cubicBezTo>
                <a:cubicBezTo>
                  <a:pt x="514" y="317"/>
                  <a:pt x="469" y="414"/>
                  <a:pt x="441" y="463"/>
                </a:cubicBezTo>
                <a:cubicBezTo>
                  <a:pt x="426" y="489"/>
                  <a:pt x="422" y="516"/>
                  <a:pt x="405" y="540"/>
                </a:cubicBezTo>
                <a:cubicBezTo>
                  <a:pt x="383" y="605"/>
                  <a:pt x="404" y="538"/>
                  <a:pt x="394" y="701"/>
                </a:cubicBezTo>
                <a:cubicBezTo>
                  <a:pt x="392" y="739"/>
                  <a:pt x="377" y="766"/>
                  <a:pt x="370" y="802"/>
                </a:cubicBezTo>
                <a:cubicBezTo>
                  <a:pt x="358" y="861"/>
                  <a:pt x="355" y="922"/>
                  <a:pt x="304" y="962"/>
                </a:cubicBezTo>
                <a:cubicBezTo>
                  <a:pt x="248" y="1006"/>
                  <a:pt x="190" y="1058"/>
                  <a:pt x="126" y="1087"/>
                </a:cubicBezTo>
                <a:cubicBezTo>
                  <a:pt x="90" y="1103"/>
                  <a:pt x="54" y="1116"/>
                  <a:pt x="19" y="1134"/>
                </a:cubicBezTo>
                <a:cubicBezTo>
                  <a:pt x="14" y="1137"/>
                  <a:pt x="5" y="1135"/>
                  <a:pt x="2" y="1140"/>
                </a:cubicBezTo>
                <a:cubicBezTo>
                  <a:pt x="0" y="1144"/>
                  <a:pt x="9" y="1144"/>
                  <a:pt x="13" y="1146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 type="none" w="med" len="med"/>
            <a:tailEnd type="triangl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1465" name="Text Box 331"/>
          <p:cNvSpPr txBox="1">
            <a:spLocks noChangeArrowheads="1"/>
          </p:cNvSpPr>
          <p:nvPr/>
        </p:nvSpPr>
        <p:spPr bwMode="auto">
          <a:xfrm>
            <a:off x="4217988" y="701675"/>
            <a:ext cx="4114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>
                <a:solidFill>
                  <a:srgbClr val="3333CC"/>
                </a:solidFill>
              </a:rPr>
              <a:t>Continue down phase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7F2E40-22B2-495A-8682-C9903D267181}" type="slidenum">
              <a:rPr lang="en-US" altLang="en-US" smtClean="0"/>
              <a:pPr/>
              <a:t>37</a:t>
            </a:fld>
            <a:endParaRPr lang="en-US" altLang="en-US" smtClean="0"/>
          </a:p>
        </p:txBody>
      </p:sp>
      <p:sp>
        <p:nvSpPr>
          <p:cNvPr id="92162" name="Line 2"/>
          <p:cNvSpPr>
            <a:spLocks noChangeShapeType="1"/>
          </p:cNvSpPr>
          <p:nvPr/>
        </p:nvSpPr>
        <p:spPr bwMode="auto">
          <a:xfrm flipH="1" flipV="1">
            <a:off x="3429000" y="3886200"/>
            <a:ext cx="838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163" name="Line 3"/>
          <p:cNvSpPr>
            <a:spLocks noChangeShapeType="1"/>
          </p:cNvSpPr>
          <p:nvPr/>
        </p:nvSpPr>
        <p:spPr bwMode="auto">
          <a:xfrm flipH="1">
            <a:off x="6248400" y="48768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164" name="Line 4"/>
          <p:cNvSpPr>
            <a:spLocks noChangeShapeType="1"/>
          </p:cNvSpPr>
          <p:nvPr/>
        </p:nvSpPr>
        <p:spPr bwMode="auto">
          <a:xfrm flipV="1">
            <a:off x="3581400" y="2743200"/>
            <a:ext cx="5334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165" name="Line 5"/>
          <p:cNvSpPr>
            <a:spLocks noChangeShapeType="1"/>
          </p:cNvSpPr>
          <p:nvPr/>
        </p:nvSpPr>
        <p:spPr bwMode="auto">
          <a:xfrm flipV="1">
            <a:off x="4800600" y="3505200"/>
            <a:ext cx="609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166" name="Line 6"/>
          <p:cNvSpPr>
            <a:spLocks noChangeShapeType="1"/>
          </p:cNvSpPr>
          <p:nvPr/>
        </p:nvSpPr>
        <p:spPr bwMode="auto">
          <a:xfrm flipV="1">
            <a:off x="6705600" y="25146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167" name="Line 7"/>
          <p:cNvSpPr>
            <a:spLocks noChangeShapeType="1"/>
          </p:cNvSpPr>
          <p:nvPr/>
        </p:nvSpPr>
        <p:spPr bwMode="auto">
          <a:xfrm>
            <a:off x="4648200" y="2057400"/>
            <a:ext cx="685800" cy="685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168" name="Line 8"/>
          <p:cNvSpPr>
            <a:spLocks noChangeShapeType="1"/>
          </p:cNvSpPr>
          <p:nvPr/>
        </p:nvSpPr>
        <p:spPr bwMode="auto">
          <a:xfrm>
            <a:off x="5791200" y="2819400"/>
            <a:ext cx="5334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169" name="Line 9"/>
          <p:cNvSpPr>
            <a:spLocks noChangeShapeType="1"/>
          </p:cNvSpPr>
          <p:nvPr/>
        </p:nvSpPr>
        <p:spPr bwMode="auto">
          <a:xfrm flipH="1">
            <a:off x="5791200" y="2895600"/>
            <a:ext cx="457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170" name="Line 10"/>
          <p:cNvSpPr>
            <a:spLocks noChangeShapeType="1"/>
          </p:cNvSpPr>
          <p:nvPr/>
        </p:nvSpPr>
        <p:spPr bwMode="auto">
          <a:xfrm>
            <a:off x="6248400" y="3810000"/>
            <a:ext cx="0" cy="609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171" name="Line 11"/>
          <p:cNvSpPr>
            <a:spLocks noChangeShapeType="1"/>
          </p:cNvSpPr>
          <p:nvPr/>
        </p:nvSpPr>
        <p:spPr bwMode="auto">
          <a:xfrm>
            <a:off x="5943600" y="4038600"/>
            <a:ext cx="685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172" name="Line 12"/>
          <p:cNvSpPr>
            <a:spLocks noChangeShapeType="1"/>
          </p:cNvSpPr>
          <p:nvPr/>
        </p:nvSpPr>
        <p:spPr bwMode="auto">
          <a:xfrm>
            <a:off x="6324600" y="48768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173" name="Line 13"/>
          <p:cNvSpPr>
            <a:spLocks noChangeShapeType="1"/>
          </p:cNvSpPr>
          <p:nvPr/>
        </p:nvSpPr>
        <p:spPr bwMode="auto">
          <a:xfrm>
            <a:off x="5867400" y="4724400"/>
            <a:ext cx="381000" cy="533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174" name="Line 14"/>
          <p:cNvSpPr>
            <a:spLocks noChangeShapeType="1"/>
          </p:cNvSpPr>
          <p:nvPr/>
        </p:nvSpPr>
        <p:spPr bwMode="auto">
          <a:xfrm flipH="1">
            <a:off x="5791200" y="4876800"/>
            <a:ext cx="533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175" name="Line 15"/>
          <p:cNvSpPr>
            <a:spLocks noChangeShapeType="1"/>
          </p:cNvSpPr>
          <p:nvPr/>
        </p:nvSpPr>
        <p:spPr bwMode="auto">
          <a:xfrm>
            <a:off x="3124200" y="45720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176" name="Line 16"/>
          <p:cNvSpPr>
            <a:spLocks noChangeShapeType="1"/>
          </p:cNvSpPr>
          <p:nvPr/>
        </p:nvSpPr>
        <p:spPr bwMode="auto">
          <a:xfrm flipH="1" flipV="1">
            <a:off x="2971800" y="4191000"/>
            <a:ext cx="7620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177" name="Line 17"/>
          <p:cNvSpPr>
            <a:spLocks noChangeShapeType="1"/>
          </p:cNvSpPr>
          <p:nvPr/>
        </p:nvSpPr>
        <p:spPr bwMode="auto">
          <a:xfrm>
            <a:off x="3429000" y="38862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178" name="Line 18"/>
          <p:cNvSpPr>
            <a:spLocks noChangeShapeType="1"/>
          </p:cNvSpPr>
          <p:nvPr/>
        </p:nvSpPr>
        <p:spPr bwMode="auto">
          <a:xfrm flipH="1" flipV="1">
            <a:off x="6248400" y="28956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179" name="Line 19"/>
          <p:cNvSpPr>
            <a:spLocks noChangeShapeType="1"/>
          </p:cNvSpPr>
          <p:nvPr/>
        </p:nvSpPr>
        <p:spPr bwMode="auto">
          <a:xfrm>
            <a:off x="2362200" y="41148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180" name="Line 20"/>
          <p:cNvSpPr>
            <a:spLocks noChangeShapeType="1"/>
          </p:cNvSpPr>
          <p:nvPr/>
        </p:nvSpPr>
        <p:spPr bwMode="auto">
          <a:xfrm>
            <a:off x="2590800" y="44958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181" name="Line 21"/>
          <p:cNvSpPr>
            <a:spLocks noChangeShapeType="1"/>
          </p:cNvSpPr>
          <p:nvPr/>
        </p:nvSpPr>
        <p:spPr bwMode="auto">
          <a:xfrm>
            <a:off x="2819400" y="4876800"/>
            <a:ext cx="3048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182" name="Line 22"/>
          <p:cNvSpPr>
            <a:spLocks noChangeShapeType="1"/>
          </p:cNvSpPr>
          <p:nvPr/>
        </p:nvSpPr>
        <p:spPr bwMode="auto">
          <a:xfrm flipV="1">
            <a:off x="3429000" y="46482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183" name="Line 23"/>
          <p:cNvSpPr>
            <a:spLocks noChangeShapeType="1"/>
          </p:cNvSpPr>
          <p:nvPr/>
        </p:nvSpPr>
        <p:spPr bwMode="auto">
          <a:xfrm flipV="1">
            <a:off x="3733800" y="44958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184" name="Line 24"/>
          <p:cNvSpPr>
            <a:spLocks noChangeShapeType="1"/>
          </p:cNvSpPr>
          <p:nvPr/>
        </p:nvSpPr>
        <p:spPr bwMode="auto">
          <a:xfrm flipV="1">
            <a:off x="4038600" y="4419600"/>
            <a:ext cx="6096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185" name="Line 25"/>
          <p:cNvSpPr>
            <a:spLocks noChangeShapeType="1"/>
          </p:cNvSpPr>
          <p:nvPr/>
        </p:nvSpPr>
        <p:spPr bwMode="auto">
          <a:xfrm>
            <a:off x="4648200" y="4419600"/>
            <a:ext cx="381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186" name="Line 26"/>
          <p:cNvSpPr>
            <a:spLocks noChangeShapeType="1"/>
          </p:cNvSpPr>
          <p:nvPr/>
        </p:nvSpPr>
        <p:spPr bwMode="auto">
          <a:xfrm flipH="1">
            <a:off x="5791200" y="47244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187" name="Line 27"/>
          <p:cNvSpPr>
            <a:spLocks noChangeShapeType="1"/>
          </p:cNvSpPr>
          <p:nvPr/>
        </p:nvSpPr>
        <p:spPr bwMode="auto">
          <a:xfrm flipV="1">
            <a:off x="6934200" y="34290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188" name="Line 28"/>
          <p:cNvSpPr>
            <a:spLocks noChangeShapeType="1"/>
          </p:cNvSpPr>
          <p:nvPr/>
        </p:nvSpPr>
        <p:spPr bwMode="auto">
          <a:xfrm flipH="1">
            <a:off x="7010400" y="32004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189" name="Line 29"/>
          <p:cNvSpPr>
            <a:spLocks noChangeShapeType="1"/>
          </p:cNvSpPr>
          <p:nvPr/>
        </p:nvSpPr>
        <p:spPr bwMode="auto">
          <a:xfrm flipH="1">
            <a:off x="6629400" y="3886200"/>
            <a:ext cx="3048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190" name="Line 30"/>
          <p:cNvSpPr>
            <a:spLocks noChangeShapeType="1"/>
          </p:cNvSpPr>
          <p:nvPr/>
        </p:nvSpPr>
        <p:spPr bwMode="auto">
          <a:xfrm>
            <a:off x="6629400" y="42672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191" name="Line 31"/>
          <p:cNvSpPr>
            <a:spLocks noChangeShapeType="1"/>
          </p:cNvSpPr>
          <p:nvPr/>
        </p:nvSpPr>
        <p:spPr bwMode="auto">
          <a:xfrm>
            <a:off x="6705600" y="4648200"/>
            <a:ext cx="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192" name="Line 32"/>
          <p:cNvSpPr>
            <a:spLocks noChangeShapeType="1"/>
          </p:cNvSpPr>
          <p:nvPr/>
        </p:nvSpPr>
        <p:spPr bwMode="auto">
          <a:xfrm>
            <a:off x="5791200" y="32004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193" name="Line 33"/>
          <p:cNvSpPr>
            <a:spLocks noChangeShapeType="1"/>
          </p:cNvSpPr>
          <p:nvPr/>
        </p:nvSpPr>
        <p:spPr bwMode="auto">
          <a:xfrm flipH="1">
            <a:off x="5638800" y="3581400"/>
            <a:ext cx="3048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194" name="Line 34"/>
          <p:cNvSpPr>
            <a:spLocks noChangeShapeType="1"/>
          </p:cNvSpPr>
          <p:nvPr/>
        </p:nvSpPr>
        <p:spPr bwMode="auto">
          <a:xfrm flipV="1">
            <a:off x="3505200" y="3519488"/>
            <a:ext cx="228600" cy="61912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195" name="Line 35"/>
          <p:cNvSpPr>
            <a:spLocks noChangeShapeType="1"/>
          </p:cNvSpPr>
          <p:nvPr/>
        </p:nvSpPr>
        <p:spPr bwMode="auto">
          <a:xfrm flipV="1">
            <a:off x="2819400" y="33528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196" name="Line 36"/>
          <p:cNvSpPr>
            <a:spLocks noChangeShapeType="1"/>
          </p:cNvSpPr>
          <p:nvPr/>
        </p:nvSpPr>
        <p:spPr bwMode="auto">
          <a:xfrm>
            <a:off x="2819400" y="38862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197" name="Line 37"/>
          <p:cNvSpPr>
            <a:spLocks noChangeShapeType="1"/>
          </p:cNvSpPr>
          <p:nvPr/>
        </p:nvSpPr>
        <p:spPr bwMode="auto">
          <a:xfrm flipV="1">
            <a:off x="3124200" y="35814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198" name="Line 38"/>
          <p:cNvSpPr>
            <a:spLocks noChangeShapeType="1"/>
          </p:cNvSpPr>
          <p:nvPr/>
        </p:nvSpPr>
        <p:spPr bwMode="auto">
          <a:xfrm>
            <a:off x="3124200" y="36576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199" name="Line 39"/>
          <p:cNvSpPr>
            <a:spLocks noChangeShapeType="1"/>
          </p:cNvSpPr>
          <p:nvPr/>
        </p:nvSpPr>
        <p:spPr bwMode="auto">
          <a:xfrm>
            <a:off x="2971800" y="41910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00" name="Line 40"/>
          <p:cNvSpPr>
            <a:spLocks noChangeShapeType="1"/>
          </p:cNvSpPr>
          <p:nvPr/>
        </p:nvSpPr>
        <p:spPr bwMode="auto">
          <a:xfrm flipV="1">
            <a:off x="6553200" y="3505200"/>
            <a:ext cx="4572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01" name="Line 41"/>
          <p:cNvSpPr>
            <a:spLocks noChangeShapeType="1"/>
          </p:cNvSpPr>
          <p:nvPr/>
        </p:nvSpPr>
        <p:spPr bwMode="auto">
          <a:xfrm flipV="1">
            <a:off x="2590800" y="41910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02" name="Line 42"/>
          <p:cNvSpPr>
            <a:spLocks noChangeShapeType="1"/>
          </p:cNvSpPr>
          <p:nvPr/>
        </p:nvSpPr>
        <p:spPr bwMode="auto">
          <a:xfrm flipV="1">
            <a:off x="2286000" y="3886200"/>
            <a:ext cx="5334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03" name="Line 43"/>
          <p:cNvSpPr>
            <a:spLocks noChangeShapeType="1"/>
          </p:cNvSpPr>
          <p:nvPr/>
        </p:nvSpPr>
        <p:spPr bwMode="auto">
          <a:xfrm>
            <a:off x="1905000" y="3886200"/>
            <a:ext cx="457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04" name="Line 44"/>
          <p:cNvSpPr>
            <a:spLocks noChangeShapeType="1"/>
          </p:cNvSpPr>
          <p:nvPr/>
        </p:nvSpPr>
        <p:spPr bwMode="auto">
          <a:xfrm flipH="1">
            <a:off x="2819400" y="4572000"/>
            <a:ext cx="3048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05" name="Line 45"/>
          <p:cNvSpPr>
            <a:spLocks noChangeShapeType="1"/>
          </p:cNvSpPr>
          <p:nvPr/>
        </p:nvSpPr>
        <p:spPr bwMode="auto">
          <a:xfrm>
            <a:off x="3124200" y="4572000"/>
            <a:ext cx="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06" name="Line 46"/>
          <p:cNvSpPr>
            <a:spLocks noChangeShapeType="1"/>
          </p:cNvSpPr>
          <p:nvPr/>
        </p:nvSpPr>
        <p:spPr bwMode="auto">
          <a:xfrm flipH="1">
            <a:off x="3124200" y="42672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07" name="Line 47"/>
          <p:cNvSpPr>
            <a:spLocks noChangeShapeType="1"/>
          </p:cNvSpPr>
          <p:nvPr/>
        </p:nvSpPr>
        <p:spPr bwMode="auto">
          <a:xfrm flipH="1" flipV="1">
            <a:off x="3505200" y="42672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08" name="Line 48"/>
          <p:cNvSpPr>
            <a:spLocks noChangeShapeType="1"/>
          </p:cNvSpPr>
          <p:nvPr/>
        </p:nvSpPr>
        <p:spPr bwMode="auto">
          <a:xfrm flipV="1">
            <a:off x="3505200" y="41910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09" name="Line 49"/>
          <p:cNvSpPr>
            <a:spLocks noChangeShapeType="1"/>
          </p:cNvSpPr>
          <p:nvPr/>
        </p:nvSpPr>
        <p:spPr bwMode="auto">
          <a:xfrm flipH="1">
            <a:off x="3886200" y="38100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10" name="Line 50"/>
          <p:cNvSpPr>
            <a:spLocks noChangeShapeType="1"/>
          </p:cNvSpPr>
          <p:nvPr/>
        </p:nvSpPr>
        <p:spPr bwMode="auto">
          <a:xfrm>
            <a:off x="6781800" y="31242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11" name="Line 51"/>
          <p:cNvSpPr>
            <a:spLocks noChangeShapeType="1"/>
          </p:cNvSpPr>
          <p:nvPr/>
        </p:nvSpPr>
        <p:spPr bwMode="auto">
          <a:xfrm>
            <a:off x="3886200" y="4191000"/>
            <a:ext cx="381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12" name="Line 52"/>
          <p:cNvSpPr>
            <a:spLocks noChangeShapeType="1"/>
          </p:cNvSpPr>
          <p:nvPr/>
        </p:nvSpPr>
        <p:spPr bwMode="auto">
          <a:xfrm>
            <a:off x="3886200" y="41910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13" name="Line 53"/>
          <p:cNvSpPr>
            <a:spLocks noChangeShapeType="1"/>
          </p:cNvSpPr>
          <p:nvPr/>
        </p:nvSpPr>
        <p:spPr bwMode="auto">
          <a:xfrm>
            <a:off x="4267200" y="41910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14" name="Line 54"/>
          <p:cNvSpPr>
            <a:spLocks noChangeShapeType="1"/>
          </p:cNvSpPr>
          <p:nvPr/>
        </p:nvSpPr>
        <p:spPr bwMode="auto">
          <a:xfrm>
            <a:off x="4800600" y="3810000"/>
            <a:ext cx="381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15" name="Line 55"/>
          <p:cNvSpPr>
            <a:spLocks noChangeShapeType="1"/>
          </p:cNvSpPr>
          <p:nvPr/>
        </p:nvSpPr>
        <p:spPr bwMode="auto">
          <a:xfrm>
            <a:off x="5181600" y="38100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16" name="Line 56"/>
          <p:cNvSpPr>
            <a:spLocks noChangeShapeType="1"/>
          </p:cNvSpPr>
          <p:nvPr/>
        </p:nvSpPr>
        <p:spPr bwMode="auto">
          <a:xfrm>
            <a:off x="5638800" y="38862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17" name="Line 57"/>
          <p:cNvSpPr>
            <a:spLocks noChangeShapeType="1"/>
          </p:cNvSpPr>
          <p:nvPr/>
        </p:nvSpPr>
        <p:spPr bwMode="auto">
          <a:xfrm flipV="1">
            <a:off x="5943600" y="38100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18" name="Line 58"/>
          <p:cNvSpPr>
            <a:spLocks noChangeShapeType="1"/>
          </p:cNvSpPr>
          <p:nvPr/>
        </p:nvSpPr>
        <p:spPr bwMode="auto">
          <a:xfrm flipV="1">
            <a:off x="6248400" y="36576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19" name="Line 59"/>
          <p:cNvSpPr>
            <a:spLocks noChangeShapeType="1"/>
          </p:cNvSpPr>
          <p:nvPr/>
        </p:nvSpPr>
        <p:spPr bwMode="auto">
          <a:xfrm flipH="1">
            <a:off x="5410200" y="46482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20" name="Line 60"/>
          <p:cNvSpPr>
            <a:spLocks noChangeShapeType="1"/>
          </p:cNvSpPr>
          <p:nvPr/>
        </p:nvSpPr>
        <p:spPr bwMode="auto">
          <a:xfrm>
            <a:off x="4953000" y="34290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21" name="Line 61"/>
          <p:cNvSpPr>
            <a:spLocks noChangeShapeType="1"/>
          </p:cNvSpPr>
          <p:nvPr/>
        </p:nvSpPr>
        <p:spPr bwMode="auto">
          <a:xfrm flipH="1">
            <a:off x="6324600" y="3048000"/>
            <a:ext cx="457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22" name="Line 62"/>
          <p:cNvSpPr>
            <a:spLocks noChangeShapeType="1"/>
          </p:cNvSpPr>
          <p:nvPr/>
        </p:nvSpPr>
        <p:spPr bwMode="auto">
          <a:xfrm>
            <a:off x="5791200" y="3200400"/>
            <a:ext cx="5334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23" name="Line 63"/>
          <p:cNvSpPr>
            <a:spLocks noChangeShapeType="1"/>
          </p:cNvSpPr>
          <p:nvPr/>
        </p:nvSpPr>
        <p:spPr bwMode="auto">
          <a:xfrm>
            <a:off x="4953000" y="34290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24" name="Line 64"/>
          <p:cNvSpPr>
            <a:spLocks noChangeShapeType="1"/>
          </p:cNvSpPr>
          <p:nvPr/>
        </p:nvSpPr>
        <p:spPr bwMode="auto">
          <a:xfrm flipV="1">
            <a:off x="5181600" y="35052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25" name="Line 65"/>
          <p:cNvSpPr>
            <a:spLocks noChangeShapeType="1"/>
          </p:cNvSpPr>
          <p:nvPr/>
        </p:nvSpPr>
        <p:spPr bwMode="auto">
          <a:xfrm flipH="1">
            <a:off x="5943600" y="32766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26" name="Line 66"/>
          <p:cNvSpPr>
            <a:spLocks noChangeShapeType="1"/>
          </p:cNvSpPr>
          <p:nvPr/>
        </p:nvSpPr>
        <p:spPr bwMode="auto">
          <a:xfrm>
            <a:off x="6324600" y="32766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27" name="Line 67"/>
          <p:cNvSpPr>
            <a:spLocks noChangeShapeType="1"/>
          </p:cNvSpPr>
          <p:nvPr/>
        </p:nvSpPr>
        <p:spPr bwMode="auto">
          <a:xfrm>
            <a:off x="5943600" y="35814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28" name="Line 68"/>
          <p:cNvSpPr>
            <a:spLocks noChangeShapeType="1"/>
          </p:cNvSpPr>
          <p:nvPr/>
        </p:nvSpPr>
        <p:spPr bwMode="auto">
          <a:xfrm flipV="1">
            <a:off x="5334000" y="4267200"/>
            <a:ext cx="3048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29" name="Line 69"/>
          <p:cNvSpPr>
            <a:spLocks noChangeShapeType="1"/>
          </p:cNvSpPr>
          <p:nvPr/>
        </p:nvSpPr>
        <p:spPr bwMode="auto">
          <a:xfrm flipV="1">
            <a:off x="5257800" y="43434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30" name="Line 70"/>
          <p:cNvSpPr>
            <a:spLocks noChangeShapeType="1"/>
          </p:cNvSpPr>
          <p:nvPr/>
        </p:nvSpPr>
        <p:spPr bwMode="auto">
          <a:xfrm flipH="1">
            <a:off x="5562600" y="42672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31" name="Line 71"/>
          <p:cNvSpPr>
            <a:spLocks noChangeShapeType="1"/>
          </p:cNvSpPr>
          <p:nvPr/>
        </p:nvSpPr>
        <p:spPr bwMode="auto">
          <a:xfrm>
            <a:off x="5562600" y="45720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32" name="Line 72"/>
          <p:cNvSpPr>
            <a:spLocks noChangeShapeType="1"/>
          </p:cNvSpPr>
          <p:nvPr/>
        </p:nvSpPr>
        <p:spPr bwMode="auto">
          <a:xfrm>
            <a:off x="6248400" y="38100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33" name="Line 73"/>
          <p:cNvSpPr>
            <a:spLocks noChangeShapeType="1"/>
          </p:cNvSpPr>
          <p:nvPr/>
        </p:nvSpPr>
        <p:spPr bwMode="auto">
          <a:xfrm>
            <a:off x="5943600" y="4038600"/>
            <a:ext cx="3048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34" name="Line 74"/>
          <p:cNvSpPr>
            <a:spLocks noChangeShapeType="1"/>
          </p:cNvSpPr>
          <p:nvPr/>
        </p:nvSpPr>
        <p:spPr bwMode="auto">
          <a:xfrm flipV="1">
            <a:off x="5867400" y="44196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35" name="Line 75"/>
          <p:cNvSpPr>
            <a:spLocks noChangeShapeType="1"/>
          </p:cNvSpPr>
          <p:nvPr/>
        </p:nvSpPr>
        <p:spPr bwMode="auto">
          <a:xfrm flipH="1">
            <a:off x="5257800" y="4572000"/>
            <a:ext cx="3048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36" name="Line 76"/>
          <p:cNvSpPr>
            <a:spLocks noChangeShapeType="1"/>
          </p:cNvSpPr>
          <p:nvPr/>
        </p:nvSpPr>
        <p:spPr bwMode="auto">
          <a:xfrm>
            <a:off x="5410200" y="5029200"/>
            <a:ext cx="3810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37" name="Line 77"/>
          <p:cNvSpPr>
            <a:spLocks noChangeShapeType="1"/>
          </p:cNvSpPr>
          <p:nvPr/>
        </p:nvSpPr>
        <p:spPr bwMode="auto">
          <a:xfrm>
            <a:off x="5867400" y="4724400"/>
            <a:ext cx="4572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38" name="Line 78"/>
          <p:cNvSpPr>
            <a:spLocks noChangeShapeType="1"/>
          </p:cNvSpPr>
          <p:nvPr/>
        </p:nvSpPr>
        <p:spPr bwMode="auto">
          <a:xfrm>
            <a:off x="6248400" y="44196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39" name="Line 79"/>
          <p:cNvSpPr>
            <a:spLocks noChangeShapeType="1"/>
          </p:cNvSpPr>
          <p:nvPr/>
        </p:nvSpPr>
        <p:spPr bwMode="auto">
          <a:xfrm flipV="1">
            <a:off x="6248400" y="4267200"/>
            <a:ext cx="3810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240" name="Line 80"/>
          <p:cNvSpPr>
            <a:spLocks noChangeShapeType="1"/>
          </p:cNvSpPr>
          <p:nvPr/>
        </p:nvSpPr>
        <p:spPr bwMode="auto">
          <a:xfrm>
            <a:off x="6553200" y="39624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41" name="Line 81"/>
          <p:cNvSpPr>
            <a:spLocks noChangeShapeType="1"/>
          </p:cNvSpPr>
          <p:nvPr/>
        </p:nvSpPr>
        <p:spPr bwMode="auto">
          <a:xfrm flipV="1">
            <a:off x="6553200" y="38862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42" name="Line 82"/>
          <p:cNvSpPr>
            <a:spLocks noChangeShapeType="1"/>
          </p:cNvSpPr>
          <p:nvPr/>
        </p:nvSpPr>
        <p:spPr bwMode="auto">
          <a:xfrm flipH="1">
            <a:off x="6248400" y="5105400"/>
            <a:ext cx="4572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43" name="Line 83"/>
          <p:cNvSpPr>
            <a:spLocks noChangeShapeType="1"/>
          </p:cNvSpPr>
          <p:nvPr/>
        </p:nvSpPr>
        <p:spPr bwMode="auto">
          <a:xfrm flipH="1" flipV="1">
            <a:off x="5791200" y="51816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44" name="Line 84"/>
          <p:cNvSpPr>
            <a:spLocks noChangeShapeType="1"/>
          </p:cNvSpPr>
          <p:nvPr/>
        </p:nvSpPr>
        <p:spPr bwMode="auto">
          <a:xfrm flipH="1" flipV="1">
            <a:off x="5257800" y="46482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45" name="Line 85"/>
          <p:cNvSpPr>
            <a:spLocks noChangeShapeType="1"/>
          </p:cNvSpPr>
          <p:nvPr/>
        </p:nvSpPr>
        <p:spPr bwMode="auto">
          <a:xfrm>
            <a:off x="3810000" y="35052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46" name="Line 86"/>
          <p:cNvSpPr>
            <a:spLocks noChangeShapeType="1"/>
          </p:cNvSpPr>
          <p:nvPr/>
        </p:nvSpPr>
        <p:spPr bwMode="auto">
          <a:xfrm>
            <a:off x="2819400" y="35052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47" name="Line 87"/>
          <p:cNvSpPr>
            <a:spLocks noChangeShapeType="1"/>
          </p:cNvSpPr>
          <p:nvPr/>
        </p:nvSpPr>
        <p:spPr bwMode="auto">
          <a:xfrm flipV="1">
            <a:off x="3505200" y="32004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48" name="Line 88"/>
          <p:cNvSpPr>
            <a:spLocks noChangeShapeType="1"/>
          </p:cNvSpPr>
          <p:nvPr/>
        </p:nvSpPr>
        <p:spPr bwMode="auto">
          <a:xfrm>
            <a:off x="3124200" y="33528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49" name="Line 89"/>
          <p:cNvSpPr>
            <a:spLocks noChangeShapeType="1"/>
          </p:cNvSpPr>
          <p:nvPr/>
        </p:nvSpPr>
        <p:spPr bwMode="auto">
          <a:xfrm>
            <a:off x="3581400" y="32004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50" name="Line 90"/>
          <p:cNvSpPr>
            <a:spLocks noChangeShapeType="1"/>
          </p:cNvSpPr>
          <p:nvPr/>
        </p:nvSpPr>
        <p:spPr bwMode="auto">
          <a:xfrm>
            <a:off x="4191000" y="34290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51" name="Line 91"/>
          <p:cNvSpPr>
            <a:spLocks noChangeShapeType="1"/>
          </p:cNvSpPr>
          <p:nvPr/>
        </p:nvSpPr>
        <p:spPr bwMode="auto">
          <a:xfrm flipV="1">
            <a:off x="3962400" y="37338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52" name="Line 92"/>
          <p:cNvSpPr>
            <a:spLocks noChangeShapeType="1"/>
          </p:cNvSpPr>
          <p:nvPr/>
        </p:nvSpPr>
        <p:spPr bwMode="auto">
          <a:xfrm flipV="1">
            <a:off x="4343400" y="34290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53" name="Line 93"/>
          <p:cNvSpPr>
            <a:spLocks noChangeShapeType="1"/>
          </p:cNvSpPr>
          <p:nvPr/>
        </p:nvSpPr>
        <p:spPr bwMode="auto">
          <a:xfrm>
            <a:off x="4572000" y="34290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54" name="Line 94"/>
          <p:cNvSpPr>
            <a:spLocks noChangeShapeType="1"/>
          </p:cNvSpPr>
          <p:nvPr/>
        </p:nvSpPr>
        <p:spPr bwMode="auto">
          <a:xfrm flipV="1">
            <a:off x="4267200" y="4038600"/>
            <a:ext cx="2286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55" name="Line 95"/>
          <p:cNvSpPr>
            <a:spLocks noChangeShapeType="1"/>
          </p:cNvSpPr>
          <p:nvPr/>
        </p:nvSpPr>
        <p:spPr bwMode="auto">
          <a:xfrm>
            <a:off x="4343400" y="36576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56" name="Line 96"/>
          <p:cNvSpPr>
            <a:spLocks noChangeShapeType="1"/>
          </p:cNvSpPr>
          <p:nvPr/>
        </p:nvSpPr>
        <p:spPr bwMode="auto">
          <a:xfrm flipV="1">
            <a:off x="4495800" y="38100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57" name="Line 97"/>
          <p:cNvSpPr>
            <a:spLocks noChangeShapeType="1"/>
          </p:cNvSpPr>
          <p:nvPr/>
        </p:nvSpPr>
        <p:spPr bwMode="auto">
          <a:xfrm flipV="1">
            <a:off x="5105400" y="38100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58" name="Line 98"/>
          <p:cNvSpPr>
            <a:spLocks noChangeShapeType="1"/>
          </p:cNvSpPr>
          <p:nvPr/>
        </p:nvSpPr>
        <p:spPr bwMode="auto">
          <a:xfrm flipH="1">
            <a:off x="4648200" y="3810000"/>
            <a:ext cx="152400" cy="609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59" name="Line 99"/>
          <p:cNvSpPr>
            <a:spLocks noChangeShapeType="1"/>
          </p:cNvSpPr>
          <p:nvPr/>
        </p:nvSpPr>
        <p:spPr bwMode="auto">
          <a:xfrm flipH="1">
            <a:off x="5029200" y="41148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60" name="Line 100"/>
          <p:cNvSpPr>
            <a:spLocks noChangeShapeType="1"/>
          </p:cNvSpPr>
          <p:nvPr/>
        </p:nvSpPr>
        <p:spPr bwMode="auto">
          <a:xfrm>
            <a:off x="5105400" y="4114800"/>
            <a:ext cx="2286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61" name="Line 101"/>
          <p:cNvSpPr>
            <a:spLocks noChangeShapeType="1"/>
          </p:cNvSpPr>
          <p:nvPr/>
        </p:nvSpPr>
        <p:spPr bwMode="auto">
          <a:xfrm flipV="1">
            <a:off x="5638800" y="3886200"/>
            <a:ext cx="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62" name="Line 102"/>
          <p:cNvSpPr>
            <a:spLocks noChangeShapeType="1"/>
          </p:cNvSpPr>
          <p:nvPr/>
        </p:nvSpPr>
        <p:spPr bwMode="auto">
          <a:xfrm flipV="1">
            <a:off x="5638800" y="40386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63" name="Line 103"/>
          <p:cNvSpPr>
            <a:spLocks noChangeShapeType="1"/>
          </p:cNvSpPr>
          <p:nvPr/>
        </p:nvSpPr>
        <p:spPr bwMode="auto">
          <a:xfrm flipV="1">
            <a:off x="3124200" y="48006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64" name="Line 104"/>
          <p:cNvSpPr>
            <a:spLocks noChangeShapeType="1"/>
          </p:cNvSpPr>
          <p:nvPr/>
        </p:nvSpPr>
        <p:spPr bwMode="auto">
          <a:xfrm flipH="1">
            <a:off x="4191000" y="30480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65" name="Line 105"/>
          <p:cNvSpPr>
            <a:spLocks noChangeShapeType="1"/>
          </p:cNvSpPr>
          <p:nvPr/>
        </p:nvSpPr>
        <p:spPr bwMode="auto">
          <a:xfrm>
            <a:off x="4800600" y="30480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66" name="Line 106"/>
          <p:cNvSpPr>
            <a:spLocks noChangeShapeType="1"/>
          </p:cNvSpPr>
          <p:nvPr/>
        </p:nvSpPr>
        <p:spPr bwMode="auto">
          <a:xfrm>
            <a:off x="5181600" y="3124200"/>
            <a:ext cx="6096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67" name="Line 107"/>
          <p:cNvSpPr>
            <a:spLocks noChangeShapeType="1"/>
          </p:cNvSpPr>
          <p:nvPr/>
        </p:nvSpPr>
        <p:spPr bwMode="auto">
          <a:xfrm>
            <a:off x="4800600" y="2971800"/>
            <a:ext cx="1524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68" name="Line 108"/>
          <p:cNvSpPr>
            <a:spLocks noChangeShapeType="1"/>
          </p:cNvSpPr>
          <p:nvPr/>
        </p:nvSpPr>
        <p:spPr bwMode="auto">
          <a:xfrm>
            <a:off x="4343400" y="30480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269" name="Line 109"/>
          <p:cNvSpPr>
            <a:spLocks noChangeShapeType="1"/>
          </p:cNvSpPr>
          <p:nvPr/>
        </p:nvSpPr>
        <p:spPr bwMode="auto">
          <a:xfrm flipH="1">
            <a:off x="4572000" y="30480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70" name="Line 110"/>
          <p:cNvSpPr>
            <a:spLocks noChangeShapeType="1"/>
          </p:cNvSpPr>
          <p:nvPr/>
        </p:nvSpPr>
        <p:spPr bwMode="auto">
          <a:xfrm flipH="1">
            <a:off x="4953000" y="31242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71" name="Line 111"/>
          <p:cNvSpPr>
            <a:spLocks noChangeShapeType="1"/>
          </p:cNvSpPr>
          <p:nvPr/>
        </p:nvSpPr>
        <p:spPr bwMode="auto">
          <a:xfrm>
            <a:off x="5181600" y="31242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72" name="Line 112"/>
          <p:cNvSpPr>
            <a:spLocks noChangeShapeType="1"/>
          </p:cNvSpPr>
          <p:nvPr/>
        </p:nvSpPr>
        <p:spPr bwMode="auto">
          <a:xfrm flipV="1">
            <a:off x="2514600" y="29718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73" name="Line 113"/>
          <p:cNvSpPr>
            <a:spLocks noChangeShapeType="1"/>
          </p:cNvSpPr>
          <p:nvPr/>
        </p:nvSpPr>
        <p:spPr bwMode="auto">
          <a:xfrm>
            <a:off x="3657600" y="22098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74" name="Line 114"/>
          <p:cNvSpPr>
            <a:spLocks noChangeShapeType="1"/>
          </p:cNvSpPr>
          <p:nvPr/>
        </p:nvSpPr>
        <p:spPr bwMode="auto">
          <a:xfrm>
            <a:off x="3810000" y="25908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75" name="Line 115"/>
          <p:cNvSpPr>
            <a:spLocks noChangeShapeType="1"/>
          </p:cNvSpPr>
          <p:nvPr/>
        </p:nvSpPr>
        <p:spPr bwMode="auto">
          <a:xfrm>
            <a:off x="3733800" y="28956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76" name="Line 116"/>
          <p:cNvSpPr>
            <a:spLocks noChangeShapeType="1"/>
          </p:cNvSpPr>
          <p:nvPr/>
        </p:nvSpPr>
        <p:spPr bwMode="auto">
          <a:xfrm flipH="1">
            <a:off x="3962400" y="3048000"/>
            <a:ext cx="3810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77" name="Line 117"/>
          <p:cNvSpPr>
            <a:spLocks noChangeShapeType="1"/>
          </p:cNvSpPr>
          <p:nvPr/>
        </p:nvSpPr>
        <p:spPr bwMode="auto">
          <a:xfrm flipH="1">
            <a:off x="3124200" y="2819400"/>
            <a:ext cx="228600" cy="533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78" name="Line 118"/>
          <p:cNvSpPr>
            <a:spLocks noChangeShapeType="1"/>
          </p:cNvSpPr>
          <p:nvPr/>
        </p:nvSpPr>
        <p:spPr bwMode="auto">
          <a:xfrm flipV="1">
            <a:off x="4876800" y="22860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79" name="Line 119"/>
          <p:cNvSpPr>
            <a:spLocks noChangeShapeType="1"/>
          </p:cNvSpPr>
          <p:nvPr/>
        </p:nvSpPr>
        <p:spPr bwMode="auto">
          <a:xfrm>
            <a:off x="4343400" y="3048000"/>
            <a:ext cx="4572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80" name="Line 120"/>
          <p:cNvSpPr>
            <a:spLocks noChangeShapeType="1"/>
          </p:cNvSpPr>
          <p:nvPr/>
        </p:nvSpPr>
        <p:spPr bwMode="auto">
          <a:xfrm>
            <a:off x="4876800" y="2514600"/>
            <a:ext cx="457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81" name="Line 121"/>
          <p:cNvSpPr>
            <a:spLocks noChangeShapeType="1"/>
          </p:cNvSpPr>
          <p:nvPr/>
        </p:nvSpPr>
        <p:spPr bwMode="auto">
          <a:xfrm flipH="1">
            <a:off x="6248400" y="2743200"/>
            <a:ext cx="4572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82" name="Line 122"/>
          <p:cNvSpPr>
            <a:spLocks noChangeShapeType="1"/>
          </p:cNvSpPr>
          <p:nvPr/>
        </p:nvSpPr>
        <p:spPr bwMode="auto">
          <a:xfrm flipV="1">
            <a:off x="4495800" y="2514600"/>
            <a:ext cx="3810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83" name="Line 123"/>
          <p:cNvSpPr>
            <a:spLocks noChangeShapeType="1"/>
          </p:cNvSpPr>
          <p:nvPr/>
        </p:nvSpPr>
        <p:spPr bwMode="auto">
          <a:xfrm>
            <a:off x="5257800" y="2286000"/>
            <a:ext cx="6096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84" name="Line 124"/>
          <p:cNvSpPr>
            <a:spLocks noChangeShapeType="1"/>
          </p:cNvSpPr>
          <p:nvPr/>
        </p:nvSpPr>
        <p:spPr bwMode="auto">
          <a:xfrm>
            <a:off x="5867400" y="2362200"/>
            <a:ext cx="4572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85" name="Line 125"/>
          <p:cNvSpPr>
            <a:spLocks noChangeShapeType="1"/>
          </p:cNvSpPr>
          <p:nvPr/>
        </p:nvSpPr>
        <p:spPr bwMode="auto">
          <a:xfrm>
            <a:off x="6324600" y="25146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86" name="Line 126"/>
          <p:cNvSpPr>
            <a:spLocks noChangeShapeType="1"/>
          </p:cNvSpPr>
          <p:nvPr/>
        </p:nvSpPr>
        <p:spPr bwMode="auto">
          <a:xfrm flipH="1" flipV="1">
            <a:off x="5791200" y="28194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87" name="Line 127"/>
          <p:cNvSpPr>
            <a:spLocks noChangeShapeType="1"/>
          </p:cNvSpPr>
          <p:nvPr/>
        </p:nvSpPr>
        <p:spPr bwMode="auto">
          <a:xfrm flipH="1" flipV="1">
            <a:off x="5334000" y="27432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88" name="Line 128"/>
          <p:cNvSpPr>
            <a:spLocks noChangeShapeType="1"/>
          </p:cNvSpPr>
          <p:nvPr/>
        </p:nvSpPr>
        <p:spPr bwMode="auto">
          <a:xfrm>
            <a:off x="4038600" y="2286000"/>
            <a:ext cx="381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89" name="Line 129"/>
          <p:cNvSpPr>
            <a:spLocks noChangeShapeType="1"/>
          </p:cNvSpPr>
          <p:nvPr/>
        </p:nvSpPr>
        <p:spPr bwMode="auto">
          <a:xfrm flipV="1">
            <a:off x="4419600" y="2057400"/>
            <a:ext cx="2286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90" name="Line 130"/>
          <p:cNvSpPr>
            <a:spLocks noChangeShapeType="1"/>
          </p:cNvSpPr>
          <p:nvPr/>
        </p:nvSpPr>
        <p:spPr bwMode="auto">
          <a:xfrm flipV="1">
            <a:off x="4648200" y="1752600"/>
            <a:ext cx="457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91" name="Line 131"/>
          <p:cNvSpPr>
            <a:spLocks noChangeShapeType="1"/>
          </p:cNvSpPr>
          <p:nvPr/>
        </p:nvSpPr>
        <p:spPr bwMode="auto">
          <a:xfrm>
            <a:off x="5105400" y="1752600"/>
            <a:ext cx="5334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92" name="Line 132"/>
          <p:cNvSpPr>
            <a:spLocks noChangeShapeType="1"/>
          </p:cNvSpPr>
          <p:nvPr/>
        </p:nvSpPr>
        <p:spPr bwMode="auto">
          <a:xfrm>
            <a:off x="5638800" y="1905000"/>
            <a:ext cx="6096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93" name="Line 133"/>
          <p:cNvSpPr>
            <a:spLocks noChangeShapeType="1"/>
          </p:cNvSpPr>
          <p:nvPr/>
        </p:nvSpPr>
        <p:spPr bwMode="auto">
          <a:xfrm>
            <a:off x="6248400" y="2057400"/>
            <a:ext cx="457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94" name="Line 134"/>
          <p:cNvSpPr>
            <a:spLocks noChangeShapeType="1"/>
          </p:cNvSpPr>
          <p:nvPr/>
        </p:nvSpPr>
        <p:spPr bwMode="auto">
          <a:xfrm>
            <a:off x="6705600" y="22860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95" name="Line 135"/>
          <p:cNvSpPr>
            <a:spLocks noChangeShapeType="1"/>
          </p:cNvSpPr>
          <p:nvPr/>
        </p:nvSpPr>
        <p:spPr bwMode="auto">
          <a:xfrm>
            <a:off x="3276600" y="2514600"/>
            <a:ext cx="76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96" name="Line 136"/>
          <p:cNvSpPr>
            <a:spLocks noChangeShapeType="1"/>
          </p:cNvSpPr>
          <p:nvPr/>
        </p:nvSpPr>
        <p:spPr bwMode="auto">
          <a:xfrm>
            <a:off x="1752600" y="35052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97" name="Line 137"/>
          <p:cNvSpPr>
            <a:spLocks noChangeShapeType="1"/>
          </p:cNvSpPr>
          <p:nvPr/>
        </p:nvSpPr>
        <p:spPr bwMode="auto">
          <a:xfrm>
            <a:off x="1752600" y="35052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98" name="Line 138"/>
          <p:cNvSpPr>
            <a:spLocks noChangeShapeType="1"/>
          </p:cNvSpPr>
          <p:nvPr/>
        </p:nvSpPr>
        <p:spPr bwMode="auto">
          <a:xfrm>
            <a:off x="2514600" y="37338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299" name="Line 139"/>
          <p:cNvSpPr>
            <a:spLocks noChangeShapeType="1"/>
          </p:cNvSpPr>
          <p:nvPr/>
        </p:nvSpPr>
        <p:spPr bwMode="auto">
          <a:xfrm>
            <a:off x="2895600" y="29718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300" name="Line 140"/>
          <p:cNvSpPr>
            <a:spLocks noChangeShapeType="1"/>
          </p:cNvSpPr>
          <p:nvPr/>
        </p:nvSpPr>
        <p:spPr bwMode="auto">
          <a:xfrm>
            <a:off x="3352800" y="2819400"/>
            <a:ext cx="304800" cy="8255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301" name="Line 141"/>
          <p:cNvSpPr>
            <a:spLocks noChangeShapeType="1"/>
          </p:cNvSpPr>
          <p:nvPr/>
        </p:nvSpPr>
        <p:spPr bwMode="auto">
          <a:xfrm flipV="1">
            <a:off x="2209800" y="3276600"/>
            <a:ext cx="3048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302" name="Line 142"/>
          <p:cNvSpPr>
            <a:spLocks noChangeShapeType="1"/>
          </p:cNvSpPr>
          <p:nvPr/>
        </p:nvSpPr>
        <p:spPr bwMode="auto">
          <a:xfrm flipH="1">
            <a:off x="2895600" y="2819400"/>
            <a:ext cx="4572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303" name="Line 143"/>
          <p:cNvSpPr>
            <a:spLocks noChangeShapeType="1"/>
          </p:cNvSpPr>
          <p:nvPr/>
        </p:nvSpPr>
        <p:spPr bwMode="auto">
          <a:xfrm flipH="1">
            <a:off x="3581400" y="28956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304" name="Line 144"/>
          <p:cNvSpPr>
            <a:spLocks noChangeShapeType="1"/>
          </p:cNvSpPr>
          <p:nvPr/>
        </p:nvSpPr>
        <p:spPr bwMode="auto">
          <a:xfrm>
            <a:off x="3352800" y="28194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305" name="Line 145"/>
          <p:cNvSpPr>
            <a:spLocks noChangeShapeType="1"/>
          </p:cNvSpPr>
          <p:nvPr/>
        </p:nvSpPr>
        <p:spPr bwMode="auto">
          <a:xfrm>
            <a:off x="2209800" y="35814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306" name="Line 146"/>
          <p:cNvSpPr>
            <a:spLocks noChangeShapeType="1"/>
          </p:cNvSpPr>
          <p:nvPr/>
        </p:nvSpPr>
        <p:spPr bwMode="auto">
          <a:xfrm flipV="1">
            <a:off x="2819400" y="36576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307" name="Line 147"/>
          <p:cNvSpPr>
            <a:spLocks noChangeShapeType="1"/>
          </p:cNvSpPr>
          <p:nvPr/>
        </p:nvSpPr>
        <p:spPr bwMode="auto">
          <a:xfrm flipV="1">
            <a:off x="2514600" y="35052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308" name="Line 148"/>
          <p:cNvSpPr>
            <a:spLocks noChangeShapeType="1"/>
          </p:cNvSpPr>
          <p:nvPr/>
        </p:nvSpPr>
        <p:spPr bwMode="auto">
          <a:xfrm flipV="1">
            <a:off x="3733800" y="2743200"/>
            <a:ext cx="3810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309" name="Line 149"/>
          <p:cNvSpPr>
            <a:spLocks noChangeShapeType="1"/>
          </p:cNvSpPr>
          <p:nvPr/>
        </p:nvSpPr>
        <p:spPr bwMode="auto">
          <a:xfrm>
            <a:off x="3276600" y="2438400"/>
            <a:ext cx="5334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310" name="Line 150"/>
          <p:cNvSpPr>
            <a:spLocks noChangeShapeType="1"/>
          </p:cNvSpPr>
          <p:nvPr/>
        </p:nvSpPr>
        <p:spPr bwMode="auto">
          <a:xfrm flipV="1">
            <a:off x="1905000" y="3581400"/>
            <a:ext cx="3048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311" name="Line 151"/>
          <p:cNvSpPr>
            <a:spLocks noChangeShapeType="1"/>
          </p:cNvSpPr>
          <p:nvPr/>
        </p:nvSpPr>
        <p:spPr bwMode="auto">
          <a:xfrm flipV="1">
            <a:off x="2362200" y="37338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312" name="Line 152"/>
          <p:cNvSpPr>
            <a:spLocks noChangeShapeType="1"/>
          </p:cNvSpPr>
          <p:nvPr/>
        </p:nvSpPr>
        <p:spPr bwMode="auto">
          <a:xfrm flipV="1">
            <a:off x="2971800" y="3886200"/>
            <a:ext cx="457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313" name="Line 153"/>
          <p:cNvSpPr>
            <a:spLocks noChangeShapeType="1"/>
          </p:cNvSpPr>
          <p:nvPr/>
        </p:nvSpPr>
        <p:spPr bwMode="auto">
          <a:xfrm flipH="1">
            <a:off x="3810000" y="32004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314" name="Line 154"/>
          <p:cNvSpPr>
            <a:spLocks noChangeShapeType="1"/>
          </p:cNvSpPr>
          <p:nvPr/>
        </p:nvSpPr>
        <p:spPr bwMode="auto">
          <a:xfrm flipV="1">
            <a:off x="3962400" y="2743200"/>
            <a:ext cx="1524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315" name="Line 155"/>
          <p:cNvSpPr>
            <a:spLocks noChangeShapeType="1"/>
          </p:cNvSpPr>
          <p:nvPr/>
        </p:nvSpPr>
        <p:spPr bwMode="auto">
          <a:xfrm flipH="1" flipV="1">
            <a:off x="4038600" y="22860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316" name="Line 156"/>
          <p:cNvSpPr>
            <a:spLocks noChangeShapeType="1"/>
          </p:cNvSpPr>
          <p:nvPr/>
        </p:nvSpPr>
        <p:spPr bwMode="auto">
          <a:xfrm>
            <a:off x="4419600" y="22860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317" name="Line 157"/>
          <p:cNvSpPr>
            <a:spLocks noChangeShapeType="1"/>
          </p:cNvSpPr>
          <p:nvPr/>
        </p:nvSpPr>
        <p:spPr bwMode="auto">
          <a:xfrm flipH="1">
            <a:off x="4114800" y="26670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318" name="Line 158"/>
          <p:cNvSpPr>
            <a:spLocks noChangeShapeType="1"/>
          </p:cNvSpPr>
          <p:nvPr/>
        </p:nvSpPr>
        <p:spPr bwMode="auto">
          <a:xfrm flipH="1">
            <a:off x="4343400" y="26670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319" name="Line 159"/>
          <p:cNvSpPr>
            <a:spLocks noChangeShapeType="1"/>
          </p:cNvSpPr>
          <p:nvPr/>
        </p:nvSpPr>
        <p:spPr bwMode="auto">
          <a:xfrm>
            <a:off x="4114800" y="27432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320" name="Line 160"/>
          <p:cNvSpPr>
            <a:spLocks noChangeShapeType="1"/>
          </p:cNvSpPr>
          <p:nvPr/>
        </p:nvSpPr>
        <p:spPr bwMode="auto">
          <a:xfrm flipV="1">
            <a:off x="3810000" y="34290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321" name="Line 161"/>
          <p:cNvSpPr>
            <a:spLocks noChangeShapeType="1"/>
          </p:cNvSpPr>
          <p:nvPr/>
        </p:nvSpPr>
        <p:spPr bwMode="auto">
          <a:xfrm flipV="1">
            <a:off x="3429000" y="35814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322" name="Line 162"/>
          <p:cNvSpPr>
            <a:spLocks noChangeShapeType="1"/>
          </p:cNvSpPr>
          <p:nvPr/>
        </p:nvSpPr>
        <p:spPr bwMode="auto">
          <a:xfrm flipV="1">
            <a:off x="3429000" y="3810000"/>
            <a:ext cx="5334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323" name="Line 163"/>
          <p:cNvSpPr>
            <a:spLocks noChangeShapeType="1"/>
          </p:cNvSpPr>
          <p:nvPr/>
        </p:nvSpPr>
        <p:spPr bwMode="auto">
          <a:xfrm>
            <a:off x="4648200" y="2057400"/>
            <a:ext cx="2286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324" name="Line 164"/>
          <p:cNvSpPr>
            <a:spLocks noChangeShapeType="1"/>
          </p:cNvSpPr>
          <p:nvPr/>
        </p:nvSpPr>
        <p:spPr bwMode="auto">
          <a:xfrm flipH="1">
            <a:off x="3352800" y="2209800"/>
            <a:ext cx="304800" cy="609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325" name="Line 165"/>
          <p:cNvSpPr>
            <a:spLocks noChangeShapeType="1"/>
          </p:cNvSpPr>
          <p:nvPr/>
        </p:nvSpPr>
        <p:spPr bwMode="auto">
          <a:xfrm>
            <a:off x="2819400" y="2590800"/>
            <a:ext cx="5334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326" name="Line 166"/>
          <p:cNvSpPr>
            <a:spLocks noChangeShapeType="1"/>
          </p:cNvSpPr>
          <p:nvPr/>
        </p:nvSpPr>
        <p:spPr bwMode="auto">
          <a:xfrm>
            <a:off x="2514600" y="3276600"/>
            <a:ext cx="304800" cy="609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327" name="Line 167"/>
          <p:cNvSpPr>
            <a:spLocks noChangeShapeType="1"/>
          </p:cNvSpPr>
          <p:nvPr/>
        </p:nvSpPr>
        <p:spPr bwMode="auto">
          <a:xfrm>
            <a:off x="1905000" y="2438400"/>
            <a:ext cx="457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328" name="Line 168"/>
          <p:cNvSpPr>
            <a:spLocks noChangeShapeType="1"/>
          </p:cNvSpPr>
          <p:nvPr/>
        </p:nvSpPr>
        <p:spPr bwMode="auto">
          <a:xfrm flipH="1">
            <a:off x="2362200" y="2209800"/>
            <a:ext cx="533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329" name="Line 169"/>
          <p:cNvSpPr>
            <a:spLocks noChangeShapeType="1"/>
          </p:cNvSpPr>
          <p:nvPr/>
        </p:nvSpPr>
        <p:spPr bwMode="auto">
          <a:xfrm flipH="1" flipV="1">
            <a:off x="2895600" y="2971800"/>
            <a:ext cx="685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330" name="Line 170"/>
          <p:cNvSpPr>
            <a:spLocks noChangeShapeType="1"/>
          </p:cNvSpPr>
          <p:nvPr/>
        </p:nvSpPr>
        <p:spPr bwMode="auto">
          <a:xfrm>
            <a:off x="5105400" y="1752600"/>
            <a:ext cx="152400" cy="533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331" name="Line 171"/>
          <p:cNvSpPr>
            <a:spLocks noChangeShapeType="1"/>
          </p:cNvSpPr>
          <p:nvPr/>
        </p:nvSpPr>
        <p:spPr bwMode="auto">
          <a:xfrm flipH="1">
            <a:off x="5867400" y="20574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332" name="Line 172"/>
          <p:cNvSpPr>
            <a:spLocks noChangeShapeType="1"/>
          </p:cNvSpPr>
          <p:nvPr/>
        </p:nvSpPr>
        <p:spPr bwMode="auto">
          <a:xfrm>
            <a:off x="5638800" y="1905000"/>
            <a:ext cx="2286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333" name="Line 173"/>
          <p:cNvSpPr>
            <a:spLocks noChangeShapeType="1"/>
          </p:cNvSpPr>
          <p:nvPr/>
        </p:nvSpPr>
        <p:spPr bwMode="auto">
          <a:xfrm>
            <a:off x="6248400" y="20574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334" name="Line 174"/>
          <p:cNvSpPr>
            <a:spLocks noChangeShapeType="1"/>
          </p:cNvSpPr>
          <p:nvPr/>
        </p:nvSpPr>
        <p:spPr bwMode="auto">
          <a:xfrm flipH="1">
            <a:off x="6324600" y="22860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335" name="Line 175"/>
          <p:cNvSpPr>
            <a:spLocks noChangeShapeType="1"/>
          </p:cNvSpPr>
          <p:nvPr/>
        </p:nvSpPr>
        <p:spPr bwMode="auto">
          <a:xfrm>
            <a:off x="7086600" y="25146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336" name="Line 176"/>
          <p:cNvSpPr>
            <a:spLocks noChangeShapeType="1"/>
          </p:cNvSpPr>
          <p:nvPr/>
        </p:nvSpPr>
        <p:spPr bwMode="auto">
          <a:xfrm>
            <a:off x="6705600" y="27432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337" name="Line 177"/>
          <p:cNvSpPr>
            <a:spLocks noChangeShapeType="1"/>
          </p:cNvSpPr>
          <p:nvPr/>
        </p:nvSpPr>
        <p:spPr bwMode="auto">
          <a:xfrm flipH="1">
            <a:off x="7162800" y="28956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338" name="Line 178"/>
          <p:cNvSpPr>
            <a:spLocks noChangeShapeType="1"/>
          </p:cNvSpPr>
          <p:nvPr/>
        </p:nvSpPr>
        <p:spPr bwMode="auto">
          <a:xfrm flipH="1" flipV="1">
            <a:off x="6781800" y="31242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339" name="Line 179"/>
          <p:cNvSpPr>
            <a:spLocks noChangeShapeType="1"/>
          </p:cNvSpPr>
          <p:nvPr/>
        </p:nvSpPr>
        <p:spPr bwMode="auto">
          <a:xfrm flipH="1">
            <a:off x="5181600" y="27432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340" name="Line 180"/>
          <p:cNvSpPr>
            <a:spLocks noChangeShapeType="1"/>
          </p:cNvSpPr>
          <p:nvPr/>
        </p:nvSpPr>
        <p:spPr bwMode="auto">
          <a:xfrm flipH="1">
            <a:off x="4800600" y="2514600"/>
            <a:ext cx="76200" cy="533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341" name="Line 181"/>
          <p:cNvSpPr>
            <a:spLocks noChangeShapeType="1"/>
          </p:cNvSpPr>
          <p:nvPr/>
        </p:nvSpPr>
        <p:spPr bwMode="auto">
          <a:xfrm>
            <a:off x="4495800" y="2667000"/>
            <a:ext cx="3048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342" name="Line 182"/>
          <p:cNvSpPr>
            <a:spLocks noChangeShapeType="1"/>
          </p:cNvSpPr>
          <p:nvPr/>
        </p:nvSpPr>
        <p:spPr bwMode="auto">
          <a:xfrm>
            <a:off x="5257800" y="22860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343" name="Line 183"/>
          <p:cNvSpPr>
            <a:spLocks noChangeShapeType="1"/>
          </p:cNvSpPr>
          <p:nvPr/>
        </p:nvSpPr>
        <p:spPr bwMode="auto">
          <a:xfrm flipH="1">
            <a:off x="5791200" y="23622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344" name="Line 184"/>
          <p:cNvSpPr>
            <a:spLocks noChangeShapeType="1"/>
          </p:cNvSpPr>
          <p:nvPr/>
        </p:nvSpPr>
        <p:spPr bwMode="auto">
          <a:xfrm flipH="1">
            <a:off x="6248400" y="25146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345" name="Line 185"/>
          <p:cNvSpPr>
            <a:spLocks noChangeShapeType="1"/>
          </p:cNvSpPr>
          <p:nvPr/>
        </p:nvSpPr>
        <p:spPr bwMode="auto">
          <a:xfrm>
            <a:off x="5791200" y="2819400"/>
            <a:ext cx="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346" name="Line 186"/>
          <p:cNvSpPr>
            <a:spLocks noChangeShapeType="1"/>
          </p:cNvSpPr>
          <p:nvPr/>
        </p:nvSpPr>
        <p:spPr bwMode="auto">
          <a:xfrm>
            <a:off x="4191000" y="3429000"/>
            <a:ext cx="381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347" name="Line 187"/>
          <p:cNvSpPr>
            <a:spLocks noChangeShapeType="1"/>
          </p:cNvSpPr>
          <p:nvPr/>
        </p:nvSpPr>
        <p:spPr bwMode="auto">
          <a:xfrm>
            <a:off x="4572000" y="3429000"/>
            <a:ext cx="381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348" name="Line 188"/>
          <p:cNvSpPr>
            <a:spLocks noChangeShapeType="1"/>
          </p:cNvSpPr>
          <p:nvPr/>
        </p:nvSpPr>
        <p:spPr bwMode="auto">
          <a:xfrm flipH="1">
            <a:off x="5410200" y="32004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349" name="Line 189"/>
          <p:cNvSpPr>
            <a:spLocks noChangeShapeType="1"/>
          </p:cNvSpPr>
          <p:nvPr/>
        </p:nvSpPr>
        <p:spPr bwMode="auto">
          <a:xfrm>
            <a:off x="5410200" y="35052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350" name="Line 190"/>
          <p:cNvSpPr>
            <a:spLocks noChangeShapeType="1"/>
          </p:cNvSpPr>
          <p:nvPr/>
        </p:nvSpPr>
        <p:spPr bwMode="auto">
          <a:xfrm flipH="1" flipV="1">
            <a:off x="5029200" y="4419600"/>
            <a:ext cx="2286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351" name="Line 191"/>
          <p:cNvSpPr>
            <a:spLocks noChangeShapeType="1"/>
          </p:cNvSpPr>
          <p:nvPr/>
        </p:nvSpPr>
        <p:spPr bwMode="auto">
          <a:xfrm flipH="1">
            <a:off x="1752600" y="32004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352" name="Line 192"/>
          <p:cNvSpPr>
            <a:spLocks noChangeShapeType="1"/>
          </p:cNvSpPr>
          <p:nvPr/>
        </p:nvSpPr>
        <p:spPr bwMode="auto">
          <a:xfrm>
            <a:off x="3657600" y="22098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353" name="Line 193"/>
          <p:cNvSpPr>
            <a:spLocks noChangeShapeType="1"/>
          </p:cNvSpPr>
          <p:nvPr/>
        </p:nvSpPr>
        <p:spPr bwMode="auto">
          <a:xfrm>
            <a:off x="2514600" y="32766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354" name="Line 194"/>
          <p:cNvSpPr>
            <a:spLocks noChangeShapeType="1"/>
          </p:cNvSpPr>
          <p:nvPr/>
        </p:nvSpPr>
        <p:spPr bwMode="auto">
          <a:xfrm>
            <a:off x="2819400" y="18288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355" name="Line 195"/>
          <p:cNvSpPr>
            <a:spLocks noChangeShapeType="1"/>
          </p:cNvSpPr>
          <p:nvPr/>
        </p:nvSpPr>
        <p:spPr bwMode="auto">
          <a:xfrm>
            <a:off x="2514600" y="2133600"/>
            <a:ext cx="3048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356" name="Line 196"/>
          <p:cNvSpPr>
            <a:spLocks noChangeShapeType="1"/>
          </p:cNvSpPr>
          <p:nvPr/>
        </p:nvSpPr>
        <p:spPr bwMode="auto">
          <a:xfrm flipV="1">
            <a:off x="2438400" y="1752600"/>
            <a:ext cx="3810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357" name="Line 197"/>
          <p:cNvSpPr>
            <a:spLocks noChangeShapeType="1"/>
          </p:cNvSpPr>
          <p:nvPr/>
        </p:nvSpPr>
        <p:spPr bwMode="auto">
          <a:xfrm flipV="1">
            <a:off x="1905000" y="2133600"/>
            <a:ext cx="457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358" name="Line 198"/>
          <p:cNvSpPr>
            <a:spLocks noChangeShapeType="1"/>
          </p:cNvSpPr>
          <p:nvPr/>
        </p:nvSpPr>
        <p:spPr bwMode="auto">
          <a:xfrm flipH="1">
            <a:off x="2362200" y="2209800"/>
            <a:ext cx="76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359" name="Line 199"/>
          <p:cNvSpPr>
            <a:spLocks noChangeShapeType="1"/>
          </p:cNvSpPr>
          <p:nvPr/>
        </p:nvSpPr>
        <p:spPr bwMode="auto">
          <a:xfrm>
            <a:off x="1981200" y="2438400"/>
            <a:ext cx="3048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360" name="Line 200"/>
          <p:cNvSpPr>
            <a:spLocks noChangeShapeType="1"/>
          </p:cNvSpPr>
          <p:nvPr/>
        </p:nvSpPr>
        <p:spPr bwMode="auto">
          <a:xfrm flipH="1">
            <a:off x="1752600" y="2514600"/>
            <a:ext cx="1524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361" name="Line 201"/>
          <p:cNvSpPr>
            <a:spLocks noChangeShapeType="1"/>
          </p:cNvSpPr>
          <p:nvPr/>
        </p:nvSpPr>
        <p:spPr bwMode="auto">
          <a:xfrm>
            <a:off x="2895600" y="17526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362" name="Line 202"/>
          <p:cNvSpPr>
            <a:spLocks noChangeShapeType="1"/>
          </p:cNvSpPr>
          <p:nvPr/>
        </p:nvSpPr>
        <p:spPr bwMode="auto">
          <a:xfrm flipV="1">
            <a:off x="2895600" y="19812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363" name="Line 203"/>
          <p:cNvSpPr>
            <a:spLocks noChangeShapeType="1"/>
          </p:cNvSpPr>
          <p:nvPr/>
        </p:nvSpPr>
        <p:spPr bwMode="auto">
          <a:xfrm>
            <a:off x="2895600" y="22098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364" name="Line 204"/>
          <p:cNvSpPr>
            <a:spLocks noChangeShapeType="1"/>
          </p:cNvSpPr>
          <p:nvPr/>
        </p:nvSpPr>
        <p:spPr bwMode="auto">
          <a:xfrm flipH="1">
            <a:off x="2819400" y="2286000"/>
            <a:ext cx="76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365" name="Line 205"/>
          <p:cNvSpPr>
            <a:spLocks noChangeShapeType="1"/>
          </p:cNvSpPr>
          <p:nvPr/>
        </p:nvSpPr>
        <p:spPr bwMode="auto">
          <a:xfrm flipH="1">
            <a:off x="2895600" y="2438400"/>
            <a:ext cx="3810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366" name="Line 206"/>
          <p:cNvSpPr>
            <a:spLocks noChangeShapeType="1"/>
          </p:cNvSpPr>
          <p:nvPr/>
        </p:nvSpPr>
        <p:spPr bwMode="auto">
          <a:xfrm flipV="1">
            <a:off x="1828800" y="2514600"/>
            <a:ext cx="457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367" name="Line 207"/>
          <p:cNvSpPr>
            <a:spLocks noChangeShapeType="1"/>
          </p:cNvSpPr>
          <p:nvPr/>
        </p:nvSpPr>
        <p:spPr bwMode="auto">
          <a:xfrm>
            <a:off x="2362200" y="2590800"/>
            <a:ext cx="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368" name="Line 208"/>
          <p:cNvSpPr>
            <a:spLocks noChangeShapeType="1"/>
          </p:cNvSpPr>
          <p:nvPr/>
        </p:nvSpPr>
        <p:spPr bwMode="auto">
          <a:xfrm>
            <a:off x="2438400" y="2514600"/>
            <a:ext cx="3048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369" name="Line 209"/>
          <p:cNvSpPr>
            <a:spLocks noChangeShapeType="1"/>
          </p:cNvSpPr>
          <p:nvPr/>
        </p:nvSpPr>
        <p:spPr bwMode="auto">
          <a:xfrm flipV="1">
            <a:off x="2438400" y="26670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370" name="Line 210"/>
          <p:cNvSpPr>
            <a:spLocks noChangeShapeType="1"/>
          </p:cNvSpPr>
          <p:nvPr/>
        </p:nvSpPr>
        <p:spPr bwMode="auto">
          <a:xfrm>
            <a:off x="1828800" y="28194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371" name="Line 211"/>
          <p:cNvSpPr>
            <a:spLocks noChangeShapeType="1"/>
          </p:cNvSpPr>
          <p:nvPr/>
        </p:nvSpPr>
        <p:spPr bwMode="auto">
          <a:xfrm>
            <a:off x="3276600" y="2057400"/>
            <a:ext cx="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372" name="Line 212"/>
          <p:cNvSpPr>
            <a:spLocks noChangeShapeType="1"/>
          </p:cNvSpPr>
          <p:nvPr/>
        </p:nvSpPr>
        <p:spPr bwMode="auto">
          <a:xfrm>
            <a:off x="3352800" y="19812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373" name="Line 213"/>
          <p:cNvSpPr>
            <a:spLocks noChangeShapeType="1"/>
          </p:cNvSpPr>
          <p:nvPr/>
        </p:nvSpPr>
        <p:spPr bwMode="auto">
          <a:xfrm flipV="1">
            <a:off x="3352800" y="22098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374" name="Line 214"/>
          <p:cNvSpPr>
            <a:spLocks noChangeShapeType="1"/>
          </p:cNvSpPr>
          <p:nvPr/>
        </p:nvSpPr>
        <p:spPr bwMode="auto">
          <a:xfrm>
            <a:off x="2819400" y="2667000"/>
            <a:ext cx="76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375" name="Line 215"/>
          <p:cNvSpPr>
            <a:spLocks noChangeShapeType="1"/>
          </p:cNvSpPr>
          <p:nvPr/>
        </p:nvSpPr>
        <p:spPr bwMode="auto">
          <a:xfrm>
            <a:off x="2362200" y="2971800"/>
            <a:ext cx="1524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376" name="Line 216"/>
          <p:cNvSpPr>
            <a:spLocks noChangeShapeType="1"/>
          </p:cNvSpPr>
          <p:nvPr/>
        </p:nvSpPr>
        <p:spPr bwMode="auto">
          <a:xfrm>
            <a:off x="1752600" y="28194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377" name="Line 217"/>
          <p:cNvSpPr>
            <a:spLocks noChangeShapeType="1"/>
          </p:cNvSpPr>
          <p:nvPr/>
        </p:nvSpPr>
        <p:spPr bwMode="auto">
          <a:xfrm>
            <a:off x="1981200" y="3200400"/>
            <a:ext cx="5334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378" name="Line 218"/>
          <p:cNvSpPr>
            <a:spLocks noChangeShapeType="1"/>
          </p:cNvSpPr>
          <p:nvPr/>
        </p:nvSpPr>
        <p:spPr bwMode="auto">
          <a:xfrm flipV="1">
            <a:off x="1981200" y="28956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379" name="Oval 219"/>
          <p:cNvSpPr>
            <a:spLocks noChangeArrowheads="1"/>
          </p:cNvSpPr>
          <p:nvPr/>
        </p:nvSpPr>
        <p:spPr bwMode="auto">
          <a:xfrm>
            <a:off x="1828800" y="2362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380" name="Oval 220"/>
          <p:cNvSpPr>
            <a:spLocks noChangeArrowheads="1"/>
          </p:cNvSpPr>
          <p:nvPr/>
        </p:nvSpPr>
        <p:spPr bwMode="auto">
          <a:xfrm>
            <a:off x="2286000" y="2438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381" name="Oval 221"/>
          <p:cNvSpPr>
            <a:spLocks noChangeArrowheads="1"/>
          </p:cNvSpPr>
          <p:nvPr/>
        </p:nvSpPr>
        <p:spPr bwMode="auto">
          <a:xfrm>
            <a:off x="1676400" y="2743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382" name="Oval 222"/>
          <p:cNvSpPr>
            <a:spLocks noChangeArrowheads="1"/>
          </p:cNvSpPr>
          <p:nvPr/>
        </p:nvSpPr>
        <p:spPr bwMode="auto">
          <a:xfrm>
            <a:off x="27432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383" name="Oval 223"/>
          <p:cNvSpPr>
            <a:spLocks noChangeArrowheads="1"/>
          </p:cNvSpPr>
          <p:nvPr/>
        </p:nvSpPr>
        <p:spPr bwMode="auto">
          <a:xfrm>
            <a:off x="2819400" y="2133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384" name="Oval 224"/>
          <p:cNvSpPr>
            <a:spLocks noChangeArrowheads="1"/>
          </p:cNvSpPr>
          <p:nvPr/>
        </p:nvSpPr>
        <p:spPr bwMode="auto">
          <a:xfrm>
            <a:off x="3200400" y="1905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385" name="Oval 225"/>
          <p:cNvSpPr>
            <a:spLocks noChangeArrowheads="1"/>
          </p:cNvSpPr>
          <p:nvPr/>
        </p:nvSpPr>
        <p:spPr bwMode="auto">
          <a:xfrm>
            <a:off x="2743200" y="2514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386" name="Oval 226"/>
          <p:cNvSpPr>
            <a:spLocks noChangeArrowheads="1"/>
          </p:cNvSpPr>
          <p:nvPr/>
        </p:nvSpPr>
        <p:spPr bwMode="auto">
          <a:xfrm>
            <a:off x="2286000" y="2819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387" name="Oval 227"/>
          <p:cNvSpPr>
            <a:spLocks noChangeArrowheads="1"/>
          </p:cNvSpPr>
          <p:nvPr/>
        </p:nvSpPr>
        <p:spPr bwMode="auto">
          <a:xfrm>
            <a:off x="2819400" y="28956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388" name="Oval 228"/>
          <p:cNvSpPr>
            <a:spLocks noChangeArrowheads="1"/>
          </p:cNvSpPr>
          <p:nvPr/>
        </p:nvSpPr>
        <p:spPr bwMode="auto">
          <a:xfrm>
            <a:off x="3200400" y="2362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389" name="Oval 229"/>
          <p:cNvSpPr>
            <a:spLocks noChangeArrowheads="1"/>
          </p:cNvSpPr>
          <p:nvPr/>
        </p:nvSpPr>
        <p:spPr bwMode="auto">
          <a:xfrm>
            <a:off x="1905000" y="3124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390" name="Oval 230"/>
          <p:cNvSpPr>
            <a:spLocks noChangeArrowheads="1"/>
          </p:cNvSpPr>
          <p:nvPr/>
        </p:nvSpPr>
        <p:spPr bwMode="auto">
          <a:xfrm>
            <a:off x="24384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391" name="Oval 231"/>
          <p:cNvSpPr>
            <a:spLocks noChangeArrowheads="1"/>
          </p:cNvSpPr>
          <p:nvPr/>
        </p:nvSpPr>
        <p:spPr bwMode="auto">
          <a:xfrm>
            <a:off x="3276600" y="2743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392" name="Oval 232"/>
          <p:cNvSpPr>
            <a:spLocks noChangeArrowheads="1"/>
          </p:cNvSpPr>
          <p:nvPr/>
        </p:nvSpPr>
        <p:spPr bwMode="auto">
          <a:xfrm>
            <a:off x="3581400" y="2133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393" name="Oval 233"/>
          <p:cNvSpPr>
            <a:spLocks noChangeArrowheads="1"/>
          </p:cNvSpPr>
          <p:nvPr/>
        </p:nvSpPr>
        <p:spPr bwMode="auto">
          <a:xfrm>
            <a:off x="2362200" y="20574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394" name="Oval 234"/>
          <p:cNvSpPr>
            <a:spLocks noChangeArrowheads="1"/>
          </p:cNvSpPr>
          <p:nvPr/>
        </p:nvSpPr>
        <p:spPr bwMode="auto">
          <a:xfrm>
            <a:off x="4572000" y="1981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395" name="Oval 235"/>
          <p:cNvSpPr>
            <a:spLocks noChangeArrowheads="1"/>
          </p:cNvSpPr>
          <p:nvPr/>
        </p:nvSpPr>
        <p:spPr bwMode="auto">
          <a:xfrm>
            <a:off x="50292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396" name="Oval 236"/>
          <p:cNvSpPr>
            <a:spLocks noChangeArrowheads="1"/>
          </p:cNvSpPr>
          <p:nvPr/>
        </p:nvSpPr>
        <p:spPr bwMode="auto">
          <a:xfrm>
            <a:off x="5562600" y="1828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397" name="Oval 237"/>
          <p:cNvSpPr>
            <a:spLocks noChangeArrowheads="1"/>
          </p:cNvSpPr>
          <p:nvPr/>
        </p:nvSpPr>
        <p:spPr bwMode="auto">
          <a:xfrm>
            <a:off x="5181600" y="2209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398" name="Oval 238"/>
          <p:cNvSpPr>
            <a:spLocks noChangeArrowheads="1"/>
          </p:cNvSpPr>
          <p:nvPr/>
        </p:nvSpPr>
        <p:spPr bwMode="auto">
          <a:xfrm>
            <a:off x="4800600" y="2438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399" name="Oval 239"/>
          <p:cNvSpPr>
            <a:spLocks noChangeArrowheads="1"/>
          </p:cNvSpPr>
          <p:nvPr/>
        </p:nvSpPr>
        <p:spPr bwMode="auto">
          <a:xfrm>
            <a:off x="5257800" y="2667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00" name="Oval 240"/>
          <p:cNvSpPr>
            <a:spLocks noChangeArrowheads="1"/>
          </p:cNvSpPr>
          <p:nvPr/>
        </p:nvSpPr>
        <p:spPr bwMode="auto">
          <a:xfrm>
            <a:off x="5791200" y="2286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01" name="Oval 241"/>
          <p:cNvSpPr>
            <a:spLocks noChangeArrowheads="1"/>
          </p:cNvSpPr>
          <p:nvPr/>
        </p:nvSpPr>
        <p:spPr bwMode="auto">
          <a:xfrm>
            <a:off x="4724400" y="2971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02" name="Oval 242"/>
          <p:cNvSpPr>
            <a:spLocks noChangeArrowheads="1"/>
          </p:cNvSpPr>
          <p:nvPr/>
        </p:nvSpPr>
        <p:spPr bwMode="auto">
          <a:xfrm>
            <a:off x="5715000" y="2743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03" name="Oval 243"/>
          <p:cNvSpPr>
            <a:spLocks noChangeArrowheads="1"/>
          </p:cNvSpPr>
          <p:nvPr/>
        </p:nvSpPr>
        <p:spPr bwMode="auto">
          <a:xfrm>
            <a:off x="5105400" y="3048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04" name="Oval 244"/>
          <p:cNvSpPr>
            <a:spLocks noChangeArrowheads="1"/>
          </p:cNvSpPr>
          <p:nvPr/>
        </p:nvSpPr>
        <p:spPr bwMode="auto">
          <a:xfrm>
            <a:off x="6172200" y="1981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05" name="Oval 245"/>
          <p:cNvSpPr>
            <a:spLocks noChangeArrowheads="1"/>
          </p:cNvSpPr>
          <p:nvPr/>
        </p:nvSpPr>
        <p:spPr bwMode="auto">
          <a:xfrm>
            <a:off x="6248400" y="2438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06" name="Oval 246"/>
          <p:cNvSpPr>
            <a:spLocks noChangeArrowheads="1"/>
          </p:cNvSpPr>
          <p:nvPr/>
        </p:nvSpPr>
        <p:spPr bwMode="auto">
          <a:xfrm>
            <a:off x="6629400" y="2209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07" name="Oval 247"/>
          <p:cNvSpPr>
            <a:spLocks noChangeArrowheads="1"/>
          </p:cNvSpPr>
          <p:nvPr/>
        </p:nvSpPr>
        <p:spPr bwMode="auto">
          <a:xfrm>
            <a:off x="6172200" y="2819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08" name="Oval 248"/>
          <p:cNvSpPr>
            <a:spLocks noChangeArrowheads="1"/>
          </p:cNvSpPr>
          <p:nvPr/>
        </p:nvSpPr>
        <p:spPr bwMode="auto">
          <a:xfrm>
            <a:off x="5715000" y="3124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09" name="Oval 249"/>
          <p:cNvSpPr>
            <a:spLocks noChangeArrowheads="1"/>
          </p:cNvSpPr>
          <p:nvPr/>
        </p:nvSpPr>
        <p:spPr bwMode="auto">
          <a:xfrm>
            <a:off x="6248400" y="32004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10" name="Oval 250"/>
          <p:cNvSpPr>
            <a:spLocks noChangeArrowheads="1"/>
          </p:cNvSpPr>
          <p:nvPr/>
        </p:nvSpPr>
        <p:spPr bwMode="auto">
          <a:xfrm>
            <a:off x="4419600" y="2590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11" name="Oval 251"/>
          <p:cNvSpPr>
            <a:spLocks noChangeArrowheads="1"/>
          </p:cNvSpPr>
          <p:nvPr/>
        </p:nvSpPr>
        <p:spPr bwMode="auto">
          <a:xfrm>
            <a:off x="4343400" y="2209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12" name="Oval 252"/>
          <p:cNvSpPr>
            <a:spLocks noChangeArrowheads="1"/>
          </p:cNvSpPr>
          <p:nvPr/>
        </p:nvSpPr>
        <p:spPr bwMode="auto">
          <a:xfrm>
            <a:off x="6629400" y="2667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13" name="Oval 253"/>
          <p:cNvSpPr>
            <a:spLocks noChangeArrowheads="1"/>
          </p:cNvSpPr>
          <p:nvPr/>
        </p:nvSpPr>
        <p:spPr bwMode="auto">
          <a:xfrm>
            <a:off x="4876800" y="3352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14" name="Oval 254"/>
          <p:cNvSpPr>
            <a:spLocks noChangeArrowheads="1"/>
          </p:cNvSpPr>
          <p:nvPr/>
        </p:nvSpPr>
        <p:spPr bwMode="auto">
          <a:xfrm>
            <a:off x="5334000" y="3429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15" name="Oval 255"/>
          <p:cNvSpPr>
            <a:spLocks noChangeArrowheads="1"/>
          </p:cNvSpPr>
          <p:nvPr/>
        </p:nvSpPr>
        <p:spPr bwMode="auto">
          <a:xfrm>
            <a:off x="5867400" y="3505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16" name="Oval 256"/>
          <p:cNvSpPr>
            <a:spLocks noChangeArrowheads="1"/>
          </p:cNvSpPr>
          <p:nvPr/>
        </p:nvSpPr>
        <p:spPr bwMode="auto">
          <a:xfrm>
            <a:off x="6477000" y="3581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17" name="Oval 257"/>
          <p:cNvSpPr>
            <a:spLocks noChangeArrowheads="1"/>
          </p:cNvSpPr>
          <p:nvPr/>
        </p:nvSpPr>
        <p:spPr bwMode="auto">
          <a:xfrm>
            <a:off x="6705600" y="3048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18" name="Oval 258"/>
          <p:cNvSpPr>
            <a:spLocks noChangeArrowheads="1"/>
          </p:cNvSpPr>
          <p:nvPr/>
        </p:nvSpPr>
        <p:spPr bwMode="auto">
          <a:xfrm>
            <a:off x="7010400" y="24384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19" name="Oval 259"/>
          <p:cNvSpPr>
            <a:spLocks noChangeArrowheads="1"/>
          </p:cNvSpPr>
          <p:nvPr/>
        </p:nvSpPr>
        <p:spPr bwMode="auto">
          <a:xfrm>
            <a:off x="7162800" y="2819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20" name="Oval 260"/>
          <p:cNvSpPr>
            <a:spLocks noChangeArrowheads="1"/>
          </p:cNvSpPr>
          <p:nvPr/>
        </p:nvSpPr>
        <p:spPr bwMode="auto">
          <a:xfrm>
            <a:off x="6934200" y="3429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21" name="Oval 261"/>
          <p:cNvSpPr>
            <a:spLocks noChangeArrowheads="1"/>
          </p:cNvSpPr>
          <p:nvPr/>
        </p:nvSpPr>
        <p:spPr bwMode="auto">
          <a:xfrm>
            <a:off x="5562600" y="3810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22" name="Oval 262"/>
          <p:cNvSpPr>
            <a:spLocks noChangeArrowheads="1"/>
          </p:cNvSpPr>
          <p:nvPr/>
        </p:nvSpPr>
        <p:spPr bwMode="auto">
          <a:xfrm>
            <a:off x="5105400" y="3733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23" name="Oval 263"/>
          <p:cNvSpPr>
            <a:spLocks noChangeArrowheads="1"/>
          </p:cNvSpPr>
          <p:nvPr/>
        </p:nvSpPr>
        <p:spPr bwMode="auto">
          <a:xfrm>
            <a:off x="4267200" y="2971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24" name="Oval 264"/>
          <p:cNvSpPr>
            <a:spLocks noChangeArrowheads="1"/>
          </p:cNvSpPr>
          <p:nvPr/>
        </p:nvSpPr>
        <p:spPr bwMode="auto">
          <a:xfrm>
            <a:off x="4495800" y="3352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25" name="Oval 265"/>
          <p:cNvSpPr>
            <a:spLocks noChangeArrowheads="1"/>
          </p:cNvSpPr>
          <p:nvPr/>
        </p:nvSpPr>
        <p:spPr bwMode="auto">
          <a:xfrm>
            <a:off x="6172200" y="3733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26" name="Oval 266"/>
          <p:cNvSpPr>
            <a:spLocks noChangeArrowheads="1"/>
          </p:cNvSpPr>
          <p:nvPr/>
        </p:nvSpPr>
        <p:spPr bwMode="auto">
          <a:xfrm>
            <a:off x="5867400" y="396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27" name="Oval 267"/>
          <p:cNvSpPr>
            <a:spLocks noChangeArrowheads="1"/>
          </p:cNvSpPr>
          <p:nvPr/>
        </p:nvSpPr>
        <p:spPr bwMode="auto">
          <a:xfrm>
            <a:off x="7086600" y="3124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28" name="Oval 268"/>
          <p:cNvSpPr>
            <a:spLocks noChangeArrowheads="1"/>
          </p:cNvSpPr>
          <p:nvPr/>
        </p:nvSpPr>
        <p:spPr bwMode="auto">
          <a:xfrm>
            <a:off x="6858000" y="3810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29" name="Oval 269"/>
          <p:cNvSpPr>
            <a:spLocks noChangeArrowheads="1"/>
          </p:cNvSpPr>
          <p:nvPr/>
        </p:nvSpPr>
        <p:spPr bwMode="auto">
          <a:xfrm>
            <a:off x="6477000" y="3886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30" name="Oval 270"/>
          <p:cNvSpPr>
            <a:spLocks noChangeArrowheads="1"/>
          </p:cNvSpPr>
          <p:nvPr/>
        </p:nvSpPr>
        <p:spPr bwMode="auto">
          <a:xfrm>
            <a:off x="5029200" y="4038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31" name="Oval 271"/>
          <p:cNvSpPr>
            <a:spLocks noChangeArrowheads="1"/>
          </p:cNvSpPr>
          <p:nvPr/>
        </p:nvSpPr>
        <p:spPr bwMode="auto">
          <a:xfrm>
            <a:off x="5562600" y="4191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32" name="Oval 272"/>
          <p:cNvSpPr>
            <a:spLocks noChangeArrowheads="1"/>
          </p:cNvSpPr>
          <p:nvPr/>
        </p:nvSpPr>
        <p:spPr bwMode="auto">
          <a:xfrm>
            <a:off x="5181600" y="4572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33" name="Oval 273"/>
          <p:cNvSpPr>
            <a:spLocks noChangeArrowheads="1"/>
          </p:cNvSpPr>
          <p:nvPr/>
        </p:nvSpPr>
        <p:spPr bwMode="auto">
          <a:xfrm>
            <a:off x="5334000" y="4953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34" name="Oval 274"/>
          <p:cNvSpPr>
            <a:spLocks noChangeArrowheads="1"/>
          </p:cNvSpPr>
          <p:nvPr/>
        </p:nvSpPr>
        <p:spPr bwMode="auto">
          <a:xfrm>
            <a:off x="5791200" y="4648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35" name="Oval 275"/>
          <p:cNvSpPr>
            <a:spLocks noChangeArrowheads="1"/>
          </p:cNvSpPr>
          <p:nvPr/>
        </p:nvSpPr>
        <p:spPr bwMode="auto">
          <a:xfrm>
            <a:off x="5715000" y="5105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36" name="Oval 276"/>
          <p:cNvSpPr>
            <a:spLocks noChangeArrowheads="1"/>
          </p:cNvSpPr>
          <p:nvPr/>
        </p:nvSpPr>
        <p:spPr bwMode="auto">
          <a:xfrm>
            <a:off x="6172200" y="43434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37" name="Oval 277"/>
          <p:cNvSpPr>
            <a:spLocks noChangeArrowheads="1"/>
          </p:cNvSpPr>
          <p:nvPr/>
        </p:nvSpPr>
        <p:spPr bwMode="auto">
          <a:xfrm>
            <a:off x="6248400" y="4800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38" name="Oval 278"/>
          <p:cNvSpPr>
            <a:spLocks noChangeArrowheads="1"/>
          </p:cNvSpPr>
          <p:nvPr/>
        </p:nvSpPr>
        <p:spPr bwMode="auto">
          <a:xfrm>
            <a:off x="6629400" y="4572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39" name="Oval 279"/>
          <p:cNvSpPr>
            <a:spLocks noChangeArrowheads="1"/>
          </p:cNvSpPr>
          <p:nvPr/>
        </p:nvSpPr>
        <p:spPr bwMode="auto">
          <a:xfrm>
            <a:off x="6172200" y="5181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40" name="Oval 280"/>
          <p:cNvSpPr>
            <a:spLocks noChangeArrowheads="1"/>
          </p:cNvSpPr>
          <p:nvPr/>
        </p:nvSpPr>
        <p:spPr bwMode="auto">
          <a:xfrm>
            <a:off x="6629400" y="5029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41" name="Oval 281"/>
          <p:cNvSpPr>
            <a:spLocks noChangeArrowheads="1"/>
          </p:cNvSpPr>
          <p:nvPr/>
        </p:nvSpPr>
        <p:spPr bwMode="auto">
          <a:xfrm>
            <a:off x="4114800" y="3352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42" name="Oval 282"/>
          <p:cNvSpPr>
            <a:spLocks noChangeArrowheads="1"/>
          </p:cNvSpPr>
          <p:nvPr/>
        </p:nvSpPr>
        <p:spPr bwMode="auto">
          <a:xfrm>
            <a:off x="3962400" y="2209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43" name="Oval 283"/>
          <p:cNvSpPr>
            <a:spLocks noChangeArrowheads="1"/>
          </p:cNvSpPr>
          <p:nvPr/>
        </p:nvSpPr>
        <p:spPr bwMode="auto">
          <a:xfrm>
            <a:off x="6553200" y="4191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44" name="Oval 284"/>
          <p:cNvSpPr>
            <a:spLocks noChangeArrowheads="1"/>
          </p:cNvSpPr>
          <p:nvPr/>
        </p:nvSpPr>
        <p:spPr bwMode="auto">
          <a:xfrm>
            <a:off x="4953000" y="4343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45" name="Oval 285"/>
          <p:cNvSpPr>
            <a:spLocks noChangeArrowheads="1"/>
          </p:cNvSpPr>
          <p:nvPr/>
        </p:nvSpPr>
        <p:spPr bwMode="auto">
          <a:xfrm>
            <a:off x="5486400" y="4495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46" name="Oval 286"/>
          <p:cNvSpPr>
            <a:spLocks noChangeArrowheads="1"/>
          </p:cNvSpPr>
          <p:nvPr/>
        </p:nvSpPr>
        <p:spPr bwMode="auto">
          <a:xfrm>
            <a:off x="2133600" y="3505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47" name="Oval 287"/>
          <p:cNvSpPr>
            <a:spLocks noChangeArrowheads="1"/>
          </p:cNvSpPr>
          <p:nvPr/>
        </p:nvSpPr>
        <p:spPr bwMode="auto">
          <a:xfrm>
            <a:off x="1676400" y="3429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48" name="Oval 288"/>
          <p:cNvSpPr>
            <a:spLocks noChangeArrowheads="1"/>
          </p:cNvSpPr>
          <p:nvPr/>
        </p:nvSpPr>
        <p:spPr bwMode="auto">
          <a:xfrm>
            <a:off x="2438400" y="3657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49" name="Oval 289"/>
          <p:cNvSpPr>
            <a:spLocks noChangeArrowheads="1"/>
          </p:cNvSpPr>
          <p:nvPr/>
        </p:nvSpPr>
        <p:spPr bwMode="auto">
          <a:xfrm>
            <a:off x="1828800" y="3810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50" name="Oval 290"/>
          <p:cNvSpPr>
            <a:spLocks noChangeArrowheads="1"/>
          </p:cNvSpPr>
          <p:nvPr/>
        </p:nvSpPr>
        <p:spPr bwMode="auto">
          <a:xfrm>
            <a:off x="3048000" y="3581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51" name="Oval 291"/>
          <p:cNvSpPr>
            <a:spLocks noChangeArrowheads="1"/>
          </p:cNvSpPr>
          <p:nvPr/>
        </p:nvSpPr>
        <p:spPr bwMode="auto">
          <a:xfrm>
            <a:off x="2286000" y="4038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52" name="Oval 292"/>
          <p:cNvSpPr>
            <a:spLocks noChangeArrowheads="1"/>
          </p:cNvSpPr>
          <p:nvPr/>
        </p:nvSpPr>
        <p:spPr bwMode="auto">
          <a:xfrm>
            <a:off x="3352800" y="3810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53" name="Oval 293"/>
          <p:cNvSpPr>
            <a:spLocks noChangeArrowheads="1"/>
          </p:cNvSpPr>
          <p:nvPr/>
        </p:nvSpPr>
        <p:spPr bwMode="auto">
          <a:xfrm>
            <a:off x="2895600" y="4114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54" name="Oval 294"/>
          <p:cNvSpPr>
            <a:spLocks noChangeArrowheads="1"/>
          </p:cNvSpPr>
          <p:nvPr/>
        </p:nvSpPr>
        <p:spPr bwMode="auto">
          <a:xfrm>
            <a:off x="3429000" y="4191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55" name="Oval 295"/>
          <p:cNvSpPr>
            <a:spLocks noChangeArrowheads="1"/>
          </p:cNvSpPr>
          <p:nvPr/>
        </p:nvSpPr>
        <p:spPr bwMode="auto">
          <a:xfrm>
            <a:off x="2514600" y="4419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56" name="Oval 296"/>
          <p:cNvSpPr>
            <a:spLocks noChangeArrowheads="1"/>
          </p:cNvSpPr>
          <p:nvPr/>
        </p:nvSpPr>
        <p:spPr bwMode="auto">
          <a:xfrm>
            <a:off x="3048000" y="4495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57" name="Oval 297"/>
          <p:cNvSpPr>
            <a:spLocks noChangeArrowheads="1"/>
          </p:cNvSpPr>
          <p:nvPr/>
        </p:nvSpPr>
        <p:spPr bwMode="auto">
          <a:xfrm>
            <a:off x="3657600" y="4572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58" name="Oval 298"/>
          <p:cNvSpPr>
            <a:spLocks noChangeArrowheads="1"/>
          </p:cNvSpPr>
          <p:nvPr/>
        </p:nvSpPr>
        <p:spPr bwMode="auto">
          <a:xfrm>
            <a:off x="2743200" y="4800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59" name="Oval 299"/>
          <p:cNvSpPr>
            <a:spLocks noChangeArrowheads="1"/>
          </p:cNvSpPr>
          <p:nvPr/>
        </p:nvSpPr>
        <p:spPr bwMode="auto">
          <a:xfrm>
            <a:off x="3352800" y="4724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60" name="Oval 300"/>
          <p:cNvSpPr>
            <a:spLocks noChangeArrowheads="1"/>
          </p:cNvSpPr>
          <p:nvPr/>
        </p:nvSpPr>
        <p:spPr bwMode="auto">
          <a:xfrm>
            <a:off x="3048000" y="4876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61" name="Oval 301"/>
          <p:cNvSpPr>
            <a:spLocks noChangeArrowheads="1"/>
          </p:cNvSpPr>
          <p:nvPr/>
        </p:nvSpPr>
        <p:spPr bwMode="auto">
          <a:xfrm>
            <a:off x="2743200" y="3810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62" name="Oval 302"/>
          <p:cNvSpPr>
            <a:spLocks noChangeArrowheads="1"/>
          </p:cNvSpPr>
          <p:nvPr/>
        </p:nvSpPr>
        <p:spPr bwMode="auto">
          <a:xfrm>
            <a:off x="3886200" y="3733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63" name="Oval 303"/>
          <p:cNvSpPr>
            <a:spLocks noChangeArrowheads="1"/>
          </p:cNvSpPr>
          <p:nvPr/>
        </p:nvSpPr>
        <p:spPr bwMode="auto">
          <a:xfrm>
            <a:off x="3810000" y="4114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64" name="Oval 304"/>
          <p:cNvSpPr>
            <a:spLocks noChangeArrowheads="1"/>
          </p:cNvSpPr>
          <p:nvPr/>
        </p:nvSpPr>
        <p:spPr bwMode="auto">
          <a:xfrm>
            <a:off x="4724400" y="3733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65" name="Oval 305"/>
          <p:cNvSpPr>
            <a:spLocks noChangeArrowheads="1"/>
          </p:cNvSpPr>
          <p:nvPr/>
        </p:nvSpPr>
        <p:spPr bwMode="auto">
          <a:xfrm>
            <a:off x="4267200" y="3657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66" name="Oval 306"/>
          <p:cNvSpPr>
            <a:spLocks noChangeArrowheads="1"/>
          </p:cNvSpPr>
          <p:nvPr/>
        </p:nvSpPr>
        <p:spPr bwMode="auto">
          <a:xfrm>
            <a:off x="4572000" y="43434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67" name="Oval 307"/>
          <p:cNvSpPr>
            <a:spLocks noChangeArrowheads="1"/>
          </p:cNvSpPr>
          <p:nvPr/>
        </p:nvSpPr>
        <p:spPr bwMode="auto">
          <a:xfrm>
            <a:off x="4419600" y="396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68" name="Oval 308"/>
          <p:cNvSpPr>
            <a:spLocks noChangeArrowheads="1"/>
          </p:cNvSpPr>
          <p:nvPr/>
        </p:nvSpPr>
        <p:spPr bwMode="auto">
          <a:xfrm>
            <a:off x="4191000" y="4114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69" name="Oval 309"/>
          <p:cNvSpPr>
            <a:spLocks noChangeArrowheads="1"/>
          </p:cNvSpPr>
          <p:nvPr/>
        </p:nvSpPr>
        <p:spPr bwMode="auto">
          <a:xfrm>
            <a:off x="3962400" y="4419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70" name="Oval 310"/>
          <p:cNvSpPr>
            <a:spLocks noChangeArrowheads="1"/>
          </p:cNvSpPr>
          <p:nvPr/>
        </p:nvSpPr>
        <p:spPr bwMode="auto">
          <a:xfrm>
            <a:off x="3048000" y="3276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71" name="Oval 311"/>
          <p:cNvSpPr>
            <a:spLocks noChangeArrowheads="1"/>
          </p:cNvSpPr>
          <p:nvPr/>
        </p:nvSpPr>
        <p:spPr bwMode="auto">
          <a:xfrm>
            <a:off x="3733800" y="2514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72" name="Oval 312"/>
          <p:cNvSpPr>
            <a:spLocks noChangeArrowheads="1"/>
          </p:cNvSpPr>
          <p:nvPr/>
        </p:nvSpPr>
        <p:spPr bwMode="auto">
          <a:xfrm>
            <a:off x="3505200" y="3124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73" name="Oval 313"/>
          <p:cNvSpPr>
            <a:spLocks noChangeArrowheads="1"/>
          </p:cNvSpPr>
          <p:nvPr/>
        </p:nvSpPr>
        <p:spPr bwMode="auto">
          <a:xfrm>
            <a:off x="3657600" y="2819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74" name="Oval 314"/>
          <p:cNvSpPr>
            <a:spLocks noChangeArrowheads="1"/>
          </p:cNvSpPr>
          <p:nvPr/>
        </p:nvSpPr>
        <p:spPr bwMode="auto">
          <a:xfrm>
            <a:off x="3886200" y="31242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75" name="Oval 315"/>
          <p:cNvSpPr>
            <a:spLocks noChangeArrowheads="1"/>
          </p:cNvSpPr>
          <p:nvPr/>
        </p:nvSpPr>
        <p:spPr bwMode="auto">
          <a:xfrm>
            <a:off x="4038600" y="2667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76" name="Oval 316"/>
          <p:cNvSpPr>
            <a:spLocks noChangeArrowheads="1"/>
          </p:cNvSpPr>
          <p:nvPr/>
        </p:nvSpPr>
        <p:spPr bwMode="auto">
          <a:xfrm>
            <a:off x="2743200" y="3429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77" name="Oval 317"/>
          <p:cNvSpPr>
            <a:spLocks noChangeArrowheads="1"/>
          </p:cNvSpPr>
          <p:nvPr/>
        </p:nvSpPr>
        <p:spPr bwMode="auto">
          <a:xfrm>
            <a:off x="3429000" y="3505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78" name="Oval 318"/>
          <p:cNvSpPr>
            <a:spLocks noChangeArrowheads="1"/>
          </p:cNvSpPr>
          <p:nvPr/>
        </p:nvSpPr>
        <p:spPr bwMode="auto">
          <a:xfrm>
            <a:off x="3733800" y="3429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79" name="Oval 319"/>
          <p:cNvSpPr>
            <a:spLocks noChangeArrowheads="1"/>
          </p:cNvSpPr>
          <p:nvPr/>
        </p:nvSpPr>
        <p:spPr bwMode="auto">
          <a:xfrm>
            <a:off x="3429000" y="3505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80" name="Line 320"/>
          <p:cNvSpPr>
            <a:spLocks noChangeShapeType="1"/>
          </p:cNvSpPr>
          <p:nvPr/>
        </p:nvSpPr>
        <p:spPr bwMode="auto">
          <a:xfrm>
            <a:off x="2895600" y="2971800"/>
            <a:ext cx="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481" name="Oval 321"/>
          <p:cNvSpPr>
            <a:spLocks noChangeArrowheads="1"/>
          </p:cNvSpPr>
          <p:nvPr/>
        </p:nvSpPr>
        <p:spPr bwMode="auto">
          <a:xfrm>
            <a:off x="5257800" y="4267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82" name="Freeform 322"/>
          <p:cNvSpPr>
            <a:spLocks/>
          </p:cNvSpPr>
          <p:nvPr/>
        </p:nvSpPr>
        <p:spPr bwMode="auto">
          <a:xfrm>
            <a:off x="2846388" y="3082925"/>
            <a:ext cx="274637" cy="254000"/>
          </a:xfrm>
          <a:custGeom>
            <a:avLst/>
            <a:gdLst>
              <a:gd name="T0" fmla="*/ 435985488 w 173"/>
              <a:gd name="T1" fmla="*/ 403224945 h 160"/>
              <a:gd name="T2" fmla="*/ 254534534 w 173"/>
              <a:gd name="T3" fmla="*/ 357862150 h 160"/>
              <a:gd name="T4" fmla="*/ 209171820 w 173"/>
              <a:gd name="T5" fmla="*/ 342741218 h 160"/>
              <a:gd name="T6" fmla="*/ 120967287 w 173"/>
              <a:gd name="T7" fmla="*/ 284776853 h 160"/>
              <a:gd name="T8" fmla="*/ 0 w 173"/>
              <a:gd name="T9" fmla="*/ 0 h 1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3"/>
              <a:gd name="T16" fmla="*/ 0 h 160"/>
              <a:gd name="T17" fmla="*/ 173 w 173"/>
              <a:gd name="T18" fmla="*/ 160 h 1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3" h="160">
                <a:moveTo>
                  <a:pt x="173" y="160"/>
                </a:moveTo>
                <a:cubicBezTo>
                  <a:pt x="125" y="152"/>
                  <a:pt x="149" y="158"/>
                  <a:pt x="101" y="142"/>
                </a:cubicBezTo>
                <a:cubicBezTo>
                  <a:pt x="95" y="140"/>
                  <a:pt x="83" y="136"/>
                  <a:pt x="83" y="136"/>
                </a:cubicBezTo>
                <a:cubicBezTo>
                  <a:pt x="72" y="128"/>
                  <a:pt x="57" y="123"/>
                  <a:pt x="48" y="113"/>
                </a:cubicBezTo>
                <a:cubicBezTo>
                  <a:pt x="27" y="89"/>
                  <a:pt x="0" y="32"/>
                  <a:pt x="0" y="0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 type="none" w="med" len="med"/>
            <a:tailEnd type="triangl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483" name="Freeform 323"/>
          <p:cNvSpPr>
            <a:spLocks/>
          </p:cNvSpPr>
          <p:nvPr/>
        </p:nvSpPr>
        <p:spPr bwMode="auto">
          <a:xfrm>
            <a:off x="2932113" y="2800350"/>
            <a:ext cx="952500" cy="366713"/>
          </a:xfrm>
          <a:custGeom>
            <a:avLst/>
            <a:gdLst>
              <a:gd name="T0" fmla="*/ 0 w 600"/>
              <a:gd name="T1" fmla="*/ 163811180 h 231"/>
              <a:gd name="T2" fmla="*/ 463708760 w 600"/>
              <a:gd name="T3" fmla="*/ 0 h 231"/>
              <a:gd name="T4" fmla="*/ 791328939 w 600"/>
              <a:gd name="T5" fmla="*/ 15120960 h 231"/>
              <a:gd name="T6" fmla="*/ 1030743090 w 600"/>
              <a:gd name="T7" fmla="*/ 42843509 h 231"/>
              <a:gd name="T8" fmla="*/ 1121468678 w 600"/>
              <a:gd name="T9" fmla="*/ 73085430 h 231"/>
              <a:gd name="T10" fmla="*/ 1166831472 w 600"/>
              <a:gd name="T11" fmla="*/ 88206384 h 231"/>
              <a:gd name="T12" fmla="*/ 1421367944 w 600"/>
              <a:gd name="T13" fmla="*/ 478830412 h 231"/>
              <a:gd name="T14" fmla="*/ 1512093532 w 600"/>
              <a:gd name="T15" fmla="*/ 582157726 h 23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0"/>
              <a:gd name="T25" fmla="*/ 0 h 231"/>
              <a:gd name="T26" fmla="*/ 600 w 600"/>
              <a:gd name="T27" fmla="*/ 231 h 23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0" h="231">
                <a:moveTo>
                  <a:pt x="0" y="65"/>
                </a:moveTo>
                <a:cubicBezTo>
                  <a:pt x="62" y="23"/>
                  <a:pt x="109" y="8"/>
                  <a:pt x="184" y="0"/>
                </a:cubicBezTo>
                <a:cubicBezTo>
                  <a:pt x="241" y="14"/>
                  <a:pt x="233" y="11"/>
                  <a:pt x="314" y="6"/>
                </a:cubicBezTo>
                <a:cubicBezTo>
                  <a:pt x="344" y="9"/>
                  <a:pt x="379" y="8"/>
                  <a:pt x="409" y="17"/>
                </a:cubicBezTo>
                <a:cubicBezTo>
                  <a:pt x="421" y="21"/>
                  <a:pt x="433" y="25"/>
                  <a:pt x="445" y="29"/>
                </a:cubicBezTo>
                <a:cubicBezTo>
                  <a:pt x="451" y="31"/>
                  <a:pt x="463" y="35"/>
                  <a:pt x="463" y="35"/>
                </a:cubicBezTo>
                <a:cubicBezTo>
                  <a:pt x="494" y="81"/>
                  <a:pt x="520" y="160"/>
                  <a:pt x="564" y="190"/>
                </a:cubicBezTo>
                <a:cubicBezTo>
                  <a:pt x="576" y="206"/>
                  <a:pt x="591" y="214"/>
                  <a:pt x="600" y="231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 type="none" w="med" len="med"/>
            <a:tailEnd type="triangl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484" name="Freeform 324"/>
          <p:cNvSpPr>
            <a:spLocks/>
          </p:cNvSpPr>
          <p:nvPr/>
        </p:nvSpPr>
        <p:spPr bwMode="auto">
          <a:xfrm>
            <a:off x="2525713" y="2092325"/>
            <a:ext cx="1589087" cy="1103313"/>
          </a:xfrm>
          <a:custGeom>
            <a:avLst/>
            <a:gdLst>
              <a:gd name="T0" fmla="*/ 2147483647 w 1001"/>
              <a:gd name="T1" fmla="*/ 1751510360 h 695"/>
              <a:gd name="T2" fmla="*/ 2147483647 w 1001"/>
              <a:gd name="T3" fmla="*/ 1139111138 h 695"/>
              <a:gd name="T4" fmla="*/ 2147483647 w 1001"/>
              <a:gd name="T5" fmla="*/ 1018143626 h 695"/>
              <a:gd name="T6" fmla="*/ 2147483647 w 1001"/>
              <a:gd name="T7" fmla="*/ 839213307 h 695"/>
              <a:gd name="T8" fmla="*/ 2096769623 w 1001"/>
              <a:gd name="T9" fmla="*/ 793850292 h 695"/>
              <a:gd name="T10" fmla="*/ 1990923119 w 1001"/>
              <a:gd name="T11" fmla="*/ 660281203 h 695"/>
              <a:gd name="T12" fmla="*/ 1930439403 w 1001"/>
              <a:gd name="T13" fmla="*/ 524192752 h 695"/>
              <a:gd name="T14" fmla="*/ 1766628545 w 1001"/>
              <a:gd name="T15" fmla="*/ 224294822 h 695"/>
              <a:gd name="T16" fmla="*/ 1602818877 w 1001"/>
              <a:gd name="T17" fmla="*/ 269657639 h 695"/>
              <a:gd name="T18" fmla="*/ 1466730515 w 1001"/>
              <a:gd name="T19" fmla="*/ 360383273 h 695"/>
              <a:gd name="T20" fmla="*/ 1466730515 w 1001"/>
              <a:gd name="T21" fmla="*/ 360383273 h 695"/>
              <a:gd name="T22" fmla="*/ 1287798728 w 1001"/>
              <a:gd name="T23" fmla="*/ 448588057 h 695"/>
              <a:gd name="T24" fmla="*/ 1154231315 w 1001"/>
              <a:gd name="T25" fmla="*/ 524192752 h 695"/>
              <a:gd name="T26" fmla="*/ 957659237 w 1001"/>
              <a:gd name="T27" fmla="*/ 433467118 h 695"/>
              <a:gd name="T28" fmla="*/ 824090038 w 1001"/>
              <a:gd name="T29" fmla="*/ 390625152 h 695"/>
              <a:gd name="T30" fmla="*/ 733364464 w 1001"/>
              <a:gd name="T31" fmla="*/ 330141395 h 695"/>
              <a:gd name="T32" fmla="*/ 690522625 w 1001"/>
              <a:gd name="T33" fmla="*/ 299899517 h 695"/>
              <a:gd name="T34" fmla="*/ 645159838 w 1001"/>
              <a:gd name="T35" fmla="*/ 284778578 h 695"/>
              <a:gd name="T36" fmla="*/ 554434264 w 1001"/>
              <a:gd name="T37" fmla="*/ 224294822 h 695"/>
              <a:gd name="T38" fmla="*/ 224293086 w 1001"/>
              <a:gd name="T39" fmla="*/ 90725659 h 695"/>
              <a:gd name="T40" fmla="*/ 136088411 w 1001"/>
              <a:gd name="T41" fmla="*/ 60483781 h 695"/>
              <a:gd name="T42" fmla="*/ 90725599 w 1001"/>
              <a:gd name="T43" fmla="*/ 30241890 h 695"/>
              <a:gd name="T44" fmla="*/ 0 w 1001"/>
              <a:gd name="T45" fmla="*/ 0 h 695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001"/>
              <a:gd name="T70" fmla="*/ 0 h 695"/>
              <a:gd name="T71" fmla="*/ 1001 w 1001"/>
              <a:gd name="T72" fmla="*/ 695 h 695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001" h="695">
                <a:moveTo>
                  <a:pt x="897" y="695"/>
                </a:moveTo>
                <a:cubicBezTo>
                  <a:pt x="908" y="616"/>
                  <a:pt x="946" y="517"/>
                  <a:pt x="992" y="452"/>
                </a:cubicBezTo>
                <a:cubicBezTo>
                  <a:pt x="1001" y="425"/>
                  <a:pt x="990" y="419"/>
                  <a:pt x="968" y="404"/>
                </a:cubicBezTo>
                <a:cubicBezTo>
                  <a:pt x="947" y="372"/>
                  <a:pt x="904" y="345"/>
                  <a:pt x="867" y="333"/>
                </a:cubicBezTo>
                <a:cubicBezTo>
                  <a:pt x="856" y="325"/>
                  <a:pt x="842" y="323"/>
                  <a:pt x="832" y="315"/>
                </a:cubicBezTo>
                <a:cubicBezTo>
                  <a:pt x="817" y="303"/>
                  <a:pt x="801" y="278"/>
                  <a:pt x="790" y="262"/>
                </a:cubicBezTo>
                <a:cubicBezTo>
                  <a:pt x="783" y="242"/>
                  <a:pt x="772" y="228"/>
                  <a:pt x="766" y="208"/>
                </a:cubicBezTo>
                <a:cubicBezTo>
                  <a:pt x="752" y="162"/>
                  <a:pt x="743" y="117"/>
                  <a:pt x="701" y="89"/>
                </a:cubicBezTo>
                <a:cubicBezTo>
                  <a:pt x="659" y="97"/>
                  <a:pt x="681" y="92"/>
                  <a:pt x="636" y="107"/>
                </a:cubicBezTo>
                <a:lnTo>
                  <a:pt x="582" y="143"/>
                </a:lnTo>
                <a:cubicBezTo>
                  <a:pt x="582" y="143"/>
                  <a:pt x="582" y="143"/>
                  <a:pt x="582" y="143"/>
                </a:cubicBezTo>
                <a:cubicBezTo>
                  <a:pt x="558" y="151"/>
                  <a:pt x="533" y="166"/>
                  <a:pt x="511" y="178"/>
                </a:cubicBezTo>
                <a:cubicBezTo>
                  <a:pt x="448" y="213"/>
                  <a:pt x="498" y="194"/>
                  <a:pt x="458" y="208"/>
                </a:cubicBezTo>
                <a:cubicBezTo>
                  <a:pt x="424" y="199"/>
                  <a:pt x="411" y="193"/>
                  <a:pt x="380" y="172"/>
                </a:cubicBezTo>
                <a:cubicBezTo>
                  <a:pt x="365" y="162"/>
                  <a:pt x="342" y="165"/>
                  <a:pt x="327" y="155"/>
                </a:cubicBezTo>
                <a:cubicBezTo>
                  <a:pt x="315" y="147"/>
                  <a:pt x="303" y="139"/>
                  <a:pt x="291" y="131"/>
                </a:cubicBezTo>
                <a:cubicBezTo>
                  <a:pt x="285" y="127"/>
                  <a:pt x="281" y="121"/>
                  <a:pt x="274" y="119"/>
                </a:cubicBezTo>
                <a:cubicBezTo>
                  <a:pt x="268" y="117"/>
                  <a:pt x="262" y="116"/>
                  <a:pt x="256" y="113"/>
                </a:cubicBezTo>
                <a:cubicBezTo>
                  <a:pt x="243" y="106"/>
                  <a:pt x="220" y="89"/>
                  <a:pt x="220" y="89"/>
                </a:cubicBezTo>
                <a:cubicBezTo>
                  <a:pt x="194" y="52"/>
                  <a:pt x="131" y="48"/>
                  <a:pt x="89" y="36"/>
                </a:cubicBezTo>
                <a:cubicBezTo>
                  <a:pt x="77" y="33"/>
                  <a:pt x="64" y="31"/>
                  <a:pt x="54" y="24"/>
                </a:cubicBezTo>
                <a:cubicBezTo>
                  <a:pt x="48" y="20"/>
                  <a:pt x="43" y="15"/>
                  <a:pt x="36" y="12"/>
                </a:cubicBezTo>
                <a:cubicBezTo>
                  <a:pt x="24" y="7"/>
                  <a:pt x="0" y="0"/>
                  <a:pt x="0" y="0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 type="none" w="med" len="med"/>
            <a:tailEnd type="triangl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485" name="Freeform 325"/>
          <p:cNvSpPr>
            <a:spLocks/>
          </p:cNvSpPr>
          <p:nvPr/>
        </p:nvSpPr>
        <p:spPr bwMode="auto">
          <a:xfrm>
            <a:off x="1809750" y="2139950"/>
            <a:ext cx="2743200" cy="2836863"/>
          </a:xfrm>
          <a:custGeom>
            <a:avLst/>
            <a:gdLst>
              <a:gd name="T0" fmla="*/ 987901368 w 1728"/>
              <a:gd name="T1" fmla="*/ 0 h 1787"/>
              <a:gd name="T2" fmla="*/ 672882521 w 1728"/>
              <a:gd name="T3" fmla="*/ 178931920 h 1787"/>
              <a:gd name="T4" fmla="*/ 448587884 w 1728"/>
              <a:gd name="T5" fmla="*/ 299899458 h 1787"/>
              <a:gd name="T6" fmla="*/ 360383135 w 1728"/>
              <a:gd name="T7" fmla="*/ 357862252 h 1787"/>
              <a:gd name="T8" fmla="*/ 315018748 w 1728"/>
              <a:gd name="T9" fmla="*/ 388104124 h 1787"/>
              <a:gd name="T10" fmla="*/ 163810953 w 1728"/>
              <a:gd name="T11" fmla="*/ 539313584 h 1787"/>
              <a:gd name="T12" fmla="*/ 136088449 w 1728"/>
              <a:gd name="T13" fmla="*/ 584676392 h 1787"/>
              <a:gd name="T14" fmla="*/ 90725624 w 1728"/>
              <a:gd name="T15" fmla="*/ 612398902 h 1787"/>
              <a:gd name="T16" fmla="*/ 45362812 w 1728"/>
              <a:gd name="T17" fmla="*/ 748487326 h 1787"/>
              <a:gd name="T18" fmla="*/ 15120939 w 1728"/>
              <a:gd name="T19" fmla="*/ 836692191 h 1787"/>
              <a:gd name="T20" fmla="*/ 0 w 1728"/>
              <a:gd name="T21" fmla="*/ 882054999 h 1787"/>
              <a:gd name="T22" fmla="*/ 105846582 w 1728"/>
              <a:gd name="T23" fmla="*/ 1257559037 h 1787"/>
              <a:gd name="T24" fmla="*/ 269657536 w 1728"/>
              <a:gd name="T25" fmla="*/ 1557456808 h 1787"/>
              <a:gd name="T26" fmla="*/ 330141268 w 1728"/>
              <a:gd name="T27" fmla="*/ 1691026267 h 1787"/>
              <a:gd name="T28" fmla="*/ 136088449 w 1728"/>
              <a:gd name="T29" fmla="*/ 2021165910 h 1787"/>
              <a:gd name="T30" fmla="*/ 0 w 1728"/>
              <a:gd name="T31" fmla="*/ 2147483647 h 1787"/>
              <a:gd name="T32" fmla="*/ 75604691 w 1728"/>
              <a:gd name="T33" fmla="*/ 2147483647 h 1787"/>
              <a:gd name="T34" fmla="*/ 105846582 w 1728"/>
              <a:gd name="T35" fmla="*/ 2147483647 h 1787"/>
              <a:gd name="T36" fmla="*/ 136088449 w 1728"/>
              <a:gd name="T37" fmla="*/ 2147483647 h 1787"/>
              <a:gd name="T38" fmla="*/ 315018748 w 1728"/>
              <a:gd name="T39" fmla="*/ 2147483647 h 1787"/>
              <a:gd name="T40" fmla="*/ 448587884 w 1728"/>
              <a:gd name="T41" fmla="*/ 2147483647 h 1787"/>
              <a:gd name="T42" fmla="*/ 657761588 w 1728"/>
              <a:gd name="T43" fmla="*/ 2147483647 h 1787"/>
              <a:gd name="T44" fmla="*/ 748487187 w 1728"/>
              <a:gd name="T45" fmla="*/ 2147483647 h 1787"/>
              <a:gd name="T46" fmla="*/ 808970920 w 1728"/>
              <a:gd name="T47" fmla="*/ 2147483647 h 1787"/>
              <a:gd name="T48" fmla="*/ 824091853 w 1728"/>
              <a:gd name="T49" fmla="*/ 2147483647 h 1787"/>
              <a:gd name="T50" fmla="*/ 927417635 w 1728"/>
              <a:gd name="T51" fmla="*/ 2147483647 h 1787"/>
              <a:gd name="T52" fmla="*/ 957659501 w 1728"/>
              <a:gd name="T53" fmla="*/ 2147483647 h 1787"/>
              <a:gd name="T54" fmla="*/ 1003022301 w 1728"/>
              <a:gd name="T55" fmla="*/ 2147483647 h 1787"/>
              <a:gd name="T56" fmla="*/ 1108868834 w 1728"/>
              <a:gd name="T57" fmla="*/ 2147483647 h 1787"/>
              <a:gd name="T58" fmla="*/ 1166831617 w 1728"/>
              <a:gd name="T59" fmla="*/ 2147483647 h 1787"/>
              <a:gd name="T60" fmla="*/ 1242436283 w 1728"/>
              <a:gd name="T61" fmla="*/ 2147483647 h 1787"/>
              <a:gd name="T62" fmla="*/ 1242436283 w 1728"/>
              <a:gd name="T63" fmla="*/ 2147483647 h 1787"/>
              <a:gd name="T64" fmla="*/ 1406247187 w 1728"/>
              <a:gd name="T65" fmla="*/ 2147483647 h 1787"/>
              <a:gd name="T66" fmla="*/ 1512093720 w 1728"/>
              <a:gd name="T67" fmla="*/ 2147483647 h 1787"/>
              <a:gd name="T68" fmla="*/ 1691025953 w 1728"/>
              <a:gd name="T69" fmla="*/ 2147483647 h 1787"/>
              <a:gd name="T70" fmla="*/ 2051407402 w 1728"/>
              <a:gd name="T71" fmla="*/ 2147483647 h 1787"/>
              <a:gd name="T72" fmla="*/ 2147483647 w 1728"/>
              <a:gd name="T73" fmla="*/ 2147483647 h 1787"/>
              <a:gd name="T74" fmla="*/ 2147483647 w 1728"/>
              <a:gd name="T75" fmla="*/ 2147483647 h 1787"/>
              <a:gd name="T76" fmla="*/ 2147483647 w 1728"/>
              <a:gd name="T77" fmla="*/ 2147483647 h 1787"/>
              <a:gd name="T78" fmla="*/ 2147483647 w 1728"/>
              <a:gd name="T79" fmla="*/ 2147483647 h 1787"/>
              <a:gd name="T80" fmla="*/ 2147483647 w 1728"/>
              <a:gd name="T81" fmla="*/ 2147483647 h 1787"/>
              <a:gd name="T82" fmla="*/ 2147483647 w 1728"/>
              <a:gd name="T83" fmla="*/ 2147483647 h 1787"/>
              <a:gd name="T84" fmla="*/ 2147483647 w 1728"/>
              <a:gd name="T85" fmla="*/ 2147483647 h 1787"/>
              <a:gd name="T86" fmla="*/ 2147483647 w 1728"/>
              <a:gd name="T87" fmla="*/ 2147483647 h 1787"/>
              <a:gd name="T88" fmla="*/ 2147483647 w 1728"/>
              <a:gd name="T89" fmla="*/ 2147483647 h 1787"/>
              <a:gd name="T90" fmla="*/ 2147483647 w 1728"/>
              <a:gd name="T91" fmla="*/ 2147483647 h 1787"/>
              <a:gd name="T92" fmla="*/ 2147483647 w 1728"/>
              <a:gd name="T93" fmla="*/ 2147483647 h 1787"/>
              <a:gd name="T94" fmla="*/ 2147483647 w 1728"/>
              <a:gd name="T95" fmla="*/ 2147483647 h 1787"/>
              <a:gd name="T96" fmla="*/ 2147483647 w 1728"/>
              <a:gd name="T97" fmla="*/ 2147483647 h 1787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1728"/>
              <a:gd name="T148" fmla="*/ 0 h 1787"/>
              <a:gd name="T149" fmla="*/ 1728 w 1728"/>
              <a:gd name="T150" fmla="*/ 1787 h 1787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1728" h="1787">
                <a:moveTo>
                  <a:pt x="392" y="0"/>
                </a:moveTo>
                <a:cubicBezTo>
                  <a:pt x="352" y="27"/>
                  <a:pt x="313" y="56"/>
                  <a:pt x="267" y="71"/>
                </a:cubicBezTo>
                <a:cubicBezTo>
                  <a:pt x="237" y="92"/>
                  <a:pt x="209" y="102"/>
                  <a:pt x="178" y="119"/>
                </a:cubicBezTo>
                <a:cubicBezTo>
                  <a:pt x="166" y="126"/>
                  <a:pt x="155" y="134"/>
                  <a:pt x="143" y="142"/>
                </a:cubicBezTo>
                <a:cubicBezTo>
                  <a:pt x="137" y="146"/>
                  <a:pt x="125" y="154"/>
                  <a:pt x="125" y="154"/>
                </a:cubicBezTo>
                <a:cubicBezTo>
                  <a:pt x="110" y="176"/>
                  <a:pt x="87" y="199"/>
                  <a:pt x="65" y="214"/>
                </a:cubicBezTo>
                <a:cubicBezTo>
                  <a:pt x="61" y="220"/>
                  <a:pt x="59" y="227"/>
                  <a:pt x="54" y="232"/>
                </a:cubicBezTo>
                <a:cubicBezTo>
                  <a:pt x="49" y="237"/>
                  <a:pt x="40" y="237"/>
                  <a:pt x="36" y="243"/>
                </a:cubicBezTo>
                <a:cubicBezTo>
                  <a:pt x="26" y="259"/>
                  <a:pt x="24" y="279"/>
                  <a:pt x="18" y="297"/>
                </a:cubicBezTo>
                <a:cubicBezTo>
                  <a:pt x="2" y="346"/>
                  <a:pt x="22" y="285"/>
                  <a:pt x="6" y="332"/>
                </a:cubicBezTo>
                <a:cubicBezTo>
                  <a:pt x="4" y="338"/>
                  <a:pt x="0" y="350"/>
                  <a:pt x="0" y="350"/>
                </a:cubicBezTo>
                <a:cubicBezTo>
                  <a:pt x="16" y="399"/>
                  <a:pt x="32" y="449"/>
                  <a:pt x="42" y="499"/>
                </a:cubicBezTo>
                <a:cubicBezTo>
                  <a:pt x="53" y="551"/>
                  <a:pt x="62" y="588"/>
                  <a:pt x="107" y="618"/>
                </a:cubicBezTo>
                <a:cubicBezTo>
                  <a:pt x="118" y="634"/>
                  <a:pt x="131" y="671"/>
                  <a:pt x="131" y="671"/>
                </a:cubicBezTo>
                <a:cubicBezTo>
                  <a:pt x="121" y="720"/>
                  <a:pt x="96" y="773"/>
                  <a:pt x="54" y="802"/>
                </a:cubicBezTo>
                <a:cubicBezTo>
                  <a:pt x="34" y="831"/>
                  <a:pt x="11" y="858"/>
                  <a:pt x="0" y="891"/>
                </a:cubicBezTo>
                <a:cubicBezTo>
                  <a:pt x="7" y="920"/>
                  <a:pt x="19" y="942"/>
                  <a:pt x="30" y="968"/>
                </a:cubicBezTo>
                <a:cubicBezTo>
                  <a:pt x="35" y="980"/>
                  <a:pt x="42" y="1004"/>
                  <a:pt x="42" y="1004"/>
                </a:cubicBezTo>
                <a:cubicBezTo>
                  <a:pt x="45" y="1024"/>
                  <a:pt x="40" y="1049"/>
                  <a:pt x="54" y="1063"/>
                </a:cubicBezTo>
                <a:cubicBezTo>
                  <a:pt x="64" y="1074"/>
                  <a:pt x="116" y="1087"/>
                  <a:pt x="125" y="1093"/>
                </a:cubicBezTo>
                <a:cubicBezTo>
                  <a:pt x="143" y="1104"/>
                  <a:pt x="158" y="1115"/>
                  <a:pt x="178" y="1122"/>
                </a:cubicBezTo>
                <a:cubicBezTo>
                  <a:pt x="196" y="1149"/>
                  <a:pt x="233" y="1163"/>
                  <a:pt x="261" y="1182"/>
                </a:cubicBezTo>
                <a:cubicBezTo>
                  <a:pt x="273" y="1190"/>
                  <a:pt x="297" y="1205"/>
                  <a:pt x="297" y="1205"/>
                </a:cubicBezTo>
                <a:cubicBezTo>
                  <a:pt x="312" y="1250"/>
                  <a:pt x="290" y="1196"/>
                  <a:pt x="321" y="1235"/>
                </a:cubicBezTo>
                <a:cubicBezTo>
                  <a:pt x="325" y="1240"/>
                  <a:pt x="324" y="1247"/>
                  <a:pt x="327" y="1253"/>
                </a:cubicBezTo>
                <a:cubicBezTo>
                  <a:pt x="347" y="1291"/>
                  <a:pt x="341" y="1283"/>
                  <a:pt x="368" y="1300"/>
                </a:cubicBezTo>
                <a:cubicBezTo>
                  <a:pt x="372" y="1306"/>
                  <a:pt x="375" y="1313"/>
                  <a:pt x="380" y="1318"/>
                </a:cubicBezTo>
                <a:cubicBezTo>
                  <a:pt x="385" y="1323"/>
                  <a:pt x="393" y="1325"/>
                  <a:pt x="398" y="1330"/>
                </a:cubicBezTo>
                <a:cubicBezTo>
                  <a:pt x="419" y="1354"/>
                  <a:pt x="423" y="1376"/>
                  <a:pt x="440" y="1401"/>
                </a:cubicBezTo>
                <a:cubicBezTo>
                  <a:pt x="446" y="1422"/>
                  <a:pt x="451" y="1437"/>
                  <a:pt x="463" y="1455"/>
                </a:cubicBezTo>
                <a:lnTo>
                  <a:pt x="493" y="1514"/>
                </a:lnTo>
                <a:cubicBezTo>
                  <a:pt x="493" y="1514"/>
                  <a:pt x="493" y="1514"/>
                  <a:pt x="493" y="1514"/>
                </a:cubicBezTo>
                <a:cubicBezTo>
                  <a:pt x="508" y="1558"/>
                  <a:pt x="537" y="1597"/>
                  <a:pt x="558" y="1639"/>
                </a:cubicBezTo>
                <a:cubicBezTo>
                  <a:pt x="565" y="1652"/>
                  <a:pt x="589" y="1706"/>
                  <a:pt x="600" y="1710"/>
                </a:cubicBezTo>
                <a:cubicBezTo>
                  <a:pt x="626" y="1719"/>
                  <a:pt x="646" y="1735"/>
                  <a:pt x="671" y="1746"/>
                </a:cubicBezTo>
                <a:cubicBezTo>
                  <a:pt x="714" y="1764"/>
                  <a:pt x="768" y="1778"/>
                  <a:pt x="814" y="1787"/>
                </a:cubicBezTo>
                <a:cubicBezTo>
                  <a:pt x="851" y="1784"/>
                  <a:pt x="912" y="1785"/>
                  <a:pt x="950" y="1764"/>
                </a:cubicBezTo>
                <a:cubicBezTo>
                  <a:pt x="1012" y="1730"/>
                  <a:pt x="963" y="1748"/>
                  <a:pt x="1004" y="1734"/>
                </a:cubicBezTo>
                <a:cubicBezTo>
                  <a:pt x="1016" y="1726"/>
                  <a:pt x="1027" y="1718"/>
                  <a:pt x="1039" y="1710"/>
                </a:cubicBezTo>
                <a:cubicBezTo>
                  <a:pt x="1045" y="1706"/>
                  <a:pt x="1057" y="1698"/>
                  <a:pt x="1057" y="1698"/>
                </a:cubicBezTo>
                <a:cubicBezTo>
                  <a:pt x="1061" y="1692"/>
                  <a:pt x="1064" y="1685"/>
                  <a:pt x="1069" y="1680"/>
                </a:cubicBezTo>
                <a:cubicBezTo>
                  <a:pt x="1080" y="1671"/>
                  <a:pt x="1105" y="1657"/>
                  <a:pt x="1105" y="1657"/>
                </a:cubicBezTo>
                <a:cubicBezTo>
                  <a:pt x="1129" y="1618"/>
                  <a:pt x="1186" y="1606"/>
                  <a:pt x="1229" y="1591"/>
                </a:cubicBezTo>
                <a:cubicBezTo>
                  <a:pt x="1235" y="1589"/>
                  <a:pt x="1242" y="1588"/>
                  <a:pt x="1247" y="1585"/>
                </a:cubicBezTo>
                <a:cubicBezTo>
                  <a:pt x="1253" y="1581"/>
                  <a:pt x="1259" y="1577"/>
                  <a:pt x="1265" y="1574"/>
                </a:cubicBezTo>
                <a:cubicBezTo>
                  <a:pt x="1277" y="1569"/>
                  <a:pt x="1301" y="1562"/>
                  <a:pt x="1301" y="1562"/>
                </a:cubicBezTo>
                <a:cubicBezTo>
                  <a:pt x="1325" y="1546"/>
                  <a:pt x="1348" y="1530"/>
                  <a:pt x="1372" y="1514"/>
                </a:cubicBezTo>
                <a:cubicBezTo>
                  <a:pt x="1404" y="1493"/>
                  <a:pt x="1465" y="1485"/>
                  <a:pt x="1502" y="1479"/>
                </a:cubicBezTo>
                <a:cubicBezTo>
                  <a:pt x="1579" y="1467"/>
                  <a:pt x="1649" y="1461"/>
                  <a:pt x="1728" y="1461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 type="none" w="med" len="med"/>
            <a:tailEnd type="triangl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486" name="Freeform 326"/>
          <p:cNvSpPr>
            <a:spLocks/>
          </p:cNvSpPr>
          <p:nvPr/>
        </p:nvSpPr>
        <p:spPr bwMode="auto">
          <a:xfrm>
            <a:off x="4656138" y="2592388"/>
            <a:ext cx="2328862" cy="1857375"/>
          </a:xfrm>
          <a:custGeom>
            <a:avLst/>
            <a:gdLst>
              <a:gd name="T0" fmla="*/ 0 w 1467"/>
              <a:gd name="T1" fmla="*/ 2147483647 h 1170"/>
              <a:gd name="T2" fmla="*/ 90725600 w 1467"/>
              <a:gd name="T3" fmla="*/ 2147483647 h 1170"/>
              <a:gd name="T4" fmla="*/ 181451200 w 1467"/>
              <a:gd name="T5" fmla="*/ 2147483647 h 1170"/>
              <a:gd name="T6" fmla="*/ 239414018 w 1467"/>
              <a:gd name="T7" fmla="*/ 1930439676 h 1170"/>
              <a:gd name="T8" fmla="*/ 330139593 w 1467"/>
              <a:gd name="T9" fmla="*/ 1885076882 h 1170"/>
              <a:gd name="T10" fmla="*/ 509071482 w 1467"/>
              <a:gd name="T11" fmla="*/ 1796870656 h 1170"/>
              <a:gd name="T12" fmla="*/ 778727260 w 1467"/>
              <a:gd name="T13" fmla="*/ 1645660948 h 1170"/>
              <a:gd name="T14" fmla="*/ 1063505752 w 1467"/>
              <a:gd name="T15" fmla="*/ 1542335378 h 1170"/>
              <a:gd name="T16" fmla="*/ 1154231327 w 1467"/>
              <a:gd name="T17" fmla="*/ 1496972585 h 1170"/>
              <a:gd name="T18" fmla="*/ 1242435954 w 1467"/>
              <a:gd name="T19" fmla="*/ 1451609791 h 1170"/>
              <a:gd name="T20" fmla="*/ 1378524317 w 1467"/>
              <a:gd name="T21" fmla="*/ 1360884204 h 1170"/>
              <a:gd name="T22" fmla="*/ 1512093319 w 1467"/>
              <a:gd name="T23" fmla="*/ 1287798909 h 1170"/>
              <a:gd name="T24" fmla="*/ 1648181682 w 1467"/>
              <a:gd name="T25" fmla="*/ 1063505891 h 1170"/>
              <a:gd name="T26" fmla="*/ 2006044070 w 1467"/>
              <a:gd name="T27" fmla="*/ 851812854 h 1170"/>
              <a:gd name="T28" fmla="*/ 2147483647 w 1467"/>
              <a:gd name="T29" fmla="*/ 599797136 h 1170"/>
              <a:gd name="T30" fmla="*/ 2147483647 w 1467"/>
              <a:gd name="T31" fmla="*/ 448587824 h 1170"/>
              <a:gd name="T32" fmla="*/ 2147483647 w 1467"/>
              <a:gd name="T33" fmla="*/ 360383086 h 1170"/>
              <a:gd name="T34" fmla="*/ 2147483647 w 1467"/>
              <a:gd name="T35" fmla="*/ 178931862 h 1170"/>
              <a:gd name="T36" fmla="*/ 2147483647 w 1467"/>
              <a:gd name="T37" fmla="*/ 0 h 117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467"/>
              <a:gd name="T58" fmla="*/ 0 h 1170"/>
              <a:gd name="T59" fmla="*/ 1467 w 1467"/>
              <a:gd name="T60" fmla="*/ 1170 h 117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467" h="1170">
                <a:moveTo>
                  <a:pt x="0" y="1170"/>
                </a:moveTo>
                <a:cubicBezTo>
                  <a:pt x="9" y="1114"/>
                  <a:pt x="2" y="1046"/>
                  <a:pt x="36" y="998"/>
                </a:cubicBezTo>
                <a:cubicBezTo>
                  <a:pt x="48" y="962"/>
                  <a:pt x="66" y="923"/>
                  <a:pt x="72" y="885"/>
                </a:cubicBezTo>
                <a:cubicBezTo>
                  <a:pt x="77" y="855"/>
                  <a:pt x="74" y="793"/>
                  <a:pt x="95" y="766"/>
                </a:cubicBezTo>
                <a:cubicBezTo>
                  <a:pt x="106" y="752"/>
                  <a:pt x="117" y="755"/>
                  <a:pt x="131" y="748"/>
                </a:cubicBezTo>
                <a:cubicBezTo>
                  <a:pt x="154" y="736"/>
                  <a:pt x="179" y="725"/>
                  <a:pt x="202" y="713"/>
                </a:cubicBezTo>
                <a:cubicBezTo>
                  <a:pt x="238" y="694"/>
                  <a:pt x="272" y="669"/>
                  <a:pt x="309" y="653"/>
                </a:cubicBezTo>
                <a:cubicBezTo>
                  <a:pt x="345" y="637"/>
                  <a:pt x="387" y="630"/>
                  <a:pt x="422" y="612"/>
                </a:cubicBezTo>
                <a:cubicBezTo>
                  <a:pt x="469" y="589"/>
                  <a:pt x="413" y="609"/>
                  <a:pt x="458" y="594"/>
                </a:cubicBezTo>
                <a:cubicBezTo>
                  <a:pt x="520" y="550"/>
                  <a:pt x="432" y="610"/>
                  <a:pt x="493" y="576"/>
                </a:cubicBezTo>
                <a:cubicBezTo>
                  <a:pt x="512" y="565"/>
                  <a:pt x="526" y="547"/>
                  <a:pt x="547" y="540"/>
                </a:cubicBezTo>
                <a:cubicBezTo>
                  <a:pt x="566" y="534"/>
                  <a:pt x="600" y="511"/>
                  <a:pt x="600" y="511"/>
                </a:cubicBezTo>
                <a:cubicBezTo>
                  <a:pt x="605" y="504"/>
                  <a:pt x="645" y="430"/>
                  <a:pt x="654" y="422"/>
                </a:cubicBezTo>
                <a:cubicBezTo>
                  <a:pt x="693" y="388"/>
                  <a:pt x="751" y="362"/>
                  <a:pt x="796" y="338"/>
                </a:cubicBezTo>
                <a:cubicBezTo>
                  <a:pt x="848" y="310"/>
                  <a:pt x="890" y="269"/>
                  <a:pt x="939" y="238"/>
                </a:cubicBezTo>
                <a:cubicBezTo>
                  <a:pt x="987" y="207"/>
                  <a:pt x="1050" y="194"/>
                  <a:pt x="1105" y="178"/>
                </a:cubicBezTo>
                <a:cubicBezTo>
                  <a:pt x="1136" y="169"/>
                  <a:pt x="1164" y="151"/>
                  <a:pt x="1194" y="143"/>
                </a:cubicBezTo>
                <a:cubicBezTo>
                  <a:pt x="1230" y="119"/>
                  <a:pt x="1296" y="85"/>
                  <a:pt x="1337" y="71"/>
                </a:cubicBezTo>
                <a:cubicBezTo>
                  <a:pt x="1377" y="43"/>
                  <a:pt x="1432" y="35"/>
                  <a:pt x="1467" y="0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 type="none" w="med" len="med"/>
            <a:tailEnd type="triangl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487" name="Freeform 328"/>
          <p:cNvSpPr>
            <a:spLocks/>
          </p:cNvSpPr>
          <p:nvPr/>
        </p:nvSpPr>
        <p:spPr bwMode="auto">
          <a:xfrm>
            <a:off x="6303963" y="2582863"/>
            <a:ext cx="831850" cy="1819275"/>
          </a:xfrm>
          <a:custGeom>
            <a:avLst/>
            <a:gdLst>
              <a:gd name="T0" fmla="*/ 1202113574 w 524"/>
              <a:gd name="T1" fmla="*/ 0 h 1146"/>
              <a:gd name="T2" fmla="*/ 1320561657 w 524"/>
              <a:gd name="T3" fmla="*/ 330141221 h 1146"/>
              <a:gd name="T4" fmla="*/ 1305440726 w 524"/>
              <a:gd name="T5" fmla="*/ 657761493 h 1146"/>
              <a:gd name="T6" fmla="*/ 1111387992 w 524"/>
              <a:gd name="T7" fmla="*/ 1166831450 h 1146"/>
              <a:gd name="T8" fmla="*/ 1020662409 w 524"/>
              <a:gd name="T9" fmla="*/ 1360884192 h 1146"/>
              <a:gd name="T10" fmla="*/ 992941497 w 524"/>
              <a:gd name="T11" fmla="*/ 1766628779 h 1146"/>
              <a:gd name="T12" fmla="*/ 932457775 w 524"/>
              <a:gd name="T13" fmla="*/ 2021165245 h 1146"/>
              <a:gd name="T14" fmla="*/ 766127341 w 524"/>
              <a:gd name="T15" fmla="*/ 2147483647 h 1146"/>
              <a:gd name="T16" fmla="*/ 317539639 w 524"/>
              <a:gd name="T17" fmla="*/ 2147483647 h 1146"/>
              <a:gd name="T18" fmla="*/ 47882165 w 524"/>
              <a:gd name="T19" fmla="*/ 2147483647 h 1146"/>
              <a:gd name="T20" fmla="*/ 5040312 w 524"/>
              <a:gd name="T21" fmla="*/ 2147483647 h 1146"/>
              <a:gd name="T22" fmla="*/ 32761235 w 524"/>
              <a:gd name="T23" fmla="*/ 2147483647 h 114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524"/>
              <a:gd name="T37" fmla="*/ 0 h 1146"/>
              <a:gd name="T38" fmla="*/ 524 w 524"/>
              <a:gd name="T39" fmla="*/ 1146 h 114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524" h="1146">
                <a:moveTo>
                  <a:pt x="477" y="0"/>
                </a:moveTo>
                <a:cubicBezTo>
                  <a:pt x="492" y="45"/>
                  <a:pt x="513" y="85"/>
                  <a:pt x="524" y="131"/>
                </a:cubicBezTo>
                <a:cubicBezTo>
                  <a:pt x="522" y="174"/>
                  <a:pt x="521" y="218"/>
                  <a:pt x="518" y="261"/>
                </a:cubicBezTo>
                <a:cubicBezTo>
                  <a:pt x="514" y="317"/>
                  <a:pt x="469" y="414"/>
                  <a:pt x="441" y="463"/>
                </a:cubicBezTo>
                <a:cubicBezTo>
                  <a:pt x="426" y="489"/>
                  <a:pt x="422" y="516"/>
                  <a:pt x="405" y="540"/>
                </a:cubicBezTo>
                <a:cubicBezTo>
                  <a:pt x="383" y="605"/>
                  <a:pt x="404" y="538"/>
                  <a:pt x="394" y="701"/>
                </a:cubicBezTo>
                <a:cubicBezTo>
                  <a:pt x="392" y="739"/>
                  <a:pt x="377" y="766"/>
                  <a:pt x="370" y="802"/>
                </a:cubicBezTo>
                <a:cubicBezTo>
                  <a:pt x="358" y="861"/>
                  <a:pt x="355" y="922"/>
                  <a:pt x="304" y="962"/>
                </a:cubicBezTo>
                <a:cubicBezTo>
                  <a:pt x="248" y="1006"/>
                  <a:pt x="190" y="1058"/>
                  <a:pt x="126" y="1087"/>
                </a:cubicBezTo>
                <a:cubicBezTo>
                  <a:pt x="90" y="1103"/>
                  <a:pt x="54" y="1116"/>
                  <a:pt x="19" y="1134"/>
                </a:cubicBezTo>
                <a:cubicBezTo>
                  <a:pt x="14" y="1137"/>
                  <a:pt x="5" y="1135"/>
                  <a:pt x="2" y="1140"/>
                </a:cubicBezTo>
                <a:cubicBezTo>
                  <a:pt x="0" y="1144"/>
                  <a:pt x="9" y="1144"/>
                  <a:pt x="13" y="1146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 type="none" w="med" len="med"/>
            <a:tailEnd type="triangl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488" name="Oval 329"/>
          <p:cNvSpPr>
            <a:spLocks noChangeArrowheads="1"/>
          </p:cNvSpPr>
          <p:nvPr/>
        </p:nvSpPr>
        <p:spPr bwMode="auto">
          <a:xfrm>
            <a:off x="5295900" y="2968625"/>
            <a:ext cx="1225550" cy="1187450"/>
          </a:xfrm>
          <a:prstGeom prst="ellipse">
            <a:avLst/>
          </a:prstGeom>
          <a:noFill/>
          <a:ln w="25400">
            <a:solidFill>
              <a:srgbClr val="008000"/>
            </a:solidFill>
            <a:round/>
            <a:headEnd/>
            <a:tailEnd type="none" w="lg" len="lg"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2489" name="Freeform 330"/>
          <p:cNvSpPr>
            <a:spLocks/>
          </p:cNvSpPr>
          <p:nvPr/>
        </p:nvSpPr>
        <p:spPr bwMode="auto">
          <a:xfrm>
            <a:off x="6249988" y="3365500"/>
            <a:ext cx="292100" cy="1036638"/>
          </a:xfrm>
          <a:custGeom>
            <a:avLst/>
            <a:gdLst>
              <a:gd name="T0" fmla="*/ 0 w 184"/>
              <a:gd name="T1" fmla="*/ 1645663400 h 653"/>
              <a:gd name="T2" fmla="*/ 75604687 w 184"/>
              <a:gd name="T3" fmla="*/ 1512094311 h 653"/>
              <a:gd name="T4" fmla="*/ 15120939 w 184"/>
              <a:gd name="T5" fmla="*/ 957659876 h 653"/>
              <a:gd name="T6" fmla="*/ 30241877 w 184"/>
              <a:gd name="T7" fmla="*/ 763608419 h 653"/>
              <a:gd name="T8" fmla="*/ 239414070 w 184"/>
              <a:gd name="T9" fmla="*/ 627519966 h 653"/>
              <a:gd name="T10" fmla="*/ 418345997 w 184"/>
              <a:gd name="T11" fmla="*/ 509071816 h 653"/>
              <a:gd name="T12" fmla="*/ 463708795 w 184"/>
              <a:gd name="T13" fmla="*/ 478829938 h 653"/>
              <a:gd name="T14" fmla="*/ 254535002 w 184"/>
              <a:gd name="T15" fmla="*/ 90725660 h 653"/>
              <a:gd name="T16" fmla="*/ 178931878 w 184"/>
              <a:gd name="T17" fmla="*/ 0 h 65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84"/>
              <a:gd name="T28" fmla="*/ 0 h 653"/>
              <a:gd name="T29" fmla="*/ 184 w 184"/>
              <a:gd name="T30" fmla="*/ 653 h 65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84" h="653">
                <a:moveTo>
                  <a:pt x="0" y="653"/>
                </a:moveTo>
                <a:cubicBezTo>
                  <a:pt x="27" y="612"/>
                  <a:pt x="19" y="631"/>
                  <a:pt x="30" y="600"/>
                </a:cubicBezTo>
                <a:cubicBezTo>
                  <a:pt x="26" y="519"/>
                  <a:pt x="15" y="457"/>
                  <a:pt x="6" y="380"/>
                </a:cubicBezTo>
                <a:cubicBezTo>
                  <a:pt x="8" y="354"/>
                  <a:pt x="7" y="328"/>
                  <a:pt x="12" y="303"/>
                </a:cubicBezTo>
                <a:cubicBezTo>
                  <a:pt x="18" y="270"/>
                  <a:pt x="69" y="258"/>
                  <a:pt x="95" y="249"/>
                </a:cubicBezTo>
                <a:cubicBezTo>
                  <a:pt x="101" y="247"/>
                  <a:pt x="160" y="206"/>
                  <a:pt x="166" y="202"/>
                </a:cubicBezTo>
                <a:cubicBezTo>
                  <a:pt x="172" y="198"/>
                  <a:pt x="184" y="190"/>
                  <a:pt x="184" y="190"/>
                </a:cubicBezTo>
                <a:cubicBezTo>
                  <a:pt x="177" y="129"/>
                  <a:pt x="156" y="70"/>
                  <a:pt x="101" y="36"/>
                </a:cubicBezTo>
                <a:cubicBezTo>
                  <a:pt x="94" y="26"/>
                  <a:pt x="71" y="7"/>
                  <a:pt x="71" y="0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 type="none" w="med" len="med"/>
            <a:tailEnd type="triangl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2490" name="Text Box 331"/>
          <p:cNvSpPr txBox="1">
            <a:spLocks noChangeArrowheads="1"/>
          </p:cNvSpPr>
          <p:nvPr/>
        </p:nvSpPr>
        <p:spPr bwMode="auto">
          <a:xfrm>
            <a:off x="4217988" y="701675"/>
            <a:ext cx="4114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>
                <a:solidFill>
                  <a:srgbClr val="3333CC"/>
                </a:solidFill>
              </a:rPr>
              <a:t>Continue down phase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463920-33A2-4111-B952-EDC6859D44F4}" type="slidenum">
              <a:rPr lang="en-US" altLang="en-US" smtClean="0"/>
              <a:pPr/>
              <a:t>38</a:t>
            </a:fld>
            <a:endParaRPr lang="en-US" altLang="en-US" smtClean="0"/>
          </a:p>
        </p:txBody>
      </p:sp>
      <p:sp>
        <p:nvSpPr>
          <p:cNvPr id="93186" name="Line 2"/>
          <p:cNvSpPr>
            <a:spLocks noChangeShapeType="1"/>
          </p:cNvSpPr>
          <p:nvPr/>
        </p:nvSpPr>
        <p:spPr bwMode="auto">
          <a:xfrm flipH="1" flipV="1">
            <a:off x="3429000" y="3886200"/>
            <a:ext cx="838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187" name="Line 3"/>
          <p:cNvSpPr>
            <a:spLocks noChangeShapeType="1"/>
          </p:cNvSpPr>
          <p:nvPr/>
        </p:nvSpPr>
        <p:spPr bwMode="auto">
          <a:xfrm flipH="1">
            <a:off x="6248400" y="48768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188" name="Line 4"/>
          <p:cNvSpPr>
            <a:spLocks noChangeShapeType="1"/>
          </p:cNvSpPr>
          <p:nvPr/>
        </p:nvSpPr>
        <p:spPr bwMode="auto">
          <a:xfrm flipV="1">
            <a:off x="3581400" y="2743200"/>
            <a:ext cx="5334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189" name="Line 5"/>
          <p:cNvSpPr>
            <a:spLocks noChangeShapeType="1"/>
          </p:cNvSpPr>
          <p:nvPr/>
        </p:nvSpPr>
        <p:spPr bwMode="auto">
          <a:xfrm flipV="1">
            <a:off x="4800600" y="3505200"/>
            <a:ext cx="609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190" name="Line 6"/>
          <p:cNvSpPr>
            <a:spLocks noChangeShapeType="1"/>
          </p:cNvSpPr>
          <p:nvPr/>
        </p:nvSpPr>
        <p:spPr bwMode="auto">
          <a:xfrm flipV="1">
            <a:off x="6705600" y="25146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191" name="Line 7"/>
          <p:cNvSpPr>
            <a:spLocks noChangeShapeType="1"/>
          </p:cNvSpPr>
          <p:nvPr/>
        </p:nvSpPr>
        <p:spPr bwMode="auto">
          <a:xfrm>
            <a:off x="4648200" y="2057400"/>
            <a:ext cx="685800" cy="685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192" name="Line 8"/>
          <p:cNvSpPr>
            <a:spLocks noChangeShapeType="1"/>
          </p:cNvSpPr>
          <p:nvPr/>
        </p:nvSpPr>
        <p:spPr bwMode="auto">
          <a:xfrm>
            <a:off x="5791200" y="2819400"/>
            <a:ext cx="5334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193" name="Line 9"/>
          <p:cNvSpPr>
            <a:spLocks noChangeShapeType="1"/>
          </p:cNvSpPr>
          <p:nvPr/>
        </p:nvSpPr>
        <p:spPr bwMode="auto">
          <a:xfrm flipH="1">
            <a:off x="5791200" y="2895600"/>
            <a:ext cx="457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194" name="Line 10"/>
          <p:cNvSpPr>
            <a:spLocks noChangeShapeType="1"/>
          </p:cNvSpPr>
          <p:nvPr/>
        </p:nvSpPr>
        <p:spPr bwMode="auto">
          <a:xfrm>
            <a:off x="6248400" y="3810000"/>
            <a:ext cx="0" cy="609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195" name="Line 11"/>
          <p:cNvSpPr>
            <a:spLocks noChangeShapeType="1"/>
          </p:cNvSpPr>
          <p:nvPr/>
        </p:nvSpPr>
        <p:spPr bwMode="auto">
          <a:xfrm>
            <a:off x="5943600" y="4038600"/>
            <a:ext cx="685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196" name="Line 12"/>
          <p:cNvSpPr>
            <a:spLocks noChangeShapeType="1"/>
          </p:cNvSpPr>
          <p:nvPr/>
        </p:nvSpPr>
        <p:spPr bwMode="auto">
          <a:xfrm>
            <a:off x="6324600" y="48768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197" name="Line 13"/>
          <p:cNvSpPr>
            <a:spLocks noChangeShapeType="1"/>
          </p:cNvSpPr>
          <p:nvPr/>
        </p:nvSpPr>
        <p:spPr bwMode="auto">
          <a:xfrm>
            <a:off x="5867400" y="4724400"/>
            <a:ext cx="381000" cy="533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198" name="Line 14"/>
          <p:cNvSpPr>
            <a:spLocks noChangeShapeType="1"/>
          </p:cNvSpPr>
          <p:nvPr/>
        </p:nvSpPr>
        <p:spPr bwMode="auto">
          <a:xfrm flipH="1">
            <a:off x="5791200" y="4876800"/>
            <a:ext cx="533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199" name="Line 15"/>
          <p:cNvSpPr>
            <a:spLocks noChangeShapeType="1"/>
          </p:cNvSpPr>
          <p:nvPr/>
        </p:nvSpPr>
        <p:spPr bwMode="auto">
          <a:xfrm>
            <a:off x="3124200" y="45720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00" name="Line 16"/>
          <p:cNvSpPr>
            <a:spLocks noChangeShapeType="1"/>
          </p:cNvSpPr>
          <p:nvPr/>
        </p:nvSpPr>
        <p:spPr bwMode="auto">
          <a:xfrm flipH="1" flipV="1">
            <a:off x="2971800" y="4191000"/>
            <a:ext cx="7620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01" name="Line 17"/>
          <p:cNvSpPr>
            <a:spLocks noChangeShapeType="1"/>
          </p:cNvSpPr>
          <p:nvPr/>
        </p:nvSpPr>
        <p:spPr bwMode="auto">
          <a:xfrm>
            <a:off x="3429000" y="38862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02" name="Line 18"/>
          <p:cNvSpPr>
            <a:spLocks noChangeShapeType="1"/>
          </p:cNvSpPr>
          <p:nvPr/>
        </p:nvSpPr>
        <p:spPr bwMode="auto">
          <a:xfrm flipH="1" flipV="1">
            <a:off x="6248400" y="28956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03" name="Line 19"/>
          <p:cNvSpPr>
            <a:spLocks noChangeShapeType="1"/>
          </p:cNvSpPr>
          <p:nvPr/>
        </p:nvSpPr>
        <p:spPr bwMode="auto">
          <a:xfrm>
            <a:off x="2362200" y="41148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04" name="Line 20"/>
          <p:cNvSpPr>
            <a:spLocks noChangeShapeType="1"/>
          </p:cNvSpPr>
          <p:nvPr/>
        </p:nvSpPr>
        <p:spPr bwMode="auto">
          <a:xfrm>
            <a:off x="2590800" y="44958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05" name="Line 21"/>
          <p:cNvSpPr>
            <a:spLocks noChangeShapeType="1"/>
          </p:cNvSpPr>
          <p:nvPr/>
        </p:nvSpPr>
        <p:spPr bwMode="auto">
          <a:xfrm>
            <a:off x="2819400" y="4876800"/>
            <a:ext cx="3048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06" name="Line 22"/>
          <p:cNvSpPr>
            <a:spLocks noChangeShapeType="1"/>
          </p:cNvSpPr>
          <p:nvPr/>
        </p:nvSpPr>
        <p:spPr bwMode="auto">
          <a:xfrm flipV="1">
            <a:off x="3429000" y="46482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07" name="Line 23"/>
          <p:cNvSpPr>
            <a:spLocks noChangeShapeType="1"/>
          </p:cNvSpPr>
          <p:nvPr/>
        </p:nvSpPr>
        <p:spPr bwMode="auto">
          <a:xfrm flipV="1">
            <a:off x="3733800" y="44958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08" name="Line 24"/>
          <p:cNvSpPr>
            <a:spLocks noChangeShapeType="1"/>
          </p:cNvSpPr>
          <p:nvPr/>
        </p:nvSpPr>
        <p:spPr bwMode="auto">
          <a:xfrm flipV="1">
            <a:off x="4038600" y="4419600"/>
            <a:ext cx="6096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09" name="Line 25"/>
          <p:cNvSpPr>
            <a:spLocks noChangeShapeType="1"/>
          </p:cNvSpPr>
          <p:nvPr/>
        </p:nvSpPr>
        <p:spPr bwMode="auto">
          <a:xfrm>
            <a:off x="4648200" y="4419600"/>
            <a:ext cx="381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10" name="Line 26"/>
          <p:cNvSpPr>
            <a:spLocks noChangeShapeType="1"/>
          </p:cNvSpPr>
          <p:nvPr/>
        </p:nvSpPr>
        <p:spPr bwMode="auto">
          <a:xfrm flipH="1">
            <a:off x="5791200" y="47244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11" name="Line 27"/>
          <p:cNvSpPr>
            <a:spLocks noChangeShapeType="1"/>
          </p:cNvSpPr>
          <p:nvPr/>
        </p:nvSpPr>
        <p:spPr bwMode="auto">
          <a:xfrm flipV="1">
            <a:off x="6934200" y="34290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3212" name="Line 28"/>
          <p:cNvSpPr>
            <a:spLocks noChangeShapeType="1"/>
          </p:cNvSpPr>
          <p:nvPr/>
        </p:nvSpPr>
        <p:spPr bwMode="auto">
          <a:xfrm flipH="1">
            <a:off x="7010400" y="32004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13" name="Line 29"/>
          <p:cNvSpPr>
            <a:spLocks noChangeShapeType="1"/>
          </p:cNvSpPr>
          <p:nvPr/>
        </p:nvSpPr>
        <p:spPr bwMode="auto">
          <a:xfrm flipH="1">
            <a:off x="6629400" y="3886200"/>
            <a:ext cx="3048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14" name="Line 30"/>
          <p:cNvSpPr>
            <a:spLocks noChangeShapeType="1"/>
          </p:cNvSpPr>
          <p:nvPr/>
        </p:nvSpPr>
        <p:spPr bwMode="auto">
          <a:xfrm>
            <a:off x="6629400" y="42672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15" name="Line 31"/>
          <p:cNvSpPr>
            <a:spLocks noChangeShapeType="1"/>
          </p:cNvSpPr>
          <p:nvPr/>
        </p:nvSpPr>
        <p:spPr bwMode="auto">
          <a:xfrm>
            <a:off x="6705600" y="4648200"/>
            <a:ext cx="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16" name="Line 32"/>
          <p:cNvSpPr>
            <a:spLocks noChangeShapeType="1"/>
          </p:cNvSpPr>
          <p:nvPr/>
        </p:nvSpPr>
        <p:spPr bwMode="auto">
          <a:xfrm>
            <a:off x="5791200" y="32004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17" name="Line 33"/>
          <p:cNvSpPr>
            <a:spLocks noChangeShapeType="1"/>
          </p:cNvSpPr>
          <p:nvPr/>
        </p:nvSpPr>
        <p:spPr bwMode="auto">
          <a:xfrm flipH="1">
            <a:off x="5638800" y="3581400"/>
            <a:ext cx="3048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18" name="Line 34"/>
          <p:cNvSpPr>
            <a:spLocks noChangeShapeType="1"/>
          </p:cNvSpPr>
          <p:nvPr/>
        </p:nvSpPr>
        <p:spPr bwMode="auto">
          <a:xfrm flipV="1">
            <a:off x="3505200" y="3519488"/>
            <a:ext cx="228600" cy="61912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19" name="Line 35"/>
          <p:cNvSpPr>
            <a:spLocks noChangeShapeType="1"/>
          </p:cNvSpPr>
          <p:nvPr/>
        </p:nvSpPr>
        <p:spPr bwMode="auto">
          <a:xfrm flipV="1">
            <a:off x="2819400" y="33528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20" name="Line 36"/>
          <p:cNvSpPr>
            <a:spLocks noChangeShapeType="1"/>
          </p:cNvSpPr>
          <p:nvPr/>
        </p:nvSpPr>
        <p:spPr bwMode="auto">
          <a:xfrm>
            <a:off x="2819400" y="38862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21" name="Line 37"/>
          <p:cNvSpPr>
            <a:spLocks noChangeShapeType="1"/>
          </p:cNvSpPr>
          <p:nvPr/>
        </p:nvSpPr>
        <p:spPr bwMode="auto">
          <a:xfrm flipV="1">
            <a:off x="3124200" y="35814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22" name="Line 38"/>
          <p:cNvSpPr>
            <a:spLocks noChangeShapeType="1"/>
          </p:cNvSpPr>
          <p:nvPr/>
        </p:nvSpPr>
        <p:spPr bwMode="auto">
          <a:xfrm>
            <a:off x="3124200" y="36576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23" name="Line 39"/>
          <p:cNvSpPr>
            <a:spLocks noChangeShapeType="1"/>
          </p:cNvSpPr>
          <p:nvPr/>
        </p:nvSpPr>
        <p:spPr bwMode="auto">
          <a:xfrm>
            <a:off x="2971800" y="41910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24" name="Line 40"/>
          <p:cNvSpPr>
            <a:spLocks noChangeShapeType="1"/>
          </p:cNvSpPr>
          <p:nvPr/>
        </p:nvSpPr>
        <p:spPr bwMode="auto">
          <a:xfrm flipV="1">
            <a:off x="6553200" y="3505200"/>
            <a:ext cx="4572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25" name="Line 41"/>
          <p:cNvSpPr>
            <a:spLocks noChangeShapeType="1"/>
          </p:cNvSpPr>
          <p:nvPr/>
        </p:nvSpPr>
        <p:spPr bwMode="auto">
          <a:xfrm flipV="1">
            <a:off x="2590800" y="41910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26" name="Line 42"/>
          <p:cNvSpPr>
            <a:spLocks noChangeShapeType="1"/>
          </p:cNvSpPr>
          <p:nvPr/>
        </p:nvSpPr>
        <p:spPr bwMode="auto">
          <a:xfrm flipV="1">
            <a:off x="2286000" y="3886200"/>
            <a:ext cx="5334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27" name="Line 43"/>
          <p:cNvSpPr>
            <a:spLocks noChangeShapeType="1"/>
          </p:cNvSpPr>
          <p:nvPr/>
        </p:nvSpPr>
        <p:spPr bwMode="auto">
          <a:xfrm>
            <a:off x="1905000" y="3886200"/>
            <a:ext cx="457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28" name="Line 44"/>
          <p:cNvSpPr>
            <a:spLocks noChangeShapeType="1"/>
          </p:cNvSpPr>
          <p:nvPr/>
        </p:nvSpPr>
        <p:spPr bwMode="auto">
          <a:xfrm flipH="1">
            <a:off x="2819400" y="4572000"/>
            <a:ext cx="3048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29" name="Line 45"/>
          <p:cNvSpPr>
            <a:spLocks noChangeShapeType="1"/>
          </p:cNvSpPr>
          <p:nvPr/>
        </p:nvSpPr>
        <p:spPr bwMode="auto">
          <a:xfrm>
            <a:off x="3124200" y="4572000"/>
            <a:ext cx="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30" name="Line 46"/>
          <p:cNvSpPr>
            <a:spLocks noChangeShapeType="1"/>
          </p:cNvSpPr>
          <p:nvPr/>
        </p:nvSpPr>
        <p:spPr bwMode="auto">
          <a:xfrm flipH="1">
            <a:off x="3124200" y="42672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31" name="Line 47"/>
          <p:cNvSpPr>
            <a:spLocks noChangeShapeType="1"/>
          </p:cNvSpPr>
          <p:nvPr/>
        </p:nvSpPr>
        <p:spPr bwMode="auto">
          <a:xfrm flipH="1" flipV="1">
            <a:off x="3505200" y="42672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32" name="Line 48"/>
          <p:cNvSpPr>
            <a:spLocks noChangeShapeType="1"/>
          </p:cNvSpPr>
          <p:nvPr/>
        </p:nvSpPr>
        <p:spPr bwMode="auto">
          <a:xfrm flipV="1">
            <a:off x="3505200" y="41910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33" name="Line 49"/>
          <p:cNvSpPr>
            <a:spLocks noChangeShapeType="1"/>
          </p:cNvSpPr>
          <p:nvPr/>
        </p:nvSpPr>
        <p:spPr bwMode="auto">
          <a:xfrm flipH="1">
            <a:off x="3886200" y="38100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34" name="Line 50"/>
          <p:cNvSpPr>
            <a:spLocks noChangeShapeType="1"/>
          </p:cNvSpPr>
          <p:nvPr/>
        </p:nvSpPr>
        <p:spPr bwMode="auto">
          <a:xfrm>
            <a:off x="6781800" y="31242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35" name="Line 51"/>
          <p:cNvSpPr>
            <a:spLocks noChangeShapeType="1"/>
          </p:cNvSpPr>
          <p:nvPr/>
        </p:nvSpPr>
        <p:spPr bwMode="auto">
          <a:xfrm>
            <a:off x="3886200" y="4191000"/>
            <a:ext cx="381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36" name="Line 52"/>
          <p:cNvSpPr>
            <a:spLocks noChangeShapeType="1"/>
          </p:cNvSpPr>
          <p:nvPr/>
        </p:nvSpPr>
        <p:spPr bwMode="auto">
          <a:xfrm>
            <a:off x="3886200" y="41910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37" name="Line 53"/>
          <p:cNvSpPr>
            <a:spLocks noChangeShapeType="1"/>
          </p:cNvSpPr>
          <p:nvPr/>
        </p:nvSpPr>
        <p:spPr bwMode="auto">
          <a:xfrm>
            <a:off x="4267200" y="41910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38" name="Line 54"/>
          <p:cNvSpPr>
            <a:spLocks noChangeShapeType="1"/>
          </p:cNvSpPr>
          <p:nvPr/>
        </p:nvSpPr>
        <p:spPr bwMode="auto">
          <a:xfrm>
            <a:off x="4800600" y="3810000"/>
            <a:ext cx="381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39" name="Line 55"/>
          <p:cNvSpPr>
            <a:spLocks noChangeShapeType="1"/>
          </p:cNvSpPr>
          <p:nvPr/>
        </p:nvSpPr>
        <p:spPr bwMode="auto">
          <a:xfrm>
            <a:off x="5181600" y="38100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40" name="Line 56"/>
          <p:cNvSpPr>
            <a:spLocks noChangeShapeType="1"/>
          </p:cNvSpPr>
          <p:nvPr/>
        </p:nvSpPr>
        <p:spPr bwMode="auto">
          <a:xfrm>
            <a:off x="5638800" y="38862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41" name="Line 57"/>
          <p:cNvSpPr>
            <a:spLocks noChangeShapeType="1"/>
          </p:cNvSpPr>
          <p:nvPr/>
        </p:nvSpPr>
        <p:spPr bwMode="auto">
          <a:xfrm flipV="1">
            <a:off x="5943600" y="38100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42" name="Line 58"/>
          <p:cNvSpPr>
            <a:spLocks noChangeShapeType="1"/>
          </p:cNvSpPr>
          <p:nvPr/>
        </p:nvSpPr>
        <p:spPr bwMode="auto">
          <a:xfrm flipV="1">
            <a:off x="6248400" y="36576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43" name="Line 59"/>
          <p:cNvSpPr>
            <a:spLocks noChangeShapeType="1"/>
          </p:cNvSpPr>
          <p:nvPr/>
        </p:nvSpPr>
        <p:spPr bwMode="auto">
          <a:xfrm flipH="1">
            <a:off x="5410200" y="46482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44" name="Line 60"/>
          <p:cNvSpPr>
            <a:spLocks noChangeShapeType="1"/>
          </p:cNvSpPr>
          <p:nvPr/>
        </p:nvSpPr>
        <p:spPr bwMode="auto">
          <a:xfrm>
            <a:off x="4953000" y="34290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45" name="Line 61"/>
          <p:cNvSpPr>
            <a:spLocks noChangeShapeType="1"/>
          </p:cNvSpPr>
          <p:nvPr/>
        </p:nvSpPr>
        <p:spPr bwMode="auto">
          <a:xfrm flipH="1">
            <a:off x="6324600" y="3048000"/>
            <a:ext cx="457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46" name="Line 62"/>
          <p:cNvSpPr>
            <a:spLocks noChangeShapeType="1"/>
          </p:cNvSpPr>
          <p:nvPr/>
        </p:nvSpPr>
        <p:spPr bwMode="auto">
          <a:xfrm>
            <a:off x="5791200" y="3200400"/>
            <a:ext cx="5334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47" name="Line 63"/>
          <p:cNvSpPr>
            <a:spLocks noChangeShapeType="1"/>
          </p:cNvSpPr>
          <p:nvPr/>
        </p:nvSpPr>
        <p:spPr bwMode="auto">
          <a:xfrm>
            <a:off x="4953000" y="34290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48" name="Line 64"/>
          <p:cNvSpPr>
            <a:spLocks noChangeShapeType="1"/>
          </p:cNvSpPr>
          <p:nvPr/>
        </p:nvSpPr>
        <p:spPr bwMode="auto">
          <a:xfrm flipV="1">
            <a:off x="5181600" y="35052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49" name="Line 65"/>
          <p:cNvSpPr>
            <a:spLocks noChangeShapeType="1"/>
          </p:cNvSpPr>
          <p:nvPr/>
        </p:nvSpPr>
        <p:spPr bwMode="auto">
          <a:xfrm flipH="1">
            <a:off x="5943600" y="32766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50" name="Line 66"/>
          <p:cNvSpPr>
            <a:spLocks noChangeShapeType="1"/>
          </p:cNvSpPr>
          <p:nvPr/>
        </p:nvSpPr>
        <p:spPr bwMode="auto">
          <a:xfrm>
            <a:off x="6324600" y="32766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51" name="Line 67"/>
          <p:cNvSpPr>
            <a:spLocks noChangeShapeType="1"/>
          </p:cNvSpPr>
          <p:nvPr/>
        </p:nvSpPr>
        <p:spPr bwMode="auto">
          <a:xfrm>
            <a:off x="5943600" y="35814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52" name="Line 68"/>
          <p:cNvSpPr>
            <a:spLocks noChangeShapeType="1"/>
          </p:cNvSpPr>
          <p:nvPr/>
        </p:nvSpPr>
        <p:spPr bwMode="auto">
          <a:xfrm flipV="1">
            <a:off x="5334000" y="4267200"/>
            <a:ext cx="3048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53" name="Line 69"/>
          <p:cNvSpPr>
            <a:spLocks noChangeShapeType="1"/>
          </p:cNvSpPr>
          <p:nvPr/>
        </p:nvSpPr>
        <p:spPr bwMode="auto">
          <a:xfrm flipV="1">
            <a:off x="5257800" y="43434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54" name="Line 70"/>
          <p:cNvSpPr>
            <a:spLocks noChangeShapeType="1"/>
          </p:cNvSpPr>
          <p:nvPr/>
        </p:nvSpPr>
        <p:spPr bwMode="auto">
          <a:xfrm flipH="1">
            <a:off x="5562600" y="42672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55" name="Line 71"/>
          <p:cNvSpPr>
            <a:spLocks noChangeShapeType="1"/>
          </p:cNvSpPr>
          <p:nvPr/>
        </p:nvSpPr>
        <p:spPr bwMode="auto">
          <a:xfrm>
            <a:off x="5562600" y="45720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56" name="Line 72"/>
          <p:cNvSpPr>
            <a:spLocks noChangeShapeType="1"/>
          </p:cNvSpPr>
          <p:nvPr/>
        </p:nvSpPr>
        <p:spPr bwMode="auto">
          <a:xfrm>
            <a:off x="6248400" y="38100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57" name="Line 73"/>
          <p:cNvSpPr>
            <a:spLocks noChangeShapeType="1"/>
          </p:cNvSpPr>
          <p:nvPr/>
        </p:nvSpPr>
        <p:spPr bwMode="auto">
          <a:xfrm>
            <a:off x="5943600" y="4038600"/>
            <a:ext cx="3048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58" name="Line 74"/>
          <p:cNvSpPr>
            <a:spLocks noChangeShapeType="1"/>
          </p:cNvSpPr>
          <p:nvPr/>
        </p:nvSpPr>
        <p:spPr bwMode="auto">
          <a:xfrm flipV="1">
            <a:off x="5867400" y="44196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59" name="Line 75"/>
          <p:cNvSpPr>
            <a:spLocks noChangeShapeType="1"/>
          </p:cNvSpPr>
          <p:nvPr/>
        </p:nvSpPr>
        <p:spPr bwMode="auto">
          <a:xfrm flipH="1">
            <a:off x="5257800" y="4572000"/>
            <a:ext cx="3048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60" name="Line 76"/>
          <p:cNvSpPr>
            <a:spLocks noChangeShapeType="1"/>
          </p:cNvSpPr>
          <p:nvPr/>
        </p:nvSpPr>
        <p:spPr bwMode="auto">
          <a:xfrm>
            <a:off x="5410200" y="5029200"/>
            <a:ext cx="3810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61" name="Line 77"/>
          <p:cNvSpPr>
            <a:spLocks noChangeShapeType="1"/>
          </p:cNvSpPr>
          <p:nvPr/>
        </p:nvSpPr>
        <p:spPr bwMode="auto">
          <a:xfrm>
            <a:off x="5867400" y="4724400"/>
            <a:ext cx="4572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62" name="Line 78"/>
          <p:cNvSpPr>
            <a:spLocks noChangeShapeType="1"/>
          </p:cNvSpPr>
          <p:nvPr/>
        </p:nvSpPr>
        <p:spPr bwMode="auto">
          <a:xfrm>
            <a:off x="6248400" y="44196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63" name="Line 79"/>
          <p:cNvSpPr>
            <a:spLocks noChangeShapeType="1"/>
          </p:cNvSpPr>
          <p:nvPr/>
        </p:nvSpPr>
        <p:spPr bwMode="auto">
          <a:xfrm flipV="1">
            <a:off x="6248400" y="4267200"/>
            <a:ext cx="3810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3264" name="Line 80"/>
          <p:cNvSpPr>
            <a:spLocks noChangeShapeType="1"/>
          </p:cNvSpPr>
          <p:nvPr/>
        </p:nvSpPr>
        <p:spPr bwMode="auto">
          <a:xfrm>
            <a:off x="6553200" y="39624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65" name="Line 81"/>
          <p:cNvSpPr>
            <a:spLocks noChangeShapeType="1"/>
          </p:cNvSpPr>
          <p:nvPr/>
        </p:nvSpPr>
        <p:spPr bwMode="auto">
          <a:xfrm flipV="1">
            <a:off x="6553200" y="38862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66" name="Line 82"/>
          <p:cNvSpPr>
            <a:spLocks noChangeShapeType="1"/>
          </p:cNvSpPr>
          <p:nvPr/>
        </p:nvSpPr>
        <p:spPr bwMode="auto">
          <a:xfrm flipH="1">
            <a:off x="6248400" y="5105400"/>
            <a:ext cx="4572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67" name="Line 83"/>
          <p:cNvSpPr>
            <a:spLocks noChangeShapeType="1"/>
          </p:cNvSpPr>
          <p:nvPr/>
        </p:nvSpPr>
        <p:spPr bwMode="auto">
          <a:xfrm flipH="1" flipV="1">
            <a:off x="5791200" y="51816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68" name="Line 84"/>
          <p:cNvSpPr>
            <a:spLocks noChangeShapeType="1"/>
          </p:cNvSpPr>
          <p:nvPr/>
        </p:nvSpPr>
        <p:spPr bwMode="auto">
          <a:xfrm flipH="1" flipV="1">
            <a:off x="5257800" y="46482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69" name="Line 85"/>
          <p:cNvSpPr>
            <a:spLocks noChangeShapeType="1"/>
          </p:cNvSpPr>
          <p:nvPr/>
        </p:nvSpPr>
        <p:spPr bwMode="auto">
          <a:xfrm>
            <a:off x="3810000" y="35052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70" name="Line 86"/>
          <p:cNvSpPr>
            <a:spLocks noChangeShapeType="1"/>
          </p:cNvSpPr>
          <p:nvPr/>
        </p:nvSpPr>
        <p:spPr bwMode="auto">
          <a:xfrm>
            <a:off x="2819400" y="35052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71" name="Line 87"/>
          <p:cNvSpPr>
            <a:spLocks noChangeShapeType="1"/>
          </p:cNvSpPr>
          <p:nvPr/>
        </p:nvSpPr>
        <p:spPr bwMode="auto">
          <a:xfrm flipV="1">
            <a:off x="3505200" y="32004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72" name="Line 88"/>
          <p:cNvSpPr>
            <a:spLocks noChangeShapeType="1"/>
          </p:cNvSpPr>
          <p:nvPr/>
        </p:nvSpPr>
        <p:spPr bwMode="auto">
          <a:xfrm>
            <a:off x="3124200" y="33528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73" name="Line 89"/>
          <p:cNvSpPr>
            <a:spLocks noChangeShapeType="1"/>
          </p:cNvSpPr>
          <p:nvPr/>
        </p:nvSpPr>
        <p:spPr bwMode="auto">
          <a:xfrm>
            <a:off x="3581400" y="32004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74" name="Line 90"/>
          <p:cNvSpPr>
            <a:spLocks noChangeShapeType="1"/>
          </p:cNvSpPr>
          <p:nvPr/>
        </p:nvSpPr>
        <p:spPr bwMode="auto">
          <a:xfrm>
            <a:off x="4191000" y="34290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75" name="Line 91"/>
          <p:cNvSpPr>
            <a:spLocks noChangeShapeType="1"/>
          </p:cNvSpPr>
          <p:nvPr/>
        </p:nvSpPr>
        <p:spPr bwMode="auto">
          <a:xfrm flipV="1">
            <a:off x="3962400" y="37338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76" name="Line 92"/>
          <p:cNvSpPr>
            <a:spLocks noChangeShapeType="1"/>
          </p:cNvSpPr>
          <p:nvPr/>
        </p:nvSpPr>
        <p:spPr bwMode="auto">
          <a:xfrm flipV="1">
            <a:off x="4343400" y="34290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77" name="Line 93"/>
          <p:cNvSpPr>
            <a:spLocks noChangeShapeType="1"/>
          </p:cNvSpPr>
          <p:nvPr/>
        </p:nvSpPr>
        <p:spPr bwMode="auto">
          <a:xfrm>
            <a:off x="4572000" y="34290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78" name="Line 94"/>
          <p:cNvSpPr>
            <a:spLocks noChangeShapeType="1"/>
          </p:cNvSpPr>
          <p:nvPr/>
        </p:nvSpPr>
        <p:spPr bwMode="auto">
          <a:xfrm flipV="1">
            <a:off x="4267200" y="4038600"/>
            <a:ext cx="2286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79" name="Line 95"/>
          <p:cNvSpPr>
            <a:spLocks noChangeShapeType="1"/>
          </p:cNvSpPr>
          <p:nvPr/>
        </p:nvSpPr>
        <p:spPr bwMode="auto">
          <a:xfrm>
            <a:off x="4343400" y="36576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80" name="Line 96"/>
          <p:cNvSpPr>
            <a:spLocks noChangeShapeType="1"/>
          </p:cNvSpPr>
          <p:nvPr/>
        </p:nvSpPr>
        <p:spPr bwMode="auto">
          <a:xfrm flipV="1">
            <a:off x="4495800" y="38100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81" name="Line 97"/>
          <p:cNvSpPr>
            <a:spLocks noChangeShapeType="1"/>
          </p:cNvSpPr>
          <p:nvPr/>
        </p:nvSpPr>
        <p:spPr bwMode="auto">
          <a:xfrm flipV="1">
            <a:off x="5105400" y="38100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82" name="Line 98"/>
          <p:cNvSpPr>
            <a:spLocks noChangeShapeType="1"/>
          </p:cNvSpPr>
          <p:nvPr/>
        </p:nvSpPr>
        <p:spPr bwMode="auto">
          <a:xfrm flipH="1">
            <a:off x="4648200" y="3810000"/>
            <a:ext cx="152400" cy="609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83" name="Line 99"/>
          <p:cNvSpPr>
            <a:spLocks noChangeShapeType="1"/>
          </p:cNvSpPr>
          <p:nvPr/>
        </p:nvSpPr>
        <p:spPr bwMode="auto">
          <a:xfrm flipH="1">
            <a:off x="5029200" y="41148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84" name="Line 100"/>
          <p:cNvSpPr>
            <a:spLocks noChangeShapeType="1"/>
          </p:cNvSpPr>
          <p:nvPr/>
        </p:nvSpPr>
        <p:spPr bwMode="auto">
          <a:xfrm>
            <a:off x="5105400" y="4114800"/>
            <a:ext cx="2286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85" name="Line 101"/>
          <p:cNvSpPr>
            <a:spLocks noChangeShapeType="1"/>
          </p:cNvSpPr>
          <p:nvPr/>
        </p:nvSpPr>
        <p:spPr bwMode="auto">
          <a:xfrm flipV="1">
            <a:off x="5638800" y="3886200"/>
            <a:ext cx="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86" name="Line 102"/>
          <p:cNvSpPr>
            <a:spLocks noChangeShapeType="1"/>
          </p:cNvSpPr>
          <p:nvPr/>
        </p:nvSpPr>
        <p:spPr bwMode="auto">
          <a:xfrm flipV="1">
            <a:off x="5638800" y="40386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87" name="Line 103"/>
          <p:cNvSpPr>
            <a:spLocks noChangeShapeType="1"/>
          </p:cNvSpPr>
          <p:nvPr/>
        </p:nvSpPr>
        <p:spPr bwMode="auto">
          <a:xfrm flipV="1">
            <a:off x="3124200" y="48006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88" name="Line 104"/>
          <p:cNvSpPr>
            <a:spLocks noChangeShapeType="1"/>
          </p:cNvSpPr>
          <p:nvPr/>
        </p:nvSpPr>
        <p:spPr bwMode="auto">
          <a:xfrm flipH="1">
            <a:off x="4191000" y="30480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89" name="Line 105"/>
          <p:cNvSpPr>
            <a:spLocks noChangeShapeType="1"/>
          </p:cNvSpPr>
          <p:nvPr/>
        </p:nvSpPr>
        <p:spPr bwMode="auto">
          <a:xfrm>
            <a:off x="4800600" y="30480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90" name="Line 106"/>
          <p:cNvSpPr>
            <a:spLocks noChangeShapeType="1"/>
          </p:cNvSpPr>
          <p:nvPr/>
        </p:nvSpPr>
        <p:spPr bwMode="auto">
          <a:xfrm>
            <a:off x="5181600" y="3124200"/>
            <a:ext cx="6096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91" name="Line 107"/>
          <p:cNvSpPr>
            <a:spLocks noChangeShapeType="1"/>
          </p:cNvSpPr>
          <p:nvPr/>
        </p:nvSpPr>
        <p:spPr bwMode="auto">
          <a:xfrm>
            <a:off x="4800600" y="2971800"/>
            <a:ext cx="1524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92" name="Line 108"/>
          <p:cNvSpPr>
            <a:spLocks noChangeShapeType="1"/>
          </p:cNvSpPr>
          <p:nvPr/>
        </p:nvSpPr>
        <p:spPr bwMode="auto">
          <a:xfrm>
            <a:off x="4343400" y="30480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3293" name="Line 109"/>
          <p:cNvSpPr>
            <a:spLocks noChangeShapeType="1"/>
          </p:cNvSpPr>
          <p:nvPr/>
        </p:nvSpPr>
        <p:spPr bwMode="auto">
          <a:xfrm flipH="1">
            <a:off x="4572000" y="30480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94" name="Line 110"/>
          <p:cNvSpPr>
            <a:spLocks noChangeShapeType="1"/>
          </p:cNvSpPr>
          <p:nvPr/>
        </p:nvSpPr>
        <p:spPr bwMode="auto">
          <a:xfrm flipH="1">
            <a:off x="4953000" y="31242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95" name="Line 111"/>
          <p:cNvSpPr>
            <a:spLocks noChangeShapeType="1"/>
          </p:cNvSpPr>
          <p:nvPr/>
        </p:nvSpPr>
        <p:spPr bwMode="auto">
          <a:xfrm>
            <a:off x="5181600" y="31242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96" name="Line 112"/>
          <p:cNvSpPr>
            <a:spLocks noChangeShapeType="1"/>
          </p:cNvSpPr>
          <p:nvPr/>
        </p:nvSpPr>
        <p:spPr bwMode="auto">
          <a:xfrm flipV="1">
            <a:off x="2514600" y="29718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97" name="Line 113"/>
          <p:cNvSpPr>
            <a:spLocks noChangeShapeType="1"/>
          </p:cNvSpPr>
          <p:nvPr/>
        </p:nvSpPr>
        <p:spPr bwMode="auto">
          <a:xfrm>
            <a:off x="3657600" y="22098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98" name="Line 114"/>
          <p:cNvSpPr>
            <a:spLocks noChangeShapeType="1"/>
          </p:cNvSpPr>
          <p:nvPr/>
        </p:nvSpPr>
        <p:spPr bwMode="auto">
          <a:xfrm>
            <a:off x="3810000" y="25908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299" name="Line 115"/>
          <p:cNvSpPr>
            <a:spLocks noChangeShapeType="1"/>
          </p:cNvSpPr>
          <p:nvPr/>
        </p:nvSpPr>
        <p:spPr bwMode="auto">
          <a:xfrm>
            <a:off x="3733800" y="28956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00" name="Line 116"/>
          <p:cNvSpPr>
            <a:spLocks noChangeShapeType="1"/>
          </p:cNvSpPr>
          <p:nvPr/>
        </p:nvSpPr>
        <p:spPr bwMode="auto">
          <a:xfrm flipH="1">
            <a:off x="3962400" y="3048000"/>
            <a:ext cx="3810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01" name="Line 117"/>
          <p:cNvSpPr>
            <a:spLocks noChangeShapeType="1"/>
          </p:cNvSpPr>
          <p:nvPr/>
        </p:nvSpPr>
        <p:spPr bwMode="auto">
          <a:xfrm flipH="1">
            <a:off x="3124200" y="2819400"/>
            <a:ext cx="228600" cy="533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02" name="Line 118"/>
          <p:cNvSpPr>
            <a:spLocks noChangeShapeType="1"/>
          </p:cNvSpPr>
          <p:nvPr/>
        </p:nvSpPr>
        <p:spPr bwMode="auto">
          <a:xfrm flipV="1">
            <a:off x="4876800" y="22860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03" name="Line 119"/>
          <p:cNvSpPr>
            <a:spLocks noChangeShapeType="1"/>
          </p:cNvSpPr>
          <p:nvPr/>
        </p:nvSpPr>
        <p:spPr bwMode="auto">
          <a:xfrm>
            <a:off x="4343400" y="3048000"/>
            <a:ext cx="4572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04" name="Line 120"/>
          <p:cNvSpPr>
            <a:spLocks noChangeShapeType="1"/>
          </p:cNvSpPr>
          <p:nvPr/>
        </p:nvSpPr>
        <p:spPr bwMode="auto">
          <a:xfrm>
            <a:off x="4876800" y="2514600"/>
            <a:ext cx="457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05" name="Line 121"/>
          <p:cNvSpPr>
            <a:spLocks noChangeShapeType="1"/>
          </p:cNvSpPr>
          <p:nvPr/>
        </p:nvSpPr>
        <p:spPr bwMode="auto">
          <a:xfrm flipH="1">
            <a:off x="6248400" y="2743200"/>
            <a:ext cx="4572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06" name="Line 122"/>
          <p:cNvSpPr>
            <a:spLocks noChangeShapeType="1"/>
          </p:cNvSpPr>
          <p:nvPr/>
        </p:nvSpPr>
        <p:spPr bwMode="auto">
          <a:xfrm flipV="1">
            <a:off x="4495800" y="2514600"/>
            <a:ext cx="3810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07" name="Line 123"/>
          <p:cNvSpPr>
            <a:spLocks noChangeShapeType="1"/>
          </p:cNvSpPr>
          <p:nvPr/>
        </p:nvSpPr>
        <p:spPr bwMode="auto">
          <a:xfrm>
            <a:off x="5257800" y="2286000"/>
            <a:ext cx="6096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08" name="Line 124"/>
          <p:cNvSpPr>
            <a:spLocks noChangeShapeType="1"/>
          </p:cNvSpPr>
          <p:nvPr/>
        </p:nvSpPr>
        <p:spPr bwMode="auto">
          <a:xfrm>
            <a:off x="5867400" y="2362200"/>
            <a:ext cx="4572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09" name="Line 125"/>
          <p:cNvSpPr>
            <a:spLocks noChangeShapeType="1"/>
          </p:cNvSpPr>
          <p:nvPr/>
        </p:nvSpPr>
        <p:spPr bwMode="auto">
          <a:xfrm>
            <a:off x="6324600" y="25146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10" name="Line 126"/>
          <p:cNvSpPr>
            <a:spLocks noChangeShapeType="1"/>
          </p:cNvSpPr>
          <p:nvPr/>
        </p:nvSpPr>
        <p:spPr bwMode="auto">
          <a:xfrm flipH="1" flipV="1">
            <a:off x="5791200" y="28194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11" name="Line 127"/>
          <p:cNvSpPr>
            <a:spLocks noChangeShapeType="1"/>
          </p:cNvSpPr>
          <p:nvPr/>
        </p:nvSpPr>
        <p:spPr bwMode="auto">
          <a:xfrm flipH="1" flipV="1">
            <a:off x="5334000" y="27432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12" name="Line 128"/>
          <p:cNvSpPr>
            <a:spLocks noChangeShapeType="1"/>
          </p:cNvSpPr>
          <p:nvPr/>
        </p:nvSpPr>
        <p:spPr bwMode="auto">
          <a:xfrm>
            <a:off x="4038600" y="2286000"/>
            <a:ext cx="381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13" name="Line 129"/>
          <p:cNvSpPr>
            <a:spLocks noChangeShapeType="1"/>
          </p:cNvSpPr>
          <p:nvPr/>
        </p:nvSpPr>
        <p:spPr bwMode="auto">
          <a:xfrm flipV="1">
            <a:off x="4419600" y="2057400"/>
            <a:ext cx="2286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14" name="Line 130"/>
          <p:cNvSpPr>
            <a:spLocks noChangeShapeType="1"/>
          </p:cNvSpPr>
          <p:nvPr/>
        </p:nvSpPr>
        <p:spPr bwMode="auto">
          <a:xfrm flipV="1">
            <a:off x="4648200" y="1752600"/>
            <a:ext cx="457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15" name="Line 131"/>
          <p:cNvSpPr>
            <a:spLocks noChangeShapeType="1"/>
          </p:cNvSpPr>
          <p:nvPr/>
        </p:nvSpPr>
        <p:spPr bwMode="auto">
          <a:xfrm>
            <a:off x="5105400" y="1752600"/>
            <a:ext cx="5334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16" name="Line 132"/>
          <p:cNvSpPr>
            <a:spLocks noChangeShapeType="1"/>
          </p:cNvSpPr>
          <p:nvPr/>
        </p:nvSpPr>
        <p:spPr bwMode="auto">
          <a:xfrm>
            <a:off x="5638800" y="1905000"/>
            <a:ext cx="6096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17" name="Line 133"/>
          <p:cNvSpPr>
            <a:spLocks noChangeShapeType="1"/>
          </p:cNvSpPr>
          <p:nvPr/>
        </p:nvSpPr>
        <p:spPr bwMode="auto">
          <a:xfrm>
            <a:off x="6248400" y="2057400"/>
            <a:ext cx="457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18" name="Line 134"/>
          <p:cNvSpPr>
            <a:spLocks noChangeShapeType="1"/>
          </p:cNvSpPr>
          <p:nvPr/>
        </p:nvSpPr>
        <p:spPr bwMode="auto">
          <a:xfrm>
            <a:off x="6705600" y="22860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19" name="Line 135"/>
          <p:cNvSpPr>
            <a:spLocks noChangeShapeType="1"/>
          </p:cNvSpPr>
          <p:nvPr/>
        </p:nvSpPr>
        <p:spPr bwMode="auto">
          <a:xfrm>
            <a:off x="3276600" y="2514600"/>
            <a:ext cx="76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20" name="Line 136"/>
          <p:cNvSpPr>
            <a:spLocks noChangeShapeType="1"/>
          </p:cNvSpPr>
          <p:nvPr/>
        </p:nvSpPr>
        <p:spPr bwMode="auto">
          <a:xfrm>
            <a:off x="1752600" y="35052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21" name="Line 137"/>
          <p:cNvSpPr>
            <a:spLocks noChangeShapeType="1"/>
          </p:cNvSpPr>
          <p:nvPr/>
        </p:nvSpPr>
        <p:spPr bwMode="auto">
          <a:xfrm>
            <a:off x="1752600" y="35052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22" name="Line 138"/>
          <p:cNvSpPr>
            <a:spLocks noChangeShapeType="1"/>
          </p:cNvSpPr>
          <p:nvPr/>
        </p:nvSpPr>
        <p:spPr bwMode="auto">
          <a:xfrm>
            <a:off x="2514600" y="37338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23" name="Line 139"/>
          <p:cNvSpPr>
            <a:spLocks noChangeShapeType="1"/>
          </p:cNvSpPr>
          <p:nvPr/>
        </p:nvSpPr>
        <p:spPr bwMode="auto">
          <a:xfrm>
            <a:off x="2895600" y="29718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24" name="Line 140"/>
          <p:cNvSpPr>
            <a:spLocks noChangeShapeType="1"/>
          </p:cNvSpPr>
          <p:nvPr/>
        </p:nvSpPr>
        <p:spPr bwMode="auto">
          <a:xfrm>
            <a:off x="3352800" y="2819400"/>
            <a:ext cx="304800" cy="8255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25" name="Line 141"/>
          <p:cNvSpPr>
            <a:spLocks noChangeShapeType="1"/>
          </p:cNvSpPr>
          <p:nvPr/>
        </p:nvSpPr>
        <p:spPr bwMode="auto">
          <a:xfrm flipV="1">
            <a:off x="2209800" y="3276600"/>
            <a:ext cx="3048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26" name="Line 142"/>
          <p:cNvSpPr>
            <a:spLocks noChangeShapeType="1"/>
          </p:cNvSpPr>
          <p:nvPr/>
        </p:nvSpPr>
        <p:spPr bwMode="auto">
          <a:xfrm flipH="1">
            <a:off x="2895600" y="2819400"/>
            <a:ext cx="4572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27" name="Line 143"/>
          <p:cNvSpPr>
            <a:spLocks noChangeShapeType="1"/>
          </p:cNvSpPr>
          <p:nvPr/>
        </p:nvSpPr>
        <p:spPr bwMode="auto">
          <a:xfrm flipH="1">
            <a:off x="3581400" y="28956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28" name="Line 144"/>
          <p:cNvSpPr>
            <a:spLocks noChangeShapeType="1"/>
          </p:cNvSpPr>
          <p:nvPr/>
        </p:nvSpPr>
        <p:spPr bwMode="auto">
          <a:xfrm>
            <a:off x="3352800" y="28194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29" name="Line 145"/>
          <p:cNvSpPr>
            <a:spLocks noChangeShapeType="1"/>
          </p:cNvSpPr>
          <p:nvPr/>
        </p:nvSpPr>
        <p:spPr bwMode="auto">
          <a:xfrm>
            <a:off x="2209800" y="35814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30" name="Line 146"/>
          <p:cNvSpPr>
            <a:spLocks noChangeShapeType="1"/>
          </p:cNvSpPr>
          <p:nvPr/>
        </p:nvSpPr>
        <p:spPr bwMode="auto">
          <a:xfrm flipV="1">
            <a:off x="2819400" y="36576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31" name="Line 147"/>
          <p:cNvSpPr>
            <a:spLocks noChangeShapeType="1"/>
          </p:cNvSpPr>
          <p:nvPr/>
        </p:nvSpPr>
        <p:spPr bwMode="auto">
          <a:xfrm flipV="1">
            <a:off x="2514600" y="35052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32" name="Line 148"/>
          <p:cNvSpPr>
            <a:spLocks noChangeShapeType="1"/>
          </p:cNvSpPr>
          <p:nvPr/>
        </p:nvSpPr>
        <p:spPr bwMode="auto">
          <a:xfrm flipV="1">
            <a:off x="3733800" y="2743200"/>
            <a:ext cx="3810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33" name="Line 149"/>
          <p:cNvSpPr>
            <a:spLocks noChangeShapeType="1"/>
          </p:cNvSpPr>
          <p:nvPr/>
        </p:nvSpPr>
        <p:spPr bwMode="auto">
          <a:xfrm>
            <a:off x="3276600" y="2438400"/>
            <a:ext cx="5334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34" name="Line 150"/>
          <p:cNvSpPr>
            <a:spLocks noChangeShapeType="1"/>
          </p:cNvSpPr>
          <p:nvPr/>
        </p:nvSpPr>
        <p:spPr bwMode="auto">
          <a:xfrm flipV="1">
            <a:off x="1905000" y="3581400"/>
            <a:ext cx="3048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35" name="Line 151"/>
          <p:cNvSpPr>
            <a:spLocks noChangeShapeType="1"/>
          </p:cNvSpPr>
          <p:nvPr/>
        </p:nvSpPr>
        <p:spPr bwMode="auto">
          <a:xfrm flipV="1">
            <a:off x="2362200" y="37338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36" name="Line 152"/>
          <p:cNvSpPr>
            <a:spLocks noChangeShapeType="1"/>
          </p:cNvSpPr>
          <p:nvPr/>
        </p:nvSpPr>
        <p:spPr bwMode="auto">
          <a:xfrm flipV="1">
            <a:off x="2971800" y="3886200"/>
            <a:ext cx="457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37" name="Line 153"/>
          <p:cNvSpPr>
            <a:spLocks noChangeShapeType="1"/>
          </p:cNvSpPr>
          <p:nvPr/>
        </p:nvSpPr>
        <p:spPr bwMode="auto">
          <a:xfrm flipH="1">
            <a:off x="3810000" y="3200400"/>
            <a:ext cx="152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38" name="Line 154"/>
          <p:cNvSpPr>
            <a:spLocks noChangeShapeType="1"/>
          </p:cNvSpPr>
          <p:nvPr/>
        </p:nvSpPr>
        <p:spPr bwMode="auto">
          <a:xfrm flipV="1">
            <a:off x="3962400" y="2743200"/>
            <a:ext cx="1524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39" name="Line 155"/>
          <p:cNvSpPr>
            <a:spLocks noChangeShapeType="1"/>
          </p:cNvSpPr>
          <p:nvPr/>
        </p:nvSpPr>
        <p:spPr bwMode="auto">
          <a:xfrm flipH="1" flipV="1">
            <a:off x="4038600" y="22860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40" name="Line 156"/>
          <p:cNvSpPr>
            <a:spLocks noChangeShapeType="1"/>
          </p:cNvSpPr>
          <p:nvPr/>
        </p:nvSpPr>
        <p:spPr bwMode="auto">
          <a:xfrm>
            <a:off x="4419600" y="22860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41" name="Line 157"/>
          <p:cNvSpPr>
            <a:spLocks noChangeShapeType="1"/>
          </p:cNvSpPr>
          <p:nvPr/>
        </p:nvSpPr>
        <p:spPr bwMode="auto">
          <a:xfrm flipH="1">
            <a:off x="4114800" y="26670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42" name="Line 158"/>
          <p:cNvSpPr>
            <a:spLocks noChangeShapeType="1"/>
          </p:cNvSpPr>
          <p:nvPr/>
        </p:nvSpPr>
        <p:spPr bwMode="auto">
          <a:xfrm flipH="1">
            <a:off x="4343400" y="26670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43" name="Line 159"/>
          <p:cNvSpPr>
            <a:spLocks noChangeShapeType="1"/>
          </p:cNvSpPr>
          <p:nvPr/>
        </p:nvSpPr>
        <p:spPr bwMode="auto">
          <a:xfrm>
            <a:off x="4114800" y="27432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44" name="Line 160"/>
          <p:cNvSpPr>
            <a:spLocks noChangeShapeType="1"/>
          </p:cNvSpPr>
          <p:nvPr/>
        </p:nvSpPr>
        <p:spPr bwMode="auto">
          <a:xfrm flipV="1">
            <a:off x="3810000" y="34290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45" name="Line 161"/>
          <p:cNvSpPr>
            <a:spLocks noChangeShapeType="1"/>
          </p:cNvSpPr>
          <p:nvPr/>
        </p:nvSpPr>
        <p:spPr bwMode="auto">
          <a:xfrm flipV="1">
            <a:off x="3429000" y="35814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46" name="Line 162"/>
          <p:cNvSpPr>
            <a:spLocks noChangeShapeType="1"/>
          </p:cNvSpPr>
          <p:nvPr/>
        </p:nvSpPr>
        <p:spPr bwMode="auto">
          <a:xfrm flipV="1">
            <a:off x="3429000" y="3810000"/>
            <a:ext cx="5334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47" name="Line 163"/>
          <p:cNvSpPr>
            <a:spLocks noChangeShapeType="1"/>
          </p:cNvSpPr>
          <p:nvPr/>
        </p:nvSpPr>
        <p:spPr bwMode="auto">
          <a:xfrm>
            <a:off x="4648200" y="2057400"/>
            <a:ext cx="2286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48" name="Line 164"/>
          <p:cNvSpPr>
            <a:spLocks noChangeShapeType="1"/>
          </p:cNvSpPr>
          <p:nvPr/>
        </p:nvSpPr>
        <p:spPr bwMode="auto">
          <a:xfrm flipH="1">
            <a:off x="3352800" y="2209800"/>
            <a:ext cx="304800" cy="609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49" name="Line 165"/>
          <p:cNvSpPr>
            <a:spLocks noChangeShapeType="1"/>
          </p:cNvSpPr>
          <p:nvPr/>
        </p:nvSpPr>
        <p:spPr bwMode="auto">
          <a:xfrm>
            <a:off x="2819400" y="2590800"/>
            <a:ext cx="5334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50" name="Line 166"/>
          <p:cNvSpPr>
            <a:spLocks noChangeShapeType="1"/>
          </p:cNvSpPr>
          <p:nvPr/>
        </p:nvSpPr>
        <p:spPr bwMode="auto">
          <a:xfrm>
            <a:off x="2514600" y="3276600"/>
            <a:ext cx="304800" cy="609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51" name="Line 167"/>
          <p:cNvSpPr>
            <a:spLocks noChangeShapeType="1"/>
          </p:cNvSpPr>
          <p:nvPr/>
        </p:nvSpPr>
        <p:spPr bwMode="auto">
          <a:xfrm>
            <a:off x="1905000" y="2438400"/>
            <a:ext cx="457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52" name="Line 168"/>
          <p:cNvSpPr>
            <a:spLocks noChangeShapeType="1"/>
          </p:cNvSpPr>
          <p:nvPr/>
        </p:nvSpPr>
        <p:spPr bwMode="auto">
          <a:xfrm flipH="1">
            <a:off x="2362200" y="2209800"/>
            <a:ext cx="5334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53" name="Line 169"/>
          <p:cNvSpPr>
            <a:spLocks noChangeShapeType="1"/>
          </p:cNvSpPr>
          <p:nvPr/>
        </p:nvSpPr>
        <p:spPr bwMode="auto">
          <a:xfrm flipH="1" flipV="1">
            <a:off x="2895600" y="2971800"/>
            <a:ext cx="685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54" name="Line 170"/>
          <p:cNvSpPr>
            <a:spLocks noChangeShapeType="1"/>
          </p:cNvSpPr>
          <p:nvPr/>
        </p:nvSpPr>
        <p:spPr bwMode="auto">
          <a:xfrm>
            <a:off x="5105400" y="1752600"/>
            <a:ext cx="152400" cy="533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55" name="Line 171"/>
          <p:cNvSpPr>
            <a:spLocks noChangeShapeType="1"/>
          </p:cNvSpPr>
          <p:nvPr/>
        </p:nvSpPr>
        <p:spPr bwMode="auto">
          <a:xfrm flipH="1">
            <a:off x="5867400" y="20574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56" name="Line 172"/>
          <p:cNvSpPr>
            <a:spLocks noChangeShapeType="1"/>
          </p:cNvSpPr>
          <p:nvPr/>
        </p:nvSpPr>
        <p:spPr bwMode="auto">
          <a:xfrm>
            <a:off x="5638800" y="1905000"/>
            <a:ext cx="2286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57" name="Line 173"/>
          <p:cNvSpPr>
            <a:spLocks noChangeShapeType="1"/>
          </p:cNvSpPr>
          <p:nvPr/>
        </p:nvSpPr>
        <p:spPr bwMode="auto">
          <a:xfrm>
            <a:off x="6248400" y="20574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58" name="Line 174"/>
          <p:cNvSpPr>
            <a:spLocks noChangeShapeType="1"/>
          </p:cNvSpPr>
          <p:nvPr/>
        </p:nvSpPr>
        <p:spPr bwMode="auto">
          <a:xfrm flipH="1">
            <a:off x="6324600" y="22860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3359" name="Line 175"/>
          <p:cNvSpPr>
            <a:spLocks noChangeShapeType="1"/>
          </p:cNvSpPr>
          <p:nvPr/>
        </p:nvSpPr>
        <p:spPr bwMode="auto">
          <a:xfrm>
            <a:off x="7086600" y="25146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60" name="Line 176"/>
          <p:cNvSpPr>
            <a:spLocks noChangeShapeType="1"/>
          </p:cNvSpPr>
          <p:nvPr/>
        </p:nvSpPr>
        <p:spPr bwMode="auto">
          <a:xfrm>
            <a:off x="6705600" y="27432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61" name="Line 177"/>
          <p:cNvSpPr>
            <a:spLocks noChangeShapeType="1"/>
          </p:cNvSpPr>
          <p:nvPr/>
        </p:nvSpPr>
        <p:spPr bwMode="auto">
          <a:xfrm flipH="1">
            <a:off x="7162800" y="28956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62" name="Line 178"/>
          <p:cNvSpPr>
            <a:spLocks noChangeShapeType="1"/>
          </p:cNvSpPr>
          <p:nvPr/>
        </p:nvSpPr>
        <p:spPr bwMode="auto">
          <a:xfrm flipH="1" flipV="1">
            <a:off x="6781800" y="31242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63" name="Line 179"/>
          <p:cNvSpPr>
            <a:spLocks noChangeShapeType="1"/>
          </p:cNvSpPr>
          <p:nvPr/>
        </p:nvSpPr>
        <p:spPr bwMode="auto">
          <a:xfrm flipH="1">
            <a:off x="5181600" y="2743200"/>
            <a:ext cx="1524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3364" name="Line 180"/>
          <p:cNvSpPr>
            <a:spLocks noChangeShapeType="1"/>
          </p:cNvSpPr>
          <p:nvPr/>
        </p:nvSpPr>
        <p:spPr bwMode="auto">
          <a:xfrm flipH="1">
            <a:off x="4800600" y="2514600"/>
            <a:ext cx="76200" cy="533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65" name="Line 181"/>
          <p:cNvSpPr>
            <a:spLocks noChangeShapeType="1"/>
          </p:cNvSpPr>
          <p:nvPr/>
        </p:nvSpPr>
        <p:spPr bwMode="auto">
          <a:xfrm>
            <a:off x="4495800" y="2667000"/>
            <a:ext cx="3048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66" name="Line 182"/>
          <p:cNvSpPr>
            <a:spLocks noChangeShapeType="1"/>
          </p:cNvSpPr>
          <p:nvPr/>
        </p:nvSpPr>
        <p:spPr bwMode="auto">
          <a:xfrm>
            <a:off x="5257800" y="22860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67" name="Line 183"/>
          <p:cNvSpPr>
            <a:spLocks noChangeShapeType="1"/>
          </p:cNvSpPr>
          <p:nvPr/>
        </p:nvSpPr>
        <p:spPr bwMode="auto">
          <a:xfrm flipH="1">
            <a:off x="5791200" y="2362200"/>
            <a:ext cx="76200" cy="457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68" name="Line 184"/>
          <p:cNvSpPr>
            <a:spLocks noChangeShapeType="1"/>
          </p:cNvSpPr>
          <p:nvPr/>
        </p:nvSpPr>
        <p:spPr bwMode="auto">
          <a:xfrm flipH="1">
            <a:off x="6248400" y="2514600"/>
            <a:ext cx="762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69" name="Line 185"/>
          <p:cNvSpPr>
            <a:spLocks noChangeShapeType="1"/>
          </p:cNvSpPr>
          <p:nvPr/>
        </p:nvSpPr>
        <p:spPr bwMode="auto">
          <a:xfrm>
            <a:off x="5791200" y="2819400"/>
            <a:ext cx="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70" name="Line 186"/>
          <p:cNvSpPr>
            <a:spLocks noChangeShapeType="1"/>
          </p:cNvSpPr>
          <p:nvPr/>
        </p:nvSpPr>
        <p:spPr bwMode="auto">
          <a:xfrm>
            <a:off x="4191000" y="3429000"/>
            <a:ext cx="381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71" name="Line 187"/>
          <p:cNvSpPr>
            <a:spLocks noChangeShapeType="1"/>
          </p:cNvSpPr>
          <p:nvPr/>
        </p:nvSpPr>
        <p:spPr bwMode="auto">
          <a:xfrm>
            <a:off x="4572000" y="3429000"/>
            <a:ext cx="38100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72" name="Line 188"/>
          <p:cNvSpPr>
            <a:spLocks noChangeShapeType="1"/>
          </p:cNvSpPr>
          <p:nvPr/>
        </p:nvSpPr>
        <p:spPr bwMode="auto">
          <a:xfrm flipH="1">
            <a:off x="5410200" y="32004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73" name="Line 189"/>
          <p:cNvSpPr>
            <a:spLocks noChangeShapeType="1"/>
          </p:cNvSpPr>
          <p:nvPr/>
        </p:nvSpPr>
        <p:spPr bwMode="auto">
          <a:xfrm>
            <a:off x="5410200" y="35052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74" name="Line 190"/>
          <p:cNvSpPr>
            <a:spLocks noChangeShapeType="1"/>
          </p:cNvSpPr>
          <p:nvPr/>
        </p:nvSpPr>
        <p:spPr bwMode="auto">
          <a:xfrm flipH="1" flipV="1">
            <a:off x="5029200" y="4419600"/>
            <a:ext cx="2286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75" name="Line 191"/>
          <p:cNvSpPr>
            <a:spLocks noChangeShapeType="1"/>
          </p:cNvSpPr>
          <p:nvPr/>
        </p:nvSpPr>
        <p:spPr bwMode="auto">
          <a:xfrm flipH="1">
            <a:off x="1752600" y="3200400"/>
            <a:ext cx="2286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76" name="Line 192"/>
          <p:cNvSpPr>
            <a:spLocks noChangeShapeType="1"/>
          </p:cNvSpPr>
          <p:nvPr/>
        </p:nvSpPr>
        <p:spPr bwMode="auto">
          <a:xfrm>
            <a:off x="3657600" y="2209800"/>
            <a:ext cx="3810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77" name="Line 193"/>
          <p:cNvSpPr>
            <a:spLocks noChangeShapeType="1"/>
          </p:cNvSpPr>
          <p:nvPr/>
        </p:nvSpPr>
        <p:spPr bwMode="auto">
          <a:xfrm>
            <a:off x="2514600" y="32766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78" name="Line 194"/>
          <p:cNvSpPr>
            <a:spLocks noChangeShapeType="1"/>
          </p:cNvSpPr>
          <p:nvPr/>
        </p:nvSpPr>
        <p:spPr bwMode="auto">
          <a:xfrm>
            <a:off x="2819400" y="1828800"/>
            <a:ext cx="76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79" name="Line 195"/>
          <p:cNvSpPr>
            <a:spLocks noChangeShapeType="1"/>
          </p:cNvSpPr>
          <p:nvPr/>
        </p:nvSpPr>
        <p:spPr bwMode="auto">
          <a:xfrm>
            <a:off x="2514600" y="2133600"/>
            <a:ext cx="3048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80" name="Line 196"/>
          <p:cNvSpPr>
            <a:spLocks noChangeShapeType="1"/>
          </p:cNvSpPr>
          <p:nvPr/>
        </p:nvSpPr>
        <p:spPr bwMode="auto">
          <a:xfrm flipV="1">
            <a:off x="2438400" y="1752600"/>
            <a:ext cx="3810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3381" name="Line 197"/>
          <p:cNvSpPr>
            <a:spLocks noChangeShapeType="1"/>
          </p:cNvSpPr>
          <p:nvPr/>
        </p:nvSpPr>
        <p:spPr bwMode="auto">
          <a:xfrm flipV="1">
            <a:off x="1905000" y="2133600"/>
            <a:ext cx="457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3382" name="Line 198"/>
          <p:cNvSpPr>
            <a:spLocks noChangeShapeType="1"/>
          </p:cNvSpPr>
          <p:nvPr/>
        </p:nvSpPr>
        <p:spPr bwMode="auto">
          <a:xfrm flipH="1">
            <a:off x="2362200" y="2209800"/>
            <a:ext cx="76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83" name="Line 199"/>
          <p:cNvSpPr>
            <a:spLocks noChangeShapeType="1"/>
          </p:cNvSpPr>
          <p:nvPr/>
        </p:nvSpPr>
        <p:spPr bwMode="auto">
          <a:xfrm>
            <a:off x="1981200" y="2438400"/>
            <a:ext cx="3048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84" name="Line 200"/>
          <p:cNvSpPr>
            <a:spLocks noChangeShapeType="1"/>
          </p:cNvSpPr>
          <p:nvPr/>
        </p:nvSpPr>
        <p:spPr bwMode="auto">
          <a:xfrm flipH="1">
            <a:off x="1752600" y="2514600"/>
            <a:ext cx="1524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3385" name="Line 201"/>
          <p:cNvSpPr>
            <a:spLocks noChangeShapeType="1"/>
          </p:cNvSpPr>
          <p:nvPr/>
        </p:nvSpPr>
        <p:spPr bwMode="auto">
          <a:xfrm>
            <a:off x="2895600" y="1752600"/>
            <a:ext cx="3048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86" name="Line 202"/>
          <p:cNvSpPr>
            <a:spLocks noChangeShapeType="1"/>
          </p:cNvSpPr>
          <p:nvPr/>
        </p:nvSpPr>
        <p:spPr bwMode="auto">
          <a:xfrm flipV="1">
            <a:off x="2895600" y="19812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3387" name="Line 203"/>
          <p:cNvSpPr>
            <a:spLocks noChangeShapeType="1"/>
          </p:cNvSpPr>
          <p:nvPr/>
        </p:nvSpPr>
        <p:spPr bwMode="auto">
          <a:xfrm>
            <a:off x="2895600" y="2209800"/>
            <a:ext cx="3810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3388" name="Line 204"/>
          <p:cNvSpPr>
            <a:spLocks noChangeShapeType="1"/>
          </p:cNvSpPr>
          <p:nvPr/>
        </p:nvSpPr>
        <p:spPr bwMode="auto">
          <a:xfrm flipH="1">
            <a:off x="2819400" y="2286000"/>
            <a:ext cx="76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89" name="Line 205"/>
          <p:cNvSpPr>
            <a:spLocks noChangeShapeType="1"/>
          </p:cNvSpPr>
          <p:nvPr/>
        </p:nvSpPr>
        <p:spPr bwMode="auto">
          <a:xfrm flipH="1">
            <a:off x="2895600" y="2438400"/>
            <a:ext cx="381000" cy="152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3390" name="Line 206"/>
          <p:cNvSpPr>
            <a:spLocks noChangeShapeType="1"/>
          </p:cNvSpPr>
          <p:nvPr/>
        </p:nvSpPr>
        <p:spPr bwMode="auto">
          <a:xfrm flipV="1">
            <a:off x="1828800" y="2514600"/>
            <a:ext cx="4572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91" name="Line 207"/>
          <p:cNvSpPr>
            <a:spLocks noChangeShapeType="1"/>
          </p:cNvSpPr>
          <p:nvPr/>
        </p:nvSpPr>
        <p:spPr bwMode="auto">
          <a:xfrm>
            <a:off x="2362200" y="2590800"/>
            <a:ext cx="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92" name="Line 208"/>
          <p:cNvSpPr>
            <a:spLocks noChangeShapeType="1"/>
          </p:cNvSpPr>
          <p:nvPr/>
        </p:nvSpPr>
        <p:spPr bwMode="auto">
          <a:xfrm>
            <a:off x="2438400" y="2514600"/>
            <a:ext cx="3048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3393" name="Line 209"/>
          <p:cNvSpPr>
            <a:spLocks noChangeShapeType="1"/>
          </p:cNvSpPr>
          <p:nvPr/>
        </p:nvSpPr>
        <p:spPr bwMode="auto">
          <a:xfrm flipV="1">
            <a:off x="2438400" y="26670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3394" name="Line 210"/>
          <p:cNvSpPr>
            <a:spLocks noChangeShapeType="1"/>
          </p:cNvSpPr>
          <p:nvPr/>
        </p:nvSpPr>
        <p:spPr bwMode="auto">
          <a:xfrm>
            <a:off x="1828800" y="2819400"/>
            <a:ext cx="4572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3395" name="Line 211"/>
          <p:cNvSpPr>
            <a:spLocks noChangeShapeType="1"/>
          </p:cNvSpPr>
          <p:nvPr/>
        </p:nvSpPr>
        <p:spPr bwMode="auto">
          <a:xfrm>
            <a:off x="3276600" y="2057400"/>
            <a:ext cx="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96" name="Line 212"/>
          <p:cNvSpPr>
            <a:spLocks noChangeShapeType="1"/>
          </p:cNvSpPr>
          <p:nvPr/>
        </p:nvSpPr>
        <p:spPr bwMode="auto">
          <a:xfrm>
            <a:off x="3352800" y="19812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3397" name="Line 213"/>
          <p:cNvSpPr>
            <a:spLocks noChangeShapeType="1"/>
          </p:cNvSpPr>
          <p:nvPr/>
        </p:nvSpPr>
        <p:spPr bwMode="auto">
          <a:xfrm flipV="1">
            <a:off x="3352800" y="2209800"/>
            <a:ext cx="3048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3398" name="Line 214"/>
          <p:cNvSpPr>
            <a:spLocks noChangeShapeType="1"/>
          </p:cNvSpPr>
          <p:nvPr/>
        </p:nvSpPr>
        <p:spPr bwMode="auto">
          <a:xfrm>
            <a:off x="2819400" y="2667000"/>
            <a:ext cx="762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399" name="Line 215"/>
          <p:cNvSpPr>
            <a:spLocks noChangeShapeType="1"/>
          </p:cNvSpPr>
          <p:nvPr/>
        </p:nvSpPr>
        <p:spPr bwMode="auto">
          <a:xfrm>
            <a:off x="2362200" y="2971800"/>
            <a:ext cx="152400" cy="2286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400" name="Line 216"/>
          <p:cNvSpPr>
            <a:spLocks noChangeShapeType="1"/>
          </p:cNvSpPr>
          <p:nvPr/>
        </p:nvSpPr>
        <p:spPr bwMode="auto">
          <a:xfrm>
            <a:off x="1752600" y="2819400"/>
            <a:ext cx="228600" cy="3810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3401" name="Line 217"/>
          <p:cNvSpPr>
            <a:spLocks noChangeShapeType="1"/>
          </p:cNvSpPr>
          <p:nvPr/>
        </p:nvSpPr>
        <p:spPr bwMode="auto">
          <a:xfrm>
            <a:off x="1981200" y="3200400"/>
            <a:ext cx="533400" cy="762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3402" name="Line 218"/>
          <p:cNvSpPr>
            <a:spLocks noChangeShapeType="1"/>
          </p:cNvSpPr>
          <p:nvPr/>
        </p:nvSpPr>
        <p:spPr bwMode="auto">
          <a:xfrm flipV="1">
            <a:off x="1981200" y="2895600"/>
            <a:ext cx="381000" cy="3048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3403" name="Oval 219"/>
          <p:cNvSpPr>
            <a:spLocks noChangeArrowheads="1"/>
          </p:cNvSpPr>
          <p:nvPr/>
        </p:nvSpPr>
        <p:spPr bwMode="auto">
          <a:xfrm>
            <a:off x="1828800" y="2362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04" name="Oval 220"/>
          <p:cNvSpPr>
            <a:spLocks noChangeArrowheads="1"/>
          </p:cNvSpPr>
          <p:nvPr/>
        </p:nvSpPr>
        <p:spPr bwMode="auto">
          <a:xfrm>
            <a:off x="2286000" y="2438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05" name="Oval 221"/>
          <p:cNvSpPr>
            <a:spLocks noChangeArrowheads="1"/>
          </p:cNvSpPr>
          <p:nvPr/>
        </p:nvSpPr>
        <p:spPr bwMode="auto">
          <a:xfrm>
            <a:off x="1676400" y="2743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06" name="Oval 222"/>
          <p:cNvSpPr>
            <a:spLocks noChangeArrowheads="1"/>
          </p:cNvSpPr>
          <p:nvPr/>
        </p:nvSpPr>
        <p:spPr bwMode="auto">
          <a:xfrm>
            <a:off x="27432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07" name="Oval 223"/>
          <p:cNvSpPr>
            <a:spLocks noChangeArrowheads="1"/>
          </p:cNvSpPr>
          <p:nvPr/>
        </p:nvSpPr>
        <p:spPr bwMode="auto">
          <a:xfrm>
            <a:off x="2819400" y="2133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08" name="Oval 224"/>
          <p:cNvSpPr>
            <a:spLocks noChangeArrowheads="1"/>
          </p:cNvSpPr>
          <p:nvPr/>
        </p:nvSpPr>
        <p:spPr bwMode="auto">
          <a:xfrm>
            <a:off x="3200400" y="1905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09" name="Oval 225"/>
          <p:cNvSpPr>
            <a:spLocks noChangeArrowheads="1"/>
          </p:cNvSpPr>
          <p:nvPr/>
        </p:nvSpPr>
        <p:spPr bwMode="auto">
          <a:xfrm>
            <a:off x="2743200" y="2514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10" name="Oval 226"/>
          <p:cNvSpPr>
            <a:spLocks noChangeArrowheads="1"/>
          </p:cNvSpPr>
          <p:nvPr/>
        </p:nvSpPr>
        <p:spPr bwMode="auto">
          <a:xfrm>
            <a:off x="2286000" y="2819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11" name="Oval 227"/>
          <p:cNvSpPr>
            <a:spLocks noChangeArrowheads="1"/>
          </p:cNvSpPr>
          <p:nvPr/>
        </p:nvSpPr>
        <p:spPr bwMode="auto">
          <a:xfrm>
            <a:off x="2819400" y="28956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12" name="Oval 228"/>
          <p:cNvSpPr>
            <a:spLocks noChangeArrowheads="1"/>
          </p:cNvSpPr>
          <p:nvPr/>
        </p:nvSpPr>
        <p:spPr bwMode="auto">
          <a:xfrm>
            <a:off x="3200400" y="2362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13" name="Oval 229"/>
          <p:cNvSpPr>
            <a:spLocks noChangeArrowheads="1"/>
          </p:cNvSpPr>
          <p:nvPr/>
        </p:nvSpPr>
        <p:spPr bwMode="auto">
          <a:xfrm>
            <a:off x="1905000" y="3124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14" name="Oval 230"/>
          <p:cNvSpPr>
            <a:spLocks noChangeArrowheads="1"/>
          </p:cNvSpPr>
          <p:nvPr/>
        </p:nvSpPr>
        <p:spPr bwMode="auto">
          <a:xfrm>
            <a:off x="24384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15" name="Oval 231"/>
          <p:cNvSpPr>
            <a:spLocks noChangeArrowheads="1"/>
          </p:cNvSpPr>
          <p:nvPr/>
        </p:nvSpPr>
        <p:spPr bwMode="auto">
          <a:xfrm>
            <a:off x="3276600" y="2743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16" name="Oval 232"/>
          <p:cNvSpPr>
            <a:spLocks noChangeArrowheads="1"/>
          </p:cNvSpPr>
          <p:nvPr/>
        </p:nvSpPr>
        <p:spPr bwMode="auto">
          <a:xfrm>
            <a:off x="3581400" y="2133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17" name="Oval 233"/>
          <p:cNvSpPr>
            <a:spLocks noChangeArrowheads="1"/>
          </p:cNvSpPr>
          <p:nvPr/>
        </p:nvSpPr>
        <p:spPr bwMode="auto">
          <a:xfrm>
            <a:off x="2362200" y="20574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18" name="Oval 234"/>
          <p:cNvSpPr>
            <a:spLocks noChangeArrowheads="1"/>
          </p:cNvSpPr>
          <p:nvPr/>
        </p:nvSpPr>
        <p:spPr bwMode="auto">
          <a:xfrm>
            <a:off x="4572000" y="1981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19" name="Oval 235"/>
          <p:cNvSpPr>
            <a:spLocks noChangeArrowheads="1"/>
          </p:cNvSpPr>
          <p:nvPr/>
        </p:nvSpPr>
        <p:spPr bwMode="auto">
          <a:xfrm>
            <a:off x="50292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20" name="Oval 236"/>
          <p:cNvSpPr>
            <a:spLocks noChangeArrowheads="1"/>
          </p:cNvSpPr>
          <p:nvPr/>
        </p:nvSpPr>
        <p:spPr bwMode="auto">
          <a:xfrm>
            <a:off x="5562600" y="1828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21" name="Oval 237"/>
          <p:cNvSpPr>
            <a:spLocks noChangeArrowheads="1"/>
          </p:cNvSpPr>
          <p:nvPr/>
        </p:nvSpPr>
        <p:spPr bwMode="auto">
          <a:xfrm>
            <a:off x="5181600" y="2209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22" name="Oval 238"/>
          <p:cNvSpPr>
            <a:spLocks noChangeArrowheads="1"/>
          </p:cNvSpPr>
          <p:nvPr/>
        </p:nvSpPr>
        <p:spPr bwMode="auto">
          <a:xfrm>
            <a:off x="4800600" y="2438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23" name="Oval 239"/>
          <p:cNvSpPr>
            <a:spLocks noChangeArrowheads="1"/>
          </p:cNvSpPr>
          <p:nvPr/>
        </p:nvSpPr>
        <p:spPr bwMode="auto">
          <a:xfrm>
            <a:off x="5257800" y="2667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24" name="Oval 240"/>
          <p:cNvSpPr>
            <a:spLocks noChangeArrowheads="1"/>
          </p:cNvSpPr>
          <p:nvPr/>
        </p:nvSpPr>
        <p:spPr bwMode="auto">
          <a:xfrm>
            <a:off x="5791200" y="2286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25" name="Oval 241"/>
          <p:cNvSpPr>
            <a:spLocks noChangeArrowheads="1"/>
          </p:cNvSpPr>
          <p:nvPr/>
        </p:nvSpPr>
        <p:spPr bwMode="auto">
          <a:xfrm>
            <a:off x="4724400" y="2971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26" name="Oval 242"/>
          <p:cNvSpPr>
            <a:spLocks noChangeArrowheads="1"/>
          </p:cNvSpPr>
          <p:nvPr/>
        </p:nvSpPr>
        <p:spPr bwMode="auto">
          <a:xfrm>
            <a:off x="5715000" y="2743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27" name="Oval 243"/>
          <p:cNvSpPr>
            <a:spLocks noChangeArrowheads="1"/>
          </p:cNvSpPr>
          <p:nvPr/>
        </p:nvSpPr>
        <p:spPr bwMode="auto">
          <a:xfrm>
            <a:off x="5105400" y="3048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28" name="Oval 244"/>
          <p:cNvSpPr>
            <a:spLocks noChangeArrowheads="1"/>
          </p:cNvSpPr>
          <p:nvPr/>
        </p:nvSpPr>
        <p:spPr bwMode="auto">
          <a:xfrm>
            <a:off x="6172200" y="1981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29" name="Oval 245"/>
          <p:cNvSpPr>
            <a:spLocks noChangeArrowheads="1"/>
          </p:cNvSpPr>
          <p:nvPr/>
        </p:nvSpPr>
        <p:spPr bwMode="auto">
          <a:xfrm>
            <a:off x="6248400" y="2438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30" name="Oval 246"/>
          <p:cNvSpPr>
            <a:spLocks noChangeArrowheads="1"/>
          </p:cNvSpPr>
          <p:nvPr/>
        </p:nvSpPr>
        <p:spPr bwMode="auto">
          <a:xfrm>
            <a:off x="6629400" y="2209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31" name="Oval 247"/>
          <p:cNvSpPr>
            <a:spLocks noChangeArrowheads="1"/>
          </p:cNvSpPr>
          <p:nvPr/>
        </p:nvSpPr>
        <p:spPr bwMode="auto">
          <a:xfrm>
            <a:off x="6172200" y="2819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32" name="Oval 248"/>
          <p:cNvSpPr>
            <a:spLocks noChangeArrowheads="1"/>
          </p:cNvSpPr>
          <p:nvPr/>
        </p:nvSpPr>
        <p:spPr bwMode="auto">
          <a:xfrm>
            <a:off x="5715000" y="3124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33" name="Oval 249"/>
          <p:cNvSpPr>
            <a:spLocks noChangeArrowheads="1"/>
          </p:cNvSpPr>
          <p:nvPr/>
        </p:nvSpPr>
        <p:spPr bwMode="auto">
          <a:xfrm>
            <a:off x="6248400" y="32004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34" name="Oval 250"/>
          <p:cNvSpPr>
            <a:spLocks noChangeArrowheads="1"/>
          </p:cNvSpPr>
          <p:nvPr/>
        </p:nvSpPr>
        <p:spPr bwMode="auto">
          <a:xfrm>
            <a:off x="4419600" y="2590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35" name="Oval 251"/>
          <p:cNvSpPr>
            <a:spLocks noChangeArrowheads="1"/>
          </p:cNvSpPr>
          <p:nvPr/>
        </p:nvSpPr>
        <p:spPr bwMode="auto">
          <a:xfrm>
            <a:off x="4343400" y="2209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36" name="Oval 252"/>
          <p:cNvSpPr>
            <a:spLocks noChangeArrowheads="1"/>
          </p:cNvSpPr>
          <p:nvPr/>
        </p:nvSpPr>
        <p:spPr bwMode="auto">
          <a:xfrm>
            <a:off x="6629400" y="2667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37" name="Oval 253"/>
          <p:cNvSpPr>
            <a:spLocks noChangeArrowheads="1"/>
          </p:cNvSpPr>
          <p:nvPr/>
        </p:nvSpPr>
        <p:spPr bwMode="auto">
          <a:xfrm>
            <a:off x="4876800" y="3352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38" name="Oval 254"/>
          <p:cNvSpPr>
            <a:spLocks noChangeArrowheads="1"/>
          </p:cNvSpPr>
          <p:nvPr/>
        </p:nvSpPr>
        <p:spPr bwMode="auto">
          <a:xfrm>
            <a:off x="5334000" y="3429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39" name="Oval 255"/>
          <p:cNvSpPr>
            <a:spLocks noChangeArrowheads="1"/>
          </p:cNvSpPr>
          <p:nvPr/>
        </p:nvSpPr>
        <p:spPr bwMode="auto">
          <a:xfrm>
            <a:off x="5867400" y="3505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40" name="Oval 256"/>
          <p:cNvSpPr>
            <a:spLocks noChangeArrowheads="1"/>
          </p:cNvSpPr>
          <p:nvPr/>
        </p:nvSpPr>
        <p:spPr bwMode="auto">
          <a:xfrm>
            <a:off x="6477000" y="3581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41" name="Oval 257"/>
          <p:cNvSpPr>
            <a:spLocks noChangeArrowheads="1"/>
          </p:cNvSpPr>
          <p:nvPr/>
        </p:nvSpPr>
        <p:spPr bwMode="auto">
          <a:xfrm>
            <a:off x="6705600" y="3048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42" name="Oval 258"/>
          <p:cNvSpPr>
            <a:spLocks noChangeArrowheads="1"/>
          </p:cNvSpPr>
          <p:nvPr/>
        </p:nvSpPr>
        <p:spPr bwMode="auto">
          <a:xfrm>
            <a:off x="7010400" y="24384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43" name="Oval 259"/>
          <p:cNvSpPr>
            <a:spLocks noChangeArrowheads="1"/>
          </p:cNvSpPr>
          <p:nvPr/>
        </p:nvSpPr>
        <p:spPr bwMode="auto">
          <a:xfrm>
            <a:off x="7162800" y="2819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44" name="Oval 260"/>
          <p:cNvSpPr>
            <a:spLocks noChangeArrowheads="1"/>
          </p:cNvSpPr>
          <p:nvPr/>
        </p:nvSpPr>
        <p:spPr bwMode="auto">
          <a:xfrm>
            <a:off x="6934200" y="3429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45" name="Oval 261"/>
          <p:cNvSpPr>
            <a:spLocks noChangeArrowheads="1"/>
          </p:cNvSpPr>
          <p:nvPr/>
        </p:nvSpPr>
        <p:spPr bwMode="auto">
          <a:xfrm>
            <a:off x="5562600" y="3810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46" name="Oval 262"/>
          <p:cNvSpPr>
            <a:spLocks noChangeArrowheads="1"/>
          </p:cNvSpPr>
          <p:nvPr/>
        </p:nvSpPr>
        <p:spPr bwMode="auto">
          <a:xfrm>
            <a:off x="5105400" y="3733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47" name="Oval 263"/>
          <p:cNvSpPr>
            <a:spLocks noChangeArrowheads="1"/>
          </p:cNvSpPr>
          <p:nvPr/>
        </p:nvSpPr>
        <p:spPr bwMode="auto">
          <a:xfrm>
            <a:off x="4267200" y="2971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48" name="Oval 264"/>
          <p:cNvSpPr>
            <a:spLocks noChangeArrowheads="1"/>
          </p:cNvSpPr>
          <p:nvPr/>
        </p:nvSpPr>
        <p:spPr bwMode="auto">
          <a:xfrm>
            <a:off x="4495800" y="3352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49" name="Oval 265"/>
          <p:cNvSpPr>
            <a:spLocks noChangeArrowheads="1"/>
          </p:cNvSpPr>
          <p:nvPr/>
        </p:nvSpPr>
        <p:spPr bwMode="auto">
          <a:xfrm>
            <a:off x="6172200" y="3733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50" name="Oval 266"/>
          <p:cNvSpPr>
            <a:spLocks noChangeArrowheads="1"/>
          </p:cNvSpPr>
          <p:nvPr/>
        </p:nvSpPr>
        <p:spPr bwMode="auto">
          <a:xfrm>
            <a:off x="5867400" y="396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51" name="Oval 267"/>
          <p:cNvSpPr>
            <a:spLocks noChangeArrowheads="1"/>
          </p:cNvSpPr>
          <p:nvPr/>
        </p:nvSpPr>
        <p:spPr bwMode="auto">
          <a:xfrm>
            <a:off x="7086600" y="3124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52" name="Oval 268"/>
          <p:cNvSpPr>
            <a:spLocks noChangeArrowheads="1"/>
          </p:cNvSpPr>
          <p:nvPr/>
        </p:nvSpPr>
        <p:spPr bwMode="auto">
          <a:xfrm>
            <a:off x="6858000" y="3810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53" name="Oval 269"/>
          <p:cNvSpPr>
            <a:spLocks noChangeArrowheads="1"/>
          </p:cNvSpPr>
          <p:nvPr/>
        </p:nvSpPr>
        <p:spPr bwMode="auto">
          <a:xfrm>
            <a:off x="6477000" y="3886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54" name="Oval 270"/>
          <p:cNvSpPr>
            <a:spLocks noChangeArrowheads="1"/>
          </p:cNvSpPr>
          <p:nvPr/>
        </p:nvSpPr>
        <p:spPr bwMode="auto">
          <a:xfrm>
            <a:off x="5029200" y="4038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55" name="Oval 271"/>
          <p:cNvSpPr>
            <a:spLocks noChangeArrowheads="1"/>
          </p:cNvSpPr>
          <p:nvPr/>
        </p:nvSpPr>
        <p:spPr bwMode="auto">
          <a:xfrm>
            <a:off x="5562600" y="4191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56" name="Oval 272"/>
          <p:cNvSpPr>
            <a:spLocks noChangeArrowheads="1"/>
          </p:cNvSpPr>
          <p:nvPr/>
        </p:nvSpPr>
        <p:spPr bwMode="auto">
          <a:xfrm>
            <a:off x="5181600" y="4572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57" name="Oval 273"/>
          <p:cNvSpPr>
            <a:spLocks noChangeArrowheads="1"/>
          </p:cNvSpPr>
          <p:nvPr/>
        </p:nvSpPr>
        <p:spPr bwMode="auto">
          <a:xfrm>
            <a:off x="5334000" y="4953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58" name="Oval 274"/>
          <p:cNvSpPr>
            <a:spLocks noChangeArrowheads="1"/>
          </p:cNvSpPr>
          <p:nvPr/>
        </p:nvSpPr>
        <p:spPr bwMode="auto">
          <a:xfrm>
            <a:off x="5791200" y="4648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59" name="Oval 275"/>
          <p:cNvSpPr>
            <a:spLocks noChangeArrowheads="1"/>
          </p:cNvSpPr>
          <p:nvPr/>
        </p:nvSpPr>
        <p:spPr bwMode="auto">
          <a:xfrm>
            <a:off x="5715000" y="5105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60" name="Oval 276"/>
          <p:cNvSpPr>
            <a:spLocks noChangeArrowheads="1"/>
          </p:cNvSpPr>
          <p:nvPr/>
        </p:nvSpPr>
        <p:spPr bwMode="auto">
          <a:xfrm>
            <a:off x="6172200" y="43434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61" name="Oval 277"/>
          <p:cNvSpPr>
            <a:spLocks noChangeArrowheads="1"/>
          </p:cNvSpPr>
          <p:nvPr/>
        </p:nvSpPr>
        <p:spPr bwMode="auto">
          <a:xfrm>
            <a:off x="6248400" y="4800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62" name="Oval 278"/>
          <p:cNvSpPr>
            <a:spLocks noChangeArrowheads="1"/>
          </p:cNvSpPr>
          <p:nvPr/>
        </p:nvSpPr>
        <p:spPr bwMode="auto">
          <a:xfrm>
            <a:off x="6629400" y="4572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63" name="Oval 279"/>
          <p:cNvSpPr>
            <a:spLocks noChangeArrowheads="1"/>
          </p:cNvSpPr>
          <p:nvPr/>
        </p:nvSpPr>
        <p:spPr bwMode="auto">
          <a:xfrm>
            <a:off x="6172200" y="5181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64" name="Oval 280"/>
          <p:cNvSpPr>
            <a:spLocks noChangeArrowheads="1"/>
          </p:cNvSpPr>
          <p:nvPr/>
        </p:nvSpPr>
        <p:spPr bwMode="auto">
          <a:xfrm>
            <a:off x="6629400" y="5029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65" name="Oval 281"/>
          <p:cNvSpPr>
            <a:spLocks noChangeArrowheads="1"/>
          </p:cNvSpPr>
          <p:nvPr/>
        </p:nvSpPr>
        <p:spPr bwMode="auto">
          <a:xfrm>
            <a:off x="4114800" y="3352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66" name="Oval 282"/>
          <p:cNvSpPr>
            <a:spLocks noChangeArrowheads="1"/>
          </p:cNvSpPr>
          <p:nvPr/>
        </p:nvSpPr>
        <p:spPr bwMode="auto">
          <a:xfrm>
            <a:off x="3962400" y="2209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67" name="Oval 283"/>
          <p:cNvSpPr>
            <a:spLocks noChangeArrowheads="1"/>
          </p:cNvSpPr>
          <p:nvPr/>
        </p:nvSpPr>
        <p:spPr bwMode="auto">
          <a:xfrm>
            <a:off x="6553200" y="4191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68" name="Oval 284"/>
          <p:cNvSpPr>
            <a:spLocks noChangeArrowheads="1"/>
          </p:cNvSpPr>
          <p:nvPr/>
        </p:nvSpPr>
        <p:spPr bwMode="auto">
          <a:xfrm>
            <a:off x="4953000" y="4343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69" name="Oval 285"/>
          <p:cNvSpPr>
            <a:spLocks noChangeArrowheads="1"/>
          </p:cNvSpPr>
          <p:nvPr/>
        </p:nvSpPr>
        <p:spPr bwMode="auto">
          <a:xfrm>
            <a:off x="5486400" y="4495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70" name="Oval 286"/>
          <p:cNvSpPr>
            <a:spLocks noChangeArrowheads="1"/>
          </p:cNvSpPr>
          <p:nvPr/>
        </p:nvSpPr>
        <p:spPr bwMode="auto">
          <a:xfrm>
            <a:off x="2133600" y="3505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71" name="Oval 287"/>
          <p:cNvSpPr>
            <a:spLocks noChangeArrowheads="1"/>
          </p:cNvSpPr>
          <p:nvPr/>
        </p:nvSpPr>
        <p:spPr bwMode="auto">
          <a:xfrm>
            <a:off x="1676400" y="3429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72" name="Oval 288"/>
          <p:cNvSpPr>
            <a:spLocks noChangeArrowheads="1"/>
          </p:cNvSpPr>
          <p:nvPr/>
        </p:nvSpPr>
        <p:spPr bwMode="auto">
          <a:xfrm>
            <a:off x="2438400" y="3657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73" name="Oval 289"/>
          <p:cNvSpPr>
            <a:spLocks noChangeArrowheads="1"/>
          </p:cNvSpPr>
          <p:nvPr/>
        </p:nvSpPr>
        <p:spPr bwMode="auto">
          <a:xfrm>
            <a:off x="1828800" y="3810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74" name="Oval 290"/>
          <p:cNvSpPr>
            <a:spLocks noChangeArrowheads="1"/>
          </p:cNvSpPr>
          <p:nvPr/>
        </p:nvSpPr>
        <p:spPr bwMode="auto">
          <a:xfrm>
            <a:off x="3048000" y="3581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75" name="Oval 291"/>
          <p:cNvSpPr>
            <a:spLocks noChangeArrowheads="1"/>
          </p:cNvSpPr>
          <p:nvPr/>
        </p:nvSpPr>
        <p:spPr bwMode="auto">
          <a:xfrm>
            <a:off x="2286000" y="4038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76" name="Oval 292"/>
          <p:cNvSpPr>
            <a:spLocks noChangeArrowheads="1"/>
          </p:cNvSpPr>
          <p:nvPr/>
        </p:nvSpPr>
        <p:spPr bwMode="auto">
          <a:xfrm>
            <a:off x="3352800" y="3810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77" name="Oval 293"/>
          <p:cNvSpPr>
            <a:spLocks noChangeArrowheads="1"/>
          </p:cNvSpPr>
          <p:nvPr/>
        </p:nvSpPr>
        <p:spPr bwMode="auto">
          <a:xfrm>
            <a:off x="2895600" y="4114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78" name="Oval 294"/>
          <p:cNvSpPr>
            <a:spLocks noChangeArrowheads="1"/>
          </p:cNvSpPr>
          <p:nvPr/>
        </p:nvSpPr>
        <p:spPr bwMode="auto">
          <a:xfrm>
            <a:off x="3429000" y="4191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79" name="Oval 295"/>
          <p:cNvSpPr>
            <a:spLocks noChangeArrowheads="1"/>
          </p:cNvSpPr>
          <p:nvPr/>
        </p:nvSpPr>
        <p:spPr bwMode="auto">
          <a:xfrm>
            <a:off x="2514600" y="4419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80" name="Oval 296"/>
          <p:cNvSpPr>
            <a:spLocks noChangeArrowheads="1"/>
          </p:cNvSpPr>
          <p:nvPr/>
        </p:nvSpPr>
        <p:spPr bwMode="auto">
          <a:xfrm>
            <a:off x="3048000" y="4495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81" name="Oval 297"/>
          <p:cNvSpPr>
            <a:spLocks noChangeArrowheads="1"/>
          </p:cNvSpPr>
          <p:nvPr/>
        </p:nvSpPr>
        <p:spPr bwMode="auto">
          <a:xfrm>
            <a:off x="3657600" y="4572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82" name="Oval 298"/>
          <p:cNvSpPr>
            <a:spLocks noChangeArrowheads="1"/>
          </p:cNvSpPr>
          <p:nvPr/>
        </p:nvSpPr>
        <p:spPr bwMode="auto">
          <a:xfrm>
            <a:off x="2743200" y="4800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83" name="Oval 299"/>
          <p:cNvSpPr>
            <a:spLocks noChangeArrowheads="1"/>
          </p:cNvSpPr>
          <p:nvPr/>
        </p:nvSpPr>
        <p:spPr bwMode="auto">
          <a:xfrm>
            <a:off x="3352800" y="4724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84" name="Oval 300"/>
          <p:cNvSpPr>
            <a:spLocks noChangeArrowheads="1"/>
          </p:cNvSpPr>
          <p:nvPr/>
        </p:nvSpPr>
        <p:spPr bwMode="auto">
          <a:xfrm>
            <a:off x="3048000" y="4876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85" name="Oval 301"/>
          <p:cNvSpPr>
            <a:spLocks noChangeArrowheads="1"/>
          </p:cNvSpPr>
          <p:nvPr/>
        </p:nvSpPr>
        <p:spPr bwMode="auto">
          <a:xfrm>
            <a:off x="2743200" y="3810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86" name="Oval 302"/>
          <p:cNvSpPr>
            <a:spLocks noChangeArrowheads="1"/>
          </p:cNvSpPr>
          <p:nvPr/>
        </p:nvSpPr>
        <p:spPr bwMode="auto">
          <a:xfrm>
            <a:off x="3886200" y="3733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87" name="Oval 303"/>
          <p:cNvSpPr>
            <a:spLocks noChangeArrowheads="1"/>
          </p:cNvSpPr>
          <p:nvPr/>
        </p:nvSpPr>
        <p:spPr bwMode="auto">
          <a:xfrm>
            <a:off x="3810000" y="4114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88" name="Oval 304"/>
          <p:cNvSpPr>
            <a:spLocks noChangeArrowheads="1"/>
          </p:cNvSpPr>
          <p:nvPr/>
        </p:nvSpPr>
        <p:spPr bwMode="auto">
          <a:xfrm>
            <a:off x="4724400" y="3733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89" name="Oval 305"/>
          <p:cNvSpPr>
            <a:spLocks noChangeArrowheads="1"/>
          </p:cNvSpPr>
          <p:nvPr/>
        </p:nvSpPr>
        <p:spPr bwMode="auto">
          <a:xfrm>
            <a:off x="4267200" y="3657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90" name="Oval 306"/>
          <p:cNvSpPr>
            <a:spLocks noChangeArrowheads="1"/>
          </p:cNvSpPr>
          <p:nvPr/>
        </p:nvSpPr>
        <p:spPr bwMode="auto">
          <a:xfrm>
            <a:off x="4572000" y="43434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91" name="Oval 307"/>
          <p:cNvSpPr>
            <a:spLocks noChangeArrowheads="1"/>
          </p:cNvSpPr>
          <p:nvPr/>
        </p:nvSpPr>
        <p:spPr bwMode="auto">
          <a:xfrm>
            <a:off x="4419600" y="396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92" name="Oval 308"/>
          <p:cNvSpPr>
            <a:spLocks noChangeArrowheads="1"/>
          </p:cNvSpPr>
          <p:nvPr/>
        </p:nvSpPr>
        <p:spPr bwMode="auto">
          <a:xfrm>
            <a:off x="4191000" y="41148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93" name="Oval 309"/>
          <p:cNvSpPr>
            <a:spLocks noChangeArrowheads="1"/>
          </p:cNvSpPr>
          <p:nvPr/>
        </p:nvSpPr>
        <p:spPr bwMode="auto">
          <a:xfrm>
            <a:off x="3962400" y="4419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94" name="Oval 310"/>
          <p:cNvSpPr>
            <a:spLocks noChangeArrowheads="1"/>
          </p:cNvSpPr>
          <p:nvPr/>
        </p:nvSpPr>
        <p:spPr bwMode="auto">
          <a:xfrm>
            <a:off x="3048000" y="3276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95" name="Oval 311"/>
          <p:cNvSpPr>
            <a:spLocks noChangeArrowheads="1"/>
          </p:cNvSpPr>
          <p:nvPr/>
        </p:nvSpPr>
        <p:spPr bwMode="auto">
          <a:xfrm>
            <a:off x="3733800" y="2514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96" name="Oval 312"/>
          <p:cNvSpPr>
            <a:spLocks noChangeArrowheads="1"/>
          </p:cNvSpPr>
          <p:nvPr/>
        </p:nvSpPr>
        <p:spPr bwMode="auto">
          <a:xfrm>
            <a:off x="3505200" y="3124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97" name="Oval 313"/>
          <p:cNvSpPr>
            <a:spLocks noChangeArrowheads="1"/>
          </p:cNvSpPr>
          <p:nvPr/>
        </p:nvSpPr>
        <p:spPr bwMode="auto">
          <a:xfrm>
            <a:off x="3657600" y="2819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98" name="Oval 314"/>
          <p:cNvSpPr>
            <a:spLocks noChangeArrowheads="1"/>
          </p:cNvSpPr>
          <p:nvPr/>
        </p:nvSpPr>
        <p:spPr bwMode="auto">
          <a:xfrm>
            <a:off x="3886200" y="31242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499" name="Oval 315"/>
          <p:cNvSpPr>
            <a:spLocks noChangeArrowheads="1"/>
          </p:cNvSpPr>
          <p:nvPr/>
        </p:nvSpPr>
        <p:spPr bwMode="auto">
          <a:xfrm>
            <a:off x="4038600" y="2667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500" name="Oval 316"/>
          <p:cNvSpPr>
            <a:spLocks noChangeArrowheads="1"/>
          </p:cNvSpPr>
          <p:nvPr/>
        </p:nvSpPr>
        <p:spPr bwMode="auto">
          <a:xfrm>
            <a:off x="2743200" y="3429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501" name="Oval 317"/>
          <p:cNvSpPr>
            <a:spLocks noChangeArrowheads="1"/>
          </p:cNvSpPr>
          <p:nvPr/>
        </p:nvSpPr>
        <p:spPr bwMode="auto">
          <a:xfrm>
            <a:off x="3429000" y="3505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502" name="Oval 318"/>
          <p:cNvSpPr>
            <a:spLocks noChangeArrowheads="1"/>
          </p:cNvSpPr>
          <p:nvPr/>
        </p:nvSpPr>
        <p:spPr bwMode="auto">
          <a:xfrm>
            <a:off x="3733800" y="3429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503" name="Oval 319"/>
          <p:cNvSpPr>
            <a:spLocks noChangeArrowheads="1"/>
          </p:cNvSpPr>
          <p:nvPr/>
        </p:nvSpPr>
        <p:spPr bwMode="auto">
          <a:xfrm>
            <a:off x="3429000" y="3505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504" name="Line 320"/>
          <p:cNvSpPr>
            <a:spLocks noChangeShapeType="1"/>
          </p:cNvSpPr>
          <p:nvPr/>
        </p:nvSpPr>
        <p:spPr bwMode="auto">
          <a:xfrm>
            <a:off x="2895600" y="2971800"/>
            <a:ext cx="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505" name="Oval 321"/>
          <p:cNvSpPr>
            <a:spLocks noChangeArrowheads="1"/>
          </p:cNvSpPr>
          <p:nvPr/>
        </p:nvSpPr>
        <p:spPr bwMode="auto">
          <a:xfrm>
            <a:off x="5257800" y="4267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endParaRPr lang="en-US">
              <a:solidFill>
                <a:srgbClr val="3333CC"/>
              </a:solidFill>
            </a:endParaRPr>
          </a:p>
        </p:txBody>
      </p:sp>
      <p:sp>
        <p:nvSpPr>
          <p:cNvPr id="93506" name="Freeform 322"/>
          <p:cNvSpPr>
            <a:spLocks/>
          </p:cNvSpPr>
          <p:nvPr/>
        </p:nvSpPr>
        <p:spPr bwMode="auto">
          <a:xfrm>
            <a:off x="2846388" y="3082925"/>
            <a:ext cx="274637" cy="254000"/>
          </a:xfrm>
          <a:custGeom>
            <a:avLst/>
            <a:gdLst>
              <a:gd name="T0" fmla="*/ 435985488 w 173"/>
              <a:gd name="T1" fmla="*/ 403224945 h 160"/>
              <a:gd name="T2" fmla="*/ 254534534 w 173"/>
              <a:gd name="T3" fmla="*/ 357862150 h 160"/>
              <a:gd name="T4" fmla="*/ 209171820 w 173"/>
              <a:gd name="T5" fmla="*/ 342741218 h 160"/>
              <a:gd name="T6" fmla="*/ 120967287 w 173"/>
              <a:gd name="T7" fmla="*/ 284776853 h 160"/>
              <a:gd name="T8" fmla="*/ 0 w 173"/>
              <a:gd name="T9" fmla="*/ 0 h 1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3"/>
              <a:gd name="T16" fmla="*/ 0 h 160"/>
              <a:gd name="T17" fmla="*/ 173 w 173"/>
              <a:gd name="T18" fmla="*/ 160 h 1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3" h="160">
                <a:moveTo>
                  <a:pt x="173" y="160"/>
                </a:moveTo>
                <a:cubicBezTo>
                  <a:pt x="125" y="152"/>
                  <a:pt x="149" y="158"/>
                  <a:pt x="101" y="142"/>
                </a:cubicBezTo>
                <a:cubicBezTo>
                  <a:pt x="95" y="140"/>
                  <a:pt x="83" y="136"/>
                  <a:pt x="83" y="136"/>
                </a:cubicBezTo>
                <a:cubicBezTo>
                  <a:pt x="72" y="128"/>
                  <a:pt x="57" y="123"/>
                  <a:pt x="48" y="113"/>
                </a:cubicBezTo>
                <a:cubicBezTo>
                  <a:pt x="27" y="89"/>
                  <a:pt x="0" y="32"/>
                  <a:pt x="0" y="0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 type="none" w="med" len="med"/>
            <a:tailEnd type="triangl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507" name="Freeform 323"/>
          <p:cNvSpPr>
            <a:spLocks/>
          </p:cNvSpPr>
          <p:nvPr/>
        </p:nvSpPr>
        <p:spPr bwMode="auto">
          <a:xfrm>
            <a:off x="2932113" y="2800350"/>
            <a:ext cx="952500" cy="366713"/>
          </a:xfrm>
          <a:custGeom>
            <a:avLst/>
            <a:gdLst>
              <a:gd name="T0" fmla="*/ 0 w 600"/>
              <a:gd name="T1" fmla="*/ 163811180 h 231"/>
              <a:gd name="T2" fmla="*/ 463708760 w 600"/>
              <a:gd name="T3" fmla="*/ 0 h 231"/>
              <a:gd name="T4" fmla="*/ 791328939 w 600"/>
              <a:gd name="T5" fmla="*/ 15120960 h 231"/>
              <a:gd name="T6" fmla="*/ 1030743090 w 600"/>
              <a:gd name="T7" fmla="*/ 42843509 h 231"/>
              <a:gd name="T8" fmla="*/ 1121468678 w 600"/>
              <a:gd name="T9" fmla="*/ 73085430 h 231"/>
              <a:gd name="T10" fmla="*/ 1166831472 w 600"/>
              <a:gd name="T11" fmla="*/ 88206384 h 231"/>
              <a:gd name="T12" fmla="*/ 1421367944 w 600"/>
              <a:gd name="T13" fmla="*/ 478830412 h 231"/>
              <a:gd name="T14" fmla="*/ 1512093532 w 600"/>
              <a:gd name="T15" fmla="*/ 582157726 h 23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0"/>
              <a:gd name="T25" fmla="*/ 0 h 231"/>
              <a:gd name="T26" fmla="*/ 600 w 600"/>
              <a:gd name="T27" fmla="*/ 231 h 23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0" h="231">
                <a:moveTo>
                  <a:pt x="0" y="65"/>
                </a:moveTo>
                <a:cubicBezTo>
                  <a:pt x="62" y="23"/>
                  <a:pt x="109" y="8"/>
                  <a:pt x="184" y="0"/>
                </a:cubicBezTo>
                <a:cubicBezTo>
                  <a:pt x="241" y="14"/>
                  <a:pt x="233" y="11"/>
                  <a:pt x="314" y="6"/>
                </a:cubicBezTo>
                <a:cubicBezTo>
                  <a:pt x="344" y="9"/>
                  <a:pt x="379" y="8"/>
                  <a:pt x="409" y="17"/>
                </a:cubicBezTo>
                <a:cubicBezTo>
                  <a:pt x="421" y="21"/>
                  <a:pt x="433" y="25"/>
                  <a:pt x="445" y="29"/>
                </a:cubicBezTo>
                <a:cubicBezTo>
                  <a:pt x="451" y="31"/>
                  <a:pt x="463" y="35"/>
                  <a:pt x="463" y="35"/>
                </a:cubicBezTo>
                <a:cubicBezTo>
                  <a:pt x="494" y="81"/>
                  <a:pt x="520" y="160"/>
                  <a:pt x="564" y="190"/>
                </a:cubicBezTo>
                <a:cubicBezTo>
                  <a:pt x="576" y="206"/>
                  <a:pt x="591" y="214"/>
                  <a:pt x="600" y="231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 type="none" w="med" len="med"/>
            <a:tailEnd type="triangl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508" name="Freeform 324"/>
          <p:cNvSpPr>
            <a:spLocks/>
          </p:cNvSpPr>
          <p:nvPr/>
        </p:nvSpPr>
        <p:spPr bwMode="auto">
          <a:xfrm>
            <a:off x="2525713" y="2092325"/>
            <a:ext cx="1589087" cy="1103313"/>
          </a:xfrm>
          <a:custGeom>
            <a:avLst/>
            <a:gdLst>
              <a:gd name="T0" fmla="*/ 2147483647 w 1001"/>
              <a:gd name="T1" fmla="*/ 1751510360 h 695"/>
              <a:gd name="T2" fmla="*/ 2147483647 w 1001"/>
              <a:gd name="T3" fmla="*/ 1139111138 h 695"/>
              <a:gd name="T4" fmla="*/ 2147483647 w 1001"/>
              <a:gd name="T5" fmla="*/ 1018143626 h 695"/>
              <a:gd name="T6" fmla="*/ 2147483647 w 1001"/>
              <a:gd name="T7" fmla="*/ 839213307 h 695"/>
              <a:gd name="T8" fmla="*/ 2096769623 w 1001"/>
              <a:gd name="T9" fmla="*/ 793850292 h 695"/>
              <a:gd name="T10" fmla="*/ 1990923119 w 1001"/>
              <a:gd name="T11" fmla="*/ 660281203 h 695"/>
              <a:gd name="T12" fmla="*/ 1930439403 w 1001"/>
              <a:gd name="T13" fmla="*/ 524192752 h 695"/>
              <a:gd name="T14" fmla="*/ 1766628545 w 1001"/>
              <a:gd name="T15" fmla="*/ 224294822 h 695"/>
              <a:gd name="T16" fmla="*/ 1602818877 w 1001"/>
              <a:gd name="T17" fmla="*/ 269657639 h 695"/>
              <a:gd name="T18" fmla="*/ 1466730515 w 1001"/>
              <a:gd name="T19" fmla="*/ 360383273 h 695"/>
              <a:gd name="T20" fmla="*/ 1466730515 w 1001"/>
              <a:gd name="T21" fmla="*/ 360383273 h 695"/>
              <a:gd name="T22" fmla="*/ 1287798728 w 1001"/>
              <a:gd name="T23" fmla="*/ 448588057 h 695"/>
              <a:gd name="T24" fmla="*/ 1154231315 w 1001"/>
              <a:gd name="T25" fmla="*/ 524192752 h 695"/>
              <a:gd name="T26" fmla="*/ 957659237 w 1001"/>
              <a:gd name="T27" fmla="*/ 433467118 h 695"/>
              <a:gd name="T28" fmla="*/ 824090038 w 1001"/>
              <a:gd name="T29" fmla="*/ 390625152 h 695"/>
              <a:gd name="T30" fmla="*/ 733364464 w 1001"/>
              <a:gd name="T31" fmla="*/ 330141395 h 695"/>
              <a:gd name="T32" fmla="*/ 690522625 w 1001"/>
              <a:gd name="T33" fmla="*/ 299899517 h 695"/>
              <a:gd name="T34" fmla="*/ 645159838 w 1001"/>
              <a:gd name="T35" fmla="*/ 284778578 h 695"/>
              <a:gd name="T36" fmla="*/ 554434264 w 1001"/>
              <a:gd name="T37" fmla="*/ 224294822 h 695"/>
              <a:gd name="T38" fmla="*/ 224293086 w 1001"/>
              <a:gd name="T39" fmla="*/ 90725659 h 695"/>
              <a:gd name="T40" fmla="*/ 136088411 w 1001"/>
              <a:gd name="T41" fmla="*/ 60483781 h 695"/>
              <a:gd name="T42" fmla="*/ 90725599 w 1001"/>
              <a:gd name="T43" fmla="*/ 30241890 h 695"/>
              <a:gd name="T44" fmla="*/ 0 w 1001"/>
              <a:gd name="T45" fmla="*/ 0 h 695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001"/>
              <a:gd name="T70" fmla="*/ 0 h 695"/>
              <a:gd name="T71" fmla="*/ 1001 w 1001"/>
              <a:gd name="T72" fmla="*/ 695 h 695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001" h="695">
                <a:moveTo>
                  <a:pt x="897" y="695"/>
                </a:moveTo>
                <a:cubicBezTo>
                  <a:pt x="908" y="616"/>
                  <a:pt x="946" y="517"/>
                  <a:pt x="992" y="452"/>
                </a:cubicBezTo>
                <a:cubicBezTo>
                  <a:pt x="1001" y="425"/>
                  <a:pt x="990" y="419"/>
                  <a:pt x="968" y="404"/>
                </a:cubicBezTo>
                <a:cubicBezTo>
                  <a:pt x="947" y="372"/>
                  <a:pt x="904" y="345"/>
                  <a:pt x="867" y="333"/>
                </a:cubicBezTo>
                <a:cubicBezTo>
                  <a:pt x="856" y="325"/>
                  <a:pt x="842" y="323"/>
                  <a:pt x="832" y="315"/>
                </a:cubicBezTo>
                <a:cubicBezTo>
                  <a:pt x="817" y="303"/>
                  <a:pt x="801" y="278"/>
                  <a:pt x="790" y="262"/>
                </a:cubicBezTo>
                <a:cubicBezTo>
                  <a:pt x="783" y="242"/>
                  <a:pt x="772" y="228"/>
                  <a:pt x="766" y="208"/>
                </a:cubicBezTo>
                <a:cubicBezTo>
                  <a:pt x="752" y="162"/>
                  <a:pt x="743" y="117"/>
                  <a:pt x="701" y="89"/>
                </a:cubicBezTo>
                <a:cubicBezTo>
                  <a:pt x="659" y="97"/>
                  <a:pt x="681" y="92"/>
                  <a:pt x="636" y="107"/>
                </a:cubicBezTo>
                <a:lnTo>
                  <a:pt x="582" y="143"/>
                </a:lnTo>
                <a:cubicBezTo>
                  <a:pt x="582" y="143"/>
                  <a:pt x="582" y="143"/>
                  <a:pt x="582" y="143"/>
                </a:cubicBezTo>
                <a:cubicBezTo>
                  <a:pt x="558" y="151"/>
                  <a:pt x="533" y="166"/>
                  <a:pt x="511" y="178"/>
                </a:cubicBezTo>
                <a:cubicBezTo>
                  <a:pt x="448" y="213"/>
                  <a:pt x="498" y="194"/>
                  <a:pt x="458" y="208"/>
                </a:cubicBezTo>
                <a:cubicBezTo>
                  <a:pt x="424" y="199"/>
                  <a:pt x="411" y="193"/>
                  <a:pt x="380" y="172"/>
                </a:cubicBezTo>
                <a:cubicBezTo>
                  <a:pt x="365" y="162"/>
                  <a:pt x="342" y="165"/>
                  <a:pt x="327" y="155"/>
                </a:cubicBezTo>
                <a:cubicBezTo>
                  <a:pt x="315" y="147"/>
                  <a:pt x="303" y="139"/>
                  <a:pt x="291" y="131"/>
                </a:cubicBezTo>
                <a:cubicBezTo>
                  <a:pt x="285" y="127"/>
                  <a:pt x="281" y="121"/>
                  <a:pt x="274" y="119"/>
                </a:cubicBezTo>
                <a:cubicBezTo>
                  <a:pt x="268" y="117"/>
                  <a:pt x="262" y="116"/>
                  <a:pt x="256" y="113"/>
                </a:cubicBezTo>
                <a:cubicBezTo>
                  <a:pt x="243" y="106"/>
                  <a:pt x="220" y="89"/>
                  <a:pt x="220" y="89"/>
                </a:cubicBezTo>
                <a:cubicBezTo>
                  <a:pt x="194" y="52"/>
                  <a:pt x="131" y="48"/>
                  <a:pt x="89" y="36"/>
                </a:cubicBezTo>
                <a:cubicBezTo>
                  <a:pt x="77" y="33"/>
                  <a:pt x="64" y="31"/>
                  <a:pt x="54" y="24"/>
                </a:cubicBezTo>
                <a:cubicBezTo>
                  <a:pt x="48" y="20"/>
                  <a:pt x="43" y="15"/>
                  <a:pt x="36" y="12"/>
                </a:cubicBezTo>
                <a:cubicBezTo>
                  <a:pt x="24" y="7"/>
                  <a:pt x="0" y="0"/>
                  <a:pt x="0" y="0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 type="none" w="med" len="med"/>
            <a:tailEnd type="triangl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509" name="Freeform 325"/>
          <p:cNvSpPr>
            <a:spLocks/>
          </p:cNvSpPr>
          <p:nvPr/>
        </p:nvSpPr>
        <p:spPr bwMode="auto">
          <a:xfrm>
            <a:off x="1809750" y="2139950"/>
            <a:ext cx="2743200" cy="2836863"/>
          </a:xfrm>
          <a:custGeom>
            <a:avLst/>
            <a:gdLst>
              <a:gd name="T0" fmla="*/ 987901368 w 1728"/>
              <a:gd name="T1" fmla="*/ 0 h 1787"/>
              <a:gd name="T2" fmla="*/ 672882521 w 1728"/>
              <a:gd name="T3" fmla="*/ 178931920 h 1787"/>
              <a:gd name="T4" fmla="*/ 448587884 w 1728"/>
              <a:gd name="T5" fmla="*/ 299899458 h 1787"/>
              <a:gd name="T6" fmla="*/ 360383135 w 1728"/>
              <a:gd name="T7" fmla="*/ 357862252 h 1787"/>
              <a:gd name="T8" fmla="*/ 315018748 w 1728"/>
              <a:gd name="T9" fmla="*/ 388104124 h 1787"/>
              <a:gd name="T10" fmla="*/ 163810953 w 1728"/>
              <a:gd name="T11" fmla="*/ 539313584 h 1787"/>
              <a:gd name="T12" fmla="*/ 136088449 w 1728"/>
              <a:gd name="T13" fmla="*/ 584676392 h 1787"/>
              <a:gd name="T14" fmla="*/ 90725624 w 1728"/>
              <a:gd name="T15" fmla="*/ 612398902 h 1787"/>
              <a:gd name="T16" fmla="*/ 45362812 w 1728"/>
              <a:gd name="T17" fmla="*/ 748487326 h 1787"/>
              <a:gd name="T18" fmla="*/ 15120939 w 1728"/>
              <a:gd name="T19" fmla="*/ 836692191 h 1787"/>
              <a:gd name="T20" fmla="*/ 0 w 1728"/>
              <a:gd name="T21" fmla="*/ 882054999 h 1787"/>
              <a:gd name="T22" fmla="*/ 105846582 w 1728"/>
              <a:gd name="T23" fmla="*/ 1257559037 h 1787"/>
              <a:gd name="T24" fmla="*/ 269657536 w 1728"/>
              <a:gd name="T25" fmla="*/ 1557456808 h 1787"/>
              <a:gd name="T26" fmla="*/ 330141268 w 1728"/>
              <a:gd name="T27" fmla="*/ 1691026267 h 1787"/>
              <a:gd name="T28" fmla="*/ 136088449 w 1728"/>
              <a:gd name="T29" fmla="*/ 2021165910 h 1787"/>
              <a:gd name="T30" fmla="*/ 0 w 1728"/>
              <a:gd name="T31" fmla="*/ 2147483647 h 1787"/>
              <a:gd name="T32" fmla="*/ 75604691 w 1728"/>
              <a:gd name="T33" fmla="*/ 2147483647 h 1787"/>
              <a:gd name="T34" fmla="*/ 105846582 w 1728"/>
              <a:gd name="T35" fmla="*/ 2147483647 h 1787"/>
              <a:gd name="T36" fmla="*/ 136088449 w 1728"/>
              <a:gd name="T37" fmla="*/ 2147483647 h 1787"/>
              <a:gd name="T38" fmla="*/ 315018748 w 1728"/>
              <a:gd name="T39" fmla="*/ 2147483647 h 1787"/>
              <a:gd name="T40" fmla="*/ 448587884 w 1728"/>
              <a:gd name="T41" fmla="*/ 2147483647 h 1787"/>
              <a:gd name="T42" fmla="*/ 657761588 w 1728"/>
              <a:gd name="T43" fmla="*/ 2147483647 h 1787"/>
              <a:gd name="T44" fmla="*/ 748487187 w 1728"/>
              <a:gd name="T45" fmla="*/ 2147483647 h 1787"/>
              <a:gd name="T46" fmla="*/ 808970920 w 1728"/>
              <a:gd name="T47" fmla="*/ 2147483647 h 1787"/>
              <a:gd name="T48" fmla="*/ 824091853 w 1728"/>
              <a:gd name="T49" fmla="*/ 2147483647 h 1787"/>
              <a:gd name="T50" fmla="*/ 927417635 w 1728"/>
              <a:gd name="T51" fmla="*/ 2147483647 h 1787"/>
              <a:gd name="T52" fmla="*/ 957659501 w 1728"/>
              <a:gd name="T53" fmla="*/ 2147483647 h 1787"/>
              <a:gd name="T54" fmla="*/ 1003022301 w 1728"/>
              <a:gd name="T55" fmla="*/ 2147483647 h 1787"/>
              <a:gd name="T56" fmla="*/ 1108868834 w 1728"/>
              <a:gd name="T57" fmla="*/ 2147483647 h 1787"/>
              <a:gd name="T58" fmla="*/ 1166831617 w 1728"/>
              <a:gd name="T59" fmla="*/ 2147483647 h 1787"/>
              <a:gd name="T60" fmla="*/ 1242436283 w 1728"/>
              <a:gd name="T61" fmla="*/ 2147483647 h 1787"/>
              <a:gd name="T62" fmla="*/ 1242436283 w 1728"/>
              <a:gd name="T63" fmla="*/ 2147483647 h 1787"/>
              <a:gd name="T64" fmla="*/ 1406247187 w 1728"/>
              <a:gd name="T65" fmla="*/ 2147483647 h 1787"/>
              <a:gd name="T66" fmla="*/ 1512093720 w 1728"/>
              <a:gd name="T67" fmla="*/ 2147483647 h 1787"/>
              <a:gd name="T68" fmla="*/ 1691025953 w 1728"/>
              <a:gd name="T69" fmla="*/ 2147483647 h 1787"/>
              <a:gd name="T70" fmla="*/ 2051407402 w 1728"/>
              <a:gd name="T71" fmla="*/ 2147483647 h 1787"/>
              <a:gd name="T72" fmla="*/ 2147483647 w 1728"/>
              <a:gd name="T73" fmla="*/ 2147483647 h 1787"/>
              <a:gd name="T74" fmla="*/ 2147483647 w 1728"/>
              <a:gd name="T75" fmla="*/ 2147483647 h 1787"/>
              <a:gd name="T76" fmla="*/ 2147483647 w 1728"/>
              <a:gd name="T77" fmla="*/ 2147483647 h 1787"/>
              <a:gd name="T78" fmla="*/ 2147483647 w 1728"/>
              <a:gd name="T79" fmla="*/ 2147483647 h 1787"/>
              <a:gd name="T80" fmla="*/ 2147483647 w 1728"/>
              <a:gd name="T81" fmla="*/ 2147483647 h 1787"/>
              <a:gd name="T82" fmla="*/ 2147483647 w 1728"/>
              <a:gd name="T83" fmla="*/ 2147483647 h 1787"/>
              <a:gd name="T84" fmla="*/ 2147483647 w 1728"/>
              <a:gd name="T85" fmla="*/ 2147483647 h 1787"/>
              <a:gd name="T86" fmla="*/ 2147483647 w 1728"/>
              <a:gd name="T87" fmla="*/ 2147483647 h 1787"/>
              <a:gd name="T88" fmla="*/ 2147483647 w 1728"/>
              <a:gd name="T89" fmla="*/ 2147483647 h 1787"/>
              <a:gd name="T90" fmla="*/ 2147483647 w 1728"/>
              <a:gd name="T91" fmla="*/ 2147483647 h 1787"/>
              <a:gd name="T92" fmla="*/ 2147483647 w 1728"/>
              <a:gd name="T93" fmla="*/ 2147483647 h 1787"/>
              <a:gd name="T94" fmla="*/ 2147483647 w 1728"/>
              <a:gd name="T95" fmla="*/ 2147483647 h 1787"/>
              <a:gd name="T96" fmla="*/ 2147483647 w 1728"/>
              <a:gd name="T97" fmla="*/ 2147483647 h 1787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1728"/>
              <a:gd name="T148" fmla="*/ 0 h 1787"/>
              <a:gd name="T149" fmla="*/ 1728 w 1728"/>
              <a:gd name="T150" fmla="*/ 1787 h 1787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1728" h="1787">
                <a:moveTo>
                  <a:pt x="392" y="0"/>
                </a:moveTo>
                <a:cubicBezTo>
                  <a:pt x="352" y="27"/>
                  <a:pt x="313" y="56"/>
                  <a:pt x="267" y="71"/>
                </a:cubicBezTo>
                <a:cubicBezTo>
                  <a:pt x="237" y="92"/>
                  <a:pt x="209" y="102"/>
                  <a:pt x="178" y="119"/>
                </a:cubicBezTo>
                <a:cubicBezTo>
                  <a:pt x="166" y="126"/>
                  <a:pt x="155" y="134"/>
                  <a:pt x="143" y="142"/>
                </a:cubicBezTo>
                <a:cubicBezTo>
                  <a:pt x="137" y="146"/>
                  <a:pt x="125" y="154"/>
                  <a:pt x="125" y="154"/>
                </a:cubicBezTo>
                <a:cubicBezTo>
                  <a:pt x="110" y="176"/>
                  <a:pt x="87" y="199"/>
                  <a:pt x="65" y="214"/>
                </a:cubicBezTo>
                <a:cubicBezTo>
                  <a:pt x="61" y="220"/>
                  <a:pt x="59" y="227"/>
                  <a:pt x="54" y="232"/>
                </a:cubicBezTo>
                <a:cubicBezTo>
                  <a:pt x="49" y="237"/>
                  <a:pt x="40" y="237"/>
                  <a:pt x="36" y="243"/>
                </a:cubicBezTo>
                <a:cubicBezTo>
                  <a:pt x="26" y="259"/>
                  <a:pt x="24" y="279"/>
                  <a:pt x="18" y="297"/>
                </a:cubicBezTo>
                <a:cubicBezTo>
                  <a:pt x="2" y="346"/>
                  <a:pt x="22" y="285"/>
                  <a:pt x="6" y="332"/>
                </a:cubicBezTo>
                <a:cubicBezTo>
                  <a:pt x="4" y="338"/>
                  <a:pt x="0" y="350"/>
                  <a:pt x="0" y="350"/>
                </a:cubicBezTo>
                <a:cubicBezTo>
                  <a:pt x="16" y="399"/>
                  <a:pt x="32" y="449"/>
                  <a:pt x="42" y="499"/>
                </a:cubicBezTo>
                <a:cubicBezTo>
                  <a:pt x="53" y="551"/>
                  <a:pt x="62" y="588"/>
                  <a:pt x="107" y="618"/>
                </a:cubicBezTo>
                <a:cubicBezTo>
                  <a:pt x="118" y="634"/>
                  <a:pt x="131" y="671"/>
                  <a:pt x="131" y="671"/>
                </a:cubicBezTo>
                <a:cubicBezTo>
                  <a:pt x="121" y="720"/>
                  <a:pt x="96" y="773"/>
                  <a:pt x="54" y="802"/>
                </a:cubicBezTo>
                <a:cubicBezTo>
                  <a:pt x="34" y="831"/>
                  <a:pt x="11" y="858"/>
                  <a:pt x="0" y="891"/>
                </a:cubicBezTo>
                <a:cubicBezTo>
                  <a:pt x="7" y="920"/>
                  <a:pt x="19" y="942"/>
                  <a:pt x="30" y="968"/>
                </a:cubicBezTo>
                <a:cubicBezTo>
                  <a:pt x="35" y="980"/>
                  <a:pt x="42" y="1004"/>
                  <a:pt x="42" y="1004"/>
                </a:cubicBezTo>
                <a:cubicBezTo>
                  <a:pt x="45" y="1024"/>
                  <a:pt x="40" y="1049"/>
                  <a:pt x="54" y="1063"/>
                </a:cubicBezTo>
                <a:cubicBezTo>
                  <a:pt x="64" y="1074"/>
                  <a:pt x="116" y="1087"/>
                  <a:pt x="125" y="1093"/>
                </a:cubicBezTo>
                <a:cubicBezTo>
                  <a:pt x="143" y="1104"/>
                  <a:pt x="158" y="1115"/>
                  <a:pt x="178" y="1122"/>
                </a:cubicBezTo>
                <a:cubicBezTo>
                  <a:pt x="196" y="1149"/>
                  <a:pt x="233" y="1163"/>
                  <a:pt x="261" y="1182"/>
                </a:cubicBezTo>
                <a:cubicBezTo>
                  <a:pt x="273" y="1190"/>
                  <a:pt x="297" y="1205"/>
                  <a:pt x="297" y="1205"/>
                </a:cubicBezTo>
                <a:cubicBezTo>
                  <a:pt x="312" y="1250"/>
                  <a:pt x="290" y="1196"/>
                  <a:pt x="321" y="1235"/>
                </a:cubicBezTo>
                <a:cubicBezTo>
                  <a:pt x="325" y="1240"/>
                  <a:pt x="324" y="1247"/>
                  <a:pt x="327" y="1253"/>
                </a:cubicBezTo>
                <a:cubicBezTo>
                  <a:pt x="347" y="1291"/>
                  <a:pt x="341" y="1283"/>
                  <a:pt x="368" y="1300"/>
                </a:cubicBezTo>
                <a:cubicBezTo>
                  <a:pt x="372" y="1306"/>
                  <a:pt x="375" y="1313"/>
                  <a:pt x="380" y="1318"/>
                </a:cubicBezTo>
                <a:cubicBezTo>
                  <a:pt x="385" y="1323"/>
                  <a:pt x="393" y="1325"/>
                  <a:pt x="398" y="1330"/>
                </a:cubicBezTo>
                <a:cubicBezTo>
                  <a:pt x="419" y="1354"/>
                  <a:pt x="423" y="1376"/>
                  <a:pt x="440" y="1401"/>
                </a:cubicBezTo>
                <a:cubicBezTo>
                  <a:pt x="446" y="1422"/>
                  <a:pt x="451" y="1437"/>
                  <a:pt x="463" y="1455"/>
                </a:cubicBezTo>
                <a:lnTo>
                  <a:pt x="493" y="1514"/>
                </a:lnTo>
                <a:cubicBezTo>
                  <a:pt x="493" y="1514"/>
                  <a:pt x="493" y="1514"/>
                  <a:pt x="493" y="1514"/>
                </a:cubicBezTo>
                <a:cubicBezTo>
                  <a:pt x="508" y="1558"/>
                  <a:pt x="537" y="1597"/>
                  <a:pt x="558" y="1639"/>
                </a:cubicBezTo>
                <a:cubicBezTo>
                  <a:pt x="565" y="1652"/>
                  <a:pt x="589" y="1706"/>
                  <a:pt x="600" y="1710"/>
                </a:cubicBezTo>
                <a:cubicBezTo>
                  <a:pt x="626" y="1719"/>
                  <a:pt x="646" y="1735"/>
                  <a:pt x="671" y="1746"/>
                </a:cubicBezTo>
                <a:cubicBezTo>
                  <a:pt x="714" y="1764"/>
                  <a:pt x="768" y="1778"/>
                  <a:pt x="814" y="1787"/>
                </a:cubicBezTo>
                <a:cubicBezTo>
                  <a:pt x="851" y="1784"/>
                  <a:pt x="912" y="1785"/>
                  <a:pt x="950" y="1764"/>
                </a:cubicBezTo>
                <a:cubicBezTo>
                  <a:pt x="1012" y="1730"/>
                  <a:pt x="963" y="1748"/>
                  <a:pt x="1004" y="1734"/>
                </a:cubicBezTo>
                <a:cubicBezTo>
                  <a:pt x="1016" y="1726"/>
                  <a:pt x="1027" y="1718"/>
                  <a:pt x="1039" y="1710"/>
                </a:cubicBezTo>
                <a:cubicBezTo>
                  <a:pt x="1045" y="1706"/>
                  <a:pt x="1057" y="1698"/>
                  <a:pt x="1057" y="1698"/>
                </a:cubicBezTo>
                <a:cubicBezTo>
                  <a:pt x="1061" y="1692"/>
                  <a:pt x="1064" y="1685"/>
                  <a:pt x="1069" y="1680"/>
                </a:cubicBezTo>
                <a:cubicBezTo>
                  <a:pt x="1080" y="1671"/>
                  <a:pt x="1105" y="1657"/>
                  <a:pt x="1105" y="1657"/>
                </a:cubicBezTo>
                <a:cubicBezTo>
                  <a:pt x="1129" y="1618"/>
                  <a:pt x="1186" y="1606"/>
                  <a:pt x="1229" y="1591"/>
                </a:cubicBezTo>
                <a:cubicBezTo>
                  <a:pt x="1235" y="1589"/>
                  <a:pt x="1242" y="1588"/>
                  <a:pt x="1247" y="1585"/>
                </a:cubicBezTo>
                <a:cubicBezTo>
                  <a:pt x="1253" y="1581"/>
                  <a:pt x="1259" y="1577"/>
                  <a:pt x="1265" y="1574"/>
                </a:cubicBezTo>
                <a:cubicBezTo>
                  <a:pt x="1277" y="1569"/>
                  <a:pt x="1301" y="1562"/>
                  <a:pt x="1301" y="1562"/>
                </a:cubicBezTo>
                <a:cubicBezTo>
                  <a:pt x="1325" y="1546"/>
                  <a:pt x="1348" y="1530"/>
                  <a:pt x="1372" y="1514"/>
                </a:cubicBezTo>
                <a:cubicBezTo>
                  <a:pt x="1404" y="1493"/>
                  <a:pt x="1465" y="1485"/>
                  <a:pt x="1502" y="1479"/>
                </a:cubicBezTo>
                <a:cubicBezTo>
                  <a:pt x="1579" y="1467"/>
                  <a:pt x="1649" y="1461"/>
                  <a:pt x="1728" y="1461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 type="none" w="med" len="med"/>
            <a:tailEnd type="triangl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510" name="Freeform 326"/>
          <p:cNvSpPr>
            <a:spLocks/>
          </p:cNvSpPr>
          <p:nvPr/>
        </p:nvSpPr>
        <p:spPr bwMode="auto">
          <a:xfrm>
            <a:off x="4656138" y="2592388"/>
            <a:ext cx="2328862" cy="1857375"/>
          </a:xfrm>
          <a:custGeom>
            <a:avLst/>
            <a:gdLst>
              <a:gd name="T0" fmla="*/ 0 w 1467"/>
              <a:gd name="T1" fmla="*/ 2147483647 h 1170"/>
              <a:gd name="T2" fmla="*/ 90725600 w 1467"/>
              <a:gd name="T3" fmla="*/ 2147483647 h 1170"/>
              <a:gd name="T4" fmla="*/ 181451200 w 1467"/>
              <a:gd name="T5" fmla="*/ 2147483647 h 1170"/>
              <a:gd name="T6" fmla="*/ 239414018 w 1467"/>
              <a:gd name="T7" fmla="*/ 1930439676 h 1170"/>
              <a:gd name="T8" fmla="*/ 330139593 w 1467"/>
              <a:gd name="T9" fmla="*/ 1885076882 h 1170"/>
              <a:gd name="T10" fmla="*/ 509071482 w 1467"/>
              <a:gd name="T11" fmla="*/ 1796870656 h 1170"/>
              <a:gd name="T12" fmla="*/ 778727260 w 1467"/>
              <a:gd name="T13" fmla="*/ 1645660948 h 1170"/>
              <a:gd name="T14" fmla="*/ 1063505752 w 1467"/>
              <a:gd name="T15" fmla="*/ 1542335378 h 1170"/>
              <a:gd name="T16" fmla="*/ 1154231327 w 1467"/>
              <a:gd name="T17" fmla="*/ 1496972585 h 1170"/>
              <a:gd name="T18" fmla="*/ 1242435954 w 1467"/>
              <a:gd name="T19" fmla="*/ 1451609791 h 1170"/>
              <a:gd name="T20" fmla="*/ 1378524317 w 1467"/>
              <a:gd name="T21" fmla="*/ 1360884204 h 1170"/>
              <a:gd name="T22" fmla="*/ 1512093319 w 1467"/>
              <a:gd name="T23" fmla="*/ 1287798909 h 1170"/>
              <a:gd name="T24" fmla="*/ 1648181682 w 1467"/>
              <a:gd name="T25" fmla="*/ 1063505891 h 1170"/>
              <a:gd name="T26" fmla="*/ 2006044070 w 1467"/>
              <a:gd name="T27" fmla="*/ 851812854 h 1170"/>
              <a:gd name="T28" fmla="*/ 2147483647 w 1467"/>
              <a:gd name="T29" fmla="*/ 599797136 h 1170"/>
              <a:gd name="T30" fmla="*/ 2147483647 w 1467"/>
              <a:gd name="T31" fmla="*/ 448587824 h 1170"/>
              <a:gd name="T32" fmla="*/ 2147483647 w 1467"/>
              <a:gd name="T33" fmla="*/ 360383086 h 1170"/>
              <a:gd name="T34" fmla="*/ 2147483647 w 1467"/>
              <a:gd name="T35" fmla="*/ 178931862 h 1170"/>
              <a:gd name="T36" fmla="*/ 2147483647 w 1467"/>
              <a:gd name="T37" fmla="*/ 0 h 117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467"/>
              <a:gd name="T58" fmla="*/ 0 h 1170"/>
              <a:gd name="T59" fmla="*/ 1467 w 1467"/>
              <a:gd name="T60" fmla="*/ 1170 h 117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467" h="1170">
                <a:moveTo>
                  <a:pt x="0" y="1170"/>
                </a:moveTo>
                <a:cubicBezTo>
                  <a:pt x="9" y="1114"/>
                  <a:pt x="2" y="1046"/>
                  <a:pt x="36" y="998"/>
                </a:cubicBezTo>
                <a:cubicBezTo>
                  <a:pt x="48" y="962"/>
                  <a:pt x="66" y="923"/>
                  <a:pt x="72" y="885"/>
                </a:cubicBezTo>
                <a:cubicBezTo>
                  <a:pt x="77" y="855"/>
                  <a:pt x="74" y="793"/>
                  <a:pt x="95" y="766"/>
                </a:cubicBezTo>
                <a:cubicBezTo>
                  <a:pt x="106" y="752"/>
                  <a:pt x="117" y="755"/>
                  <a:pt x="131" y="748"/>
                </a:cubicBezTo>
                <a:cubicBezTo>
                  <a:pt x="154" y="736"/>
                  <a:pt x="179" y="725"/>
                  <a:pt x="202" y="713"/>
                </a:cubicBezTo>
                <a:cubicBezTo>
                  <a:pt x="238" y="694"/>
                  <a:pt x="272" y="669"/>
                  <a:pt x="309" y="653"/>
                </a:cubicBezTo>
                <a:cubicBezTo>
                  <a:pt x="345" y="637"/>
                  <a:pt x="387" y="630"/>
                  <a:pt x="422" y="612"/>
                </a:cubicBezTo>
                <a:cubicBezTo>
                  <a:pt x="469" y="589"/>
                  <a:pt x="413" y="609"/>
                  <a:pt x="458" y="594"/>
                </a:cubicBezTo>
                <a:cubicBezTo>
                  <a:pt x="520" y="550"/>
                  <a:pt x="432" y="610"/>
                  <a:pt x="493" y="576"/>
                </a:cubicBezTo>
                <a:cubicBezTo>
                  <a:pt x="512" y="565"/>
                  <a:pt x="526" y="547"/>
                  <a:pt x="547" y="540"/>
                </a:cubicBezTo>
                <a:cubicBezTo>
                  <a:pt x="566" y="534"/>
                  <a:pt x="600" y="511"/>
                  <a:pt x="600" y="511"/>
                </a:cubicBezTo>
                <a:cubicBezTo>
                  <a:pt x="605" y="504"/>
                  <a:pt x="645" y="430"/>
                  <a:pt x="654" y="422"/>
                </a:cubicBezTo>
                <a:cubicBezTo>
                  <a:pt x="693" y="388"/>
                  <a:pt x="751" y="362"/>
                  <a:pt x="796" y="338"/>
                </a:cubicBezTo>
                <a:cubicBezTo>
                  <a:pt x="848" y="310"/>
                  <a:pt x="890" y="269"/>
                  <a:pt x="939" y="238"/>
                </a:cubicBezTo>
                <a:cubicBezTo>
                  <a:pt x="987" y="207"/>
                  <a:pt x="1050" y="194"/>
                  <a:pt x="1105" y="178"/>
                </a:cubicBezTo>
                <a:cubicBezTo>
                  <a:pt x="1136" y="169"/>
                  <a:pt x="1164" y="151"/>
                  <a:pt x="1194" y="143"/>
                </a:cubicBezTo>
                <a:cubicBezTo>
                  <a:pt x="1230" y="119"/>
                  <a:pt x="1296" y="85"/>
                  <a:pt x="1337" y="71"/>
                </a:cubicBezTo>
                <a:cubicBezTo>
                  <a:pt x="1377" y="43"/>
                  <a:pt x="1432" y="35"/>
                  <a:pt x="1467" y="0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 type="none" w="med" len="med"/>
            <a:tailEnd type="triangl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511" name="Freeform 327"/>
          <p:cNvSpPr>
            <a:spLocks/>
          </p:cNvSpPr>
          <p:nvPr/>
        </p:nvSpPr>
        <p:spPr bwMode="auto">
          <a:xfrm>
            <a:off x="6303963" y="2582863"/>
            <a:ext cx="831850" cy="1819275"/>
          </a:xfrm>
          <a:custGeom>
            <a:avLst/>
            <a:gdLst>
              <a:gd name="T0" fmla="*/ 1202113574 w 524"/>
              <a:gd name="T1" fmla="*/ 0 h 1146"/>
              <a:gd name="T2" fmla="*/ 1320561657 w 524"/>
              <a:gd name="T3" fmla="*/ 330141221 h 1146"/>
              <a:gd name="T4" fmla="*/ 1305440726 w 524"/>
              <a:gd name="T5" fmla="*/ 657761493 h 1146"/>
              <a:gd name="T6" fmla="*/ 1111387992 w 524"/>
              <a:gd name="T7" fmla="*/ 1166831450 h 1146"/>
              <a:gd name="T8" fmla="*/ 1020662409 w 524"/>
              <a:gd name="T9" fmla="*/ 1360884192 h 1146"/>
              <a:gd name="T10" fmla="*/ 992941497 w 524"/>
              <a:gd name="T11" fmla="*/ 1766628779 h 1146"/>
              <a:gd name="T12" fmla="*/ 932457775 w 524"/>
              <a:gd name="T13" fmla="*/ 2021165245 h 1146"/>
              <a:gd name="T14" fmla="*/ 766127341 w 524"/>
              <a:gd name="T15" fmla="*/ 2147483647 h 1146"/>
              <a:gd name="T16" fmla="*/ 317539639 w 524"/>
              <a:gd name="T17" fmla="*/ 2147483647 h 1146"/>
              <a:gd name="T18" fmla="*/ 47882165 w 524"/>
              <a:gd name="T19" fmla="*/ 2147483647 h 1146"/>
              <a:gd name="T20" fmla="*/ 5040312 w 524"/>
              <a:gd name="T21" fmla="*/ 2147483647 h 1146"/>
              <a:gd name="T22" fmla="*/ 32761235 w 524"/>
              <a:gd name="T23" fmla="*/ 2147483647 h 114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524"/>
              <a:gd name="T37" fmla="*/ 0 h 1146"/>
              <a:gd name="T38" fmla="*/ 524 w 524"/>
              <a:gd name="T39" fmla="*/ 1146 h 114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524" h="1146">
                <a:moveTo>
                  <a:pt x="477" y="0"/>
                </a:moveTo>
                <a:cubicBezTo>
                  <a:pt x="492" y="45"/>
                  <a:pt x="513" y="85"/>
                  <a:pt x="524" y="131"/>
                </a:cubicBezTo>
                <a:cubicBezTo>
                  <a:pt x="522" y="174"/>
                  <a:pt x="521" y="218"/>
                  <a:pt x="518" y="261"/>
                </a:cubicBezTo>
                <a:cubicBezTo>
                  <a:pt x="514" y="317"/>
                  <a:pt x="469" y="414"/>
                  <a:pt x="441" y="463"/>
                </a:cubicBezTo>
                <a:cubicBezTo>
                  <a:pt x="426" y="489"/>
                  <a:pt x="422" y="516"/>
                  <a:pt x="405" y="540"/>
                </a:cubicBezTo>
                <a:cubicBezTo>
                  <a:pt x="383" y="605"/>
                  <a:pt x="404" y="538"/>
                  <a:pt x="394" y="701"/>
                </a:cubicBezTo>
                <a:cubicBezTo>
                  <a:pt x="392" y="739"/>
                  <a:pt x="377" y="766"/>
                  <a:pt x="370" y="802"/>
                </a:cubicBezTo>
                <a:cubicBezTo>
                  <a:pt x="358" y="861"/>
                  <a:pt x="355" y="922"/>
                  <a:pt x="304" y="962"/>
                </a:cubicBezTo>
                <a:cubicBezTo>
                  <a:pt x="248" y="1006"/>
                  <a:pt x="190" y="1058"/>
                  <a:pt x="126" y="1087"/>
                </a:cubicBezTo>
                <a:cubicBezTo>
                  <a:pt x="90" y="1103"/>
                  <a:pt x="54" y="1116"/>
                  <a:pt x="19" y="1134"/>
                </a:cubicBezTo>
                <a:cubicBezTo>
                  <a:pt x="14" y="1137"/>
                  <a:pt x="5" y="1135"/>
                  <a:pt x="2" y="1140"/>
                </a:cubicBezTo>
                <a:cubicBezTo>
                  <a:pt x="0" y="1144"/>
                  <a:pt x="9" y="1144"/>
                  <a:pt x="13" y="1146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 type="none" w="med" len="med"/>
            <a:tailEnd type="triangl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512" name="Freeform 329"/>
          <p:cNvSpPr>
            <a:spLocks/>
          </p:cNvSpPr>
          <p:nvPr/>
        </p:nvSpPr>
        <p:spPr bwMode="auto">
          <a:xfrm>
            <a:off x="6249988" y="3365500"/>
            <a:ext cx="292100" cy="1036638"/>
          </a:xfrm>
          <a:custGeom>
            <a:avLst/>
            <a:gdLst>
              <a:gd name="T0" fmla="*/ 0 w 184"/>
              <a:gd name="T1" fmla="*/ 1645663400 h 653"/>
              <a:gd name="T2" fmla="*/ 75604687 w 184"/>
              <a:gd name="T3" fmla="*/ 1512094311 h 653"/>
              <a:gd name="T4" fmla="*/ 15120939 w 184"/>
              <a:gd name="T5" fmla="*/ 957659876 h 653"/>
              <a:gd name="T6" fmla="*/ 30241877 w 184"/>
              <a:gd name="T7" fmla="*/ 763608419 h 653"/>
              <a:gd name="T8" fmla="*/ 239414070 w 184"/>
              <a:gd name="T9" fmla="*/ 627519966 h 653"/>
              <a:gd name="T10" fmla="*/ 418345997 w 184"/>
              <a:gd name="T11" fmla="*/ 509071816 h 653"/>
              <a:gd name="T12" fmla="*/ 463708795 w 184"/>
              <a:gd name="T13" fmla="*/ 478829938 h 653"/>
              <a:gd name="T14" fmla="*/ 254535002 w 184"/>
              <a:gd name="T15" fmla="*/ 90725660 h 653"/>
              <a:gd name="T16" fmla="*/ 178931878 w 184"/>
              <a:gd name="T17" fmla="*/ 0 h 65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84"/>
              <a:gd name="T28" fmla="*/ 0 h 653"/>
              <a:gd name="T29" fmla="*/ 184 w 184"/>
              <a:gd name="T30" fmla="*/ 653 h 65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84" h="653">
                <a:moveTo>
                  <a:pt x="0" y="653"/>
                </a:moveTo>
                <a:cubicBezTo>
                  <a:pt x="27" y="612"/>
                  <a:pt x="19" y="631"/>
                  <a:pt x="30" y="600"/>
                </a:cubicBezTo>
                <a:cubicBezTo>
                  <a:pt x="26" y="519"/>
                  <a:pt x="15" y="457"/>
                  <a:pt x="6" y="380"/>
                </a:cubicBezTo>
                <a:cubicBezTo>
                  <a:pt x="8" y="354"/>
                  <a:pt x="7" y="328"/>
                  <a:pt x="12" y="303"/>
                </a:cubicBezTo>
                <a:cubicBezTo>
                  <a:pt x="18" y="270"/>
                  <a:pt x="69" y="258"/>
                  <a:pt x="95" y="249"/>
                </a:cubicBezTo>
                <a:cubicBezTo>
                  <a:pt x="101" y="247"/>
                  <a:pt x="160" y="206"/>
                  <a:pt x="166" y="202"/>
                </a:cubicBezTo>
                <a:cubicBezTo>
                  <a:pt x="172" y="198"/>
                  <a:pt x="184" y="190"/>
                  <a:pt x="184" y="190"/>
                </a:cubicBezTo>
                <a:cubicBezTo>
                  <a:pt x="177" y="129"/>
                  <a:pt x="156" y="70"/>
                  <a:pt x="101" y="36"/>
                </a:cubicBezTo>
                <a:cubicBezTo>
                  <a:pt x="94" y="26"/>
                  <a:pt x="71" y="7"/>
                  <a:pt x="71" y="0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 type="none" w="med" len="med"/>
            <a:tailEnd type="triangl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513" name="Freeform 330"/>
          <p:cNvSpPr>
            <a:spLocks/>
          </p:cNvSpPr>
          <p:nvPr/>
        </p:nvSpPr>
        <p:spPr bwMode="auto">
          <a:xfrm>
            <a:off x="5967413" y="3308350"/>
            <a:ext cx="301625" cy="227013"/>
          </a:xfrm>
          <a:custGeom>
            <a:avLst/>
            <a:gdLst>
              <a:gd name="T0" fmla="*/ 478829732 w 190"/>
              <a:gd name="T1" fmla="*/ 0 h 143"/>
              <a:gd name="T2" fmla="*/ 163810947 w 190"/>
              <a:gd name="T3" fmla="*/ 166330657 h 143"/>
              <a:gd name="T4" fmla="*/ 30241878 w 190"/>
              <a:gd name="T5" fmla="*/ 315020984 h 143"/>
              <a:gd name="T6" fmla="*/ 0 w 190"/>
              <a:gd name="T7" fmla="*/ 360383877 h 143"/>
              <a:gd name="T8" fmla="*/ 0 60000 65536"/>
              <a:gd name="T9" fmla="*/ 0 60000 65536"/>
              <a:gd name="T10" fmla="*/ 0 60000 65536"/>
              <a:gd name="T11" fmla="*/ 0 60000 65536"/>
              <a:gd name="T12" fmla="*/ 0 w 190"/>
              <a:gd name="T13" fmla="*/ 0 h 143"/>
              <a:gd name="T14" fmla="*/ 190 w 190"/>
              <a:gd name="T15" fmla="*/ 143 h 1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0" h="143">
                <a:moveTo>
                  <a:pt x="190" y="0"/>
                </a:moveTo>
                <a:cubicBezTo>
                  <a:pt x="143" y="16"/>
                  <a:pt x="111" y="51"/>
                  <a:pt x="65" y="66"/>
                </a:cubicBezTo>
                <a:cubicBezTo>
                  <a:pt x="58" y="87"/>
                  <a:pt x="31" y="112"/>
                  <a:pt x="12" y="125"/>
                </a:cubicBezTo>
                <a:cubicBezTo>
                  <a:pt x="8" y="131"/>
                  <a:pt x="0" y="143"/>
                  <a:pt x="0" y="143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 type="none" w="med" len="med"/>
            <a:tailEnd type="triangl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3514" name="Text Box 331"/>
          <p:cNvSpPr txBox="1">
            <a:spLocks noChangeArrowheads="1"/>
          </p:cNvSpPr>
          <p:nvPr/>
        </p:nvSpPr>
        <p:spPr bwMode="auto">
          <a:xfrm>
            <a:off x="4217988" y="701675"/>
            <a:ext cx="42037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>
                <a:solidFill>
                  <a:srgbClr val="3333CC"/>
                </a:solidFill>
              </a:rPr>
              <a:t>Predecessor reached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425" y="1077913"/>
            <a:ext cx="8991600" cy="5246687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  <a:defRPr/>
            </a:pPr>
            <a:r>
              <a:rPr lang="en-US" b="1" dirty="0" smtClean="0"/>
              <a:t>Spiral</a:t>
            </a:r>
            <a:r>
              <a:rPr lang="en-US" dirty="0" smtClean="0"/>
              <a:t> Protocol</a:t>
            </a:r>
          </a:p>
          <a:p>
            <a:pPr marL="857250" lvl="1" indent="-457200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FF0000"/>
                </a:solidFill>
              </a:rPr>
              <a:t>Stretch: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9900"/>
                </a:solidFill>
              </a:rPr>
              <a:t>O(log</a:t>
            </a:r>
            <a:r>
              <a:rPr lang="en-US" baseline="30000" dirty="0">
                <a:solidFill>
                  <a:srgbClr val="009900"/>
                </a:solidFill>
              </a:rPr>
              <a:t>2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i="1" dirty="0" smtClean="0">
                <a:solidFill>
                  <a:srgbClr val="009900"/>
                </a:solidFill>
              </a:rPr>
              <a:t>n. </a:t>
            </a:r>
            <a:r>
              <a:rPr lang="en-US" dirty="0">
                <a:solidFill>
                  <a:srgbClr val="009900"/>
                </a:solidFill>
              </a:rPr>
              <a:t>l</a:t>
            </a:r>
            <a:r>
              <a:rPr lang="en-US" dirty="0" smtClean="0">
                <a:solidFill>
                  <a:srgbClr val="009900"/>
                </a:solidFill>
              </a:rPr>
              <a:t>og</a:t>
            </a:r>
            <a:r>
              <a:rPr lang="en-US" i="1" dirty="0" smtClean="0">
                <a:solidFill>
                  <a:srgbClr val="009900"/>
                </a:solidFill>
              </a:rPr>
              <a:t> D</a:t>
            </a:r>
            <a:r>
              <a:rPr lang="en-US" dirty="0" smtClean="0">
                <a:solidFill>
                  <a:srgbClr val="009900"/>
                </a:solidFill>
              </a:rPr>
              <a:t>) where, </a:t>
            </a:r>
          </a:p>
          <a:p>
            <a:pPr>
              <a:defRPr/>
            </a:pPr>
            <a:r>
              <a:rPr lang="en-US" dirty="0">
                <a:solidFill>
                  <a:srgbClr val="009900"/>
                </a:solidFill>
              </a:rPr>
              <a:t> </a:t>
            </a:r>
            <a:r>
              <a:rPr lang="en-US" dirty="0" smtClean="0">
                <a:solidFill>
                  <a:srgbClr val="009900"/>
                </a:solidFill>
              </a:rPr>
              <a:t>             </a:t>
            </a:r>
            <a:r>
              <a:rPr lang="en-US" i="1" dirty="0" smtClean="0">
                <a:solidFill>
                  <a:srgbClr val="009900"/>
                </a:solidFill>
              </a:rPr>
              <a:t>n</a:t>
            </a:r>
            <a:r>
              <a:rPr lang="en-US" dirty="0" smtClean="0">
                <a:solidFill>
                  <a:srgbClr val="009900"/>
                </a:solidFill>
              </a:rPr>
              <a:t> is the number of nodes and D is the 	      diameter of general network</a:t>
            </a:r>
          </a:p>
          <a:p>
            <a:pPr>
              <a:defRPr/>
            </a:pPr>
            <a:endParaRPr lang="en-US" dirty="0">
              <a:solidFill>
                <a:srgbClr val="009900"/>
              </a:solidFill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0000"/>
                </a:solidFill>
              </a:rPr>
              <a:t>Intuition: </a:t>
            </a:r>
            <a:r>
              <a:rPr lang="en-US" dirty="0" smtClean="0"/>
              <a:t>Hierarchical directories based on sparse covers</a:t>
            </a:r>
          </a:p>
          <a:p>
            <a:pPr marL="857250" lvl="1" indent="-457200">
              <a:buFont typeface="Wingdings" pitchFamily="2" charset="2"/>
              <a:buChar char="Ø"/>
              <a:defRPr/>
            </a:pPr>
            <a:r>
              <a:rPr lang="en-US" dirty="0" smtClean="0"/>
              <a:t>Clusters at each level are ordered to avoid race conditions</a:t>
            </a:r>
          </a:p>
          <a:p>
            <a:pPr>
              <a:defRPr/>
            </a:pPr>
            <a:endParaRPr lang="en-US" dirty="0">
              <a:solidFill>
                <a:srgbClr val="009900"/>
              </a:solidFill>
            </a:endParaRPr>
          </a:p>
        </p:txBody>
      </p:sp>
      <p:sp>
        <p:nvSpPr>
          <p:cNvPr id="942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AB481D-CBB4-485B-B030-FFED427C88DC}" type="slidenum">
              <a:rPr lang="en-US" altLang="en-US" smtClean="0">
                <a:solidFill>
                  <a:schemeClr val="tx1"/>
                </a:solidFill>
              </a:rPr>
              <a:pPr/>
              <a:t>39</a:t>
            </a:fld>
            <a:endParaRPr lang="en-US" alt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TM as a Possible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28688"/>
            <a:ext cx="8839200" cy="5445125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800" dirty="0" smtClean="0"/>
              <a:t>Simple to program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endParaRPr lang="en-US" sz="3600" dirty="0"/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800" dirty="0" err="1" smtClean="0"/>
              <a:t>Composable</a:t>
            </a:r>
            <a:r>
              <a:rPr lang="en-US" sz="2800" dirty="0" smtClean="0"/>
              <a:t> 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endParaRPr lang="en-US" sz="2800" dirty="0"/>
          </a:p>
          <a:p>
            <a:pPr marL="0" indent="0">
              <a:defRPr/>
            </a:pPr>
            <a:endParaRPr lang="en-US" dirty="0"/>
          </a:p>
          <a:p>
            <a:pPr marL="457200" lvl="1" indent="-457200">
              <a:buFont typeface="Arial" pitchFamily="34" charset="0"/>
              <a:buChar char="•"/>
              <a:defRPr/>
            </a:pPr>
            <a:r>
              <a:rPr lang="en-US" dirty="0"/>
              <a:t>A</a:t>
            </a:r>
            <a:r>
              <a:rPr lang="en-US" dirty="0" smtClean="0"/>
              <a:t>chieves lock-freedom (though some TM systems use locks internally), wait-freedom, …</a:t>
            </a:r>
          </a:p>
          <a:p>
            <a:pPr marL="457200" lvl="1" indent="-457200">
              <a:buFont typeface="Arial" pitchFamily="34" charset="0"/>
              <a:buChar char="•"/>
              <a:defRPr/>
            </a:pPr>
            <a:endParaRPr lang="en-US" sz="1600" dirty="0"/>
          </a:p>
          <a:p>
            <a:pPr marL="457200" lvl="1" indent="-457200">
              <a:buFont typeface="Arial" pitchFamily="34" charset="0"/>
              <a:buChar char="•"/>
              <a:defRPr/>
            </a:pPr>
            <a:r>
              <a:rPr lang="en-US" dirty="0" smtClean="0"/>
              <a:t>TM takes care of performance (not the programmer)</a:t>
            </a:r>
          </a:p>
          <a:p>
            <a:pPr marL="457200" lvl="1" indent="-457200">
              <a:buFont typeface="Arial" pitchFamily="34" charset="0"/>
              <a:buChar char="•"/>
              <a:defRPr/>
            </a:pPr>
            <a:endParaRPr lang="en-US" sz="1200" dirty="0"/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800" dirty="0" smtClean="0"/>
              <a:t>Many ideas from database transactions  </a:t>
            </a:r>
            <a:endParaRPr lang="en-US" sz="2800" dirty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4D1477-2DCC-4967-BEDF-B91597E30756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sp>
        <p:nvSpPr>
          <p:cNvPr id="44036" name="Rectangle 5"/>
          <p:cNvSpPr>
            <a:spLocks noChangeArrowheads="1"/>
          </p:cNvSpPr>
          <p:nvPr/>
        </p:nvSpPr>
        <p:spPr bwMode="auto">
          <a:xfrm>
            <a:off x="3916363" y="968375"/>
            <a:ext cx="2306637" cy="955675"/>
          </a:xfrm>
          <a:prstGeom prst="rect">
            <a:avLst/>
          </a:prstGeom>
          <a:solidFill>
            <a:srgbClr val="EEC9AA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US" sz="1600"/>
              <a:t>atomic {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/>
              <a:t>modify/use data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/>
              <a:t>}</a:t>
            </a:r>
          </a:p>
        </p:txBody>
      </p:sp>
      <p:sp>
        <p:nvSpPr>
          <p:cNvPr id="44037" name="Rectangle 6"/>
          <p:cNvSpPr>
            <a:spLocks noChangeArrowheads="1"/>
          </p:cNvSpPr>
          <p:nvPr/>
        </p:nvSpPr>
        <p:spPr bwMode="auto">
          <a:xfrm>
            <a:off x="3359150" y="2171700"/>
            <a:ext cx="2306638" cy="1568450"/>
          </a:xfrm>
          <a:prstGeom prst="rect">
            <a:avLst/>
          </a:prstGeom>
          <a:solidFill>
            <a:srgbClr val="EEC9AA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US" sz="1600"/>
              <a:t>Transaction A()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/>
              <a:t>atomic {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/>
              <a:t>B()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/>
              <a:t>…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/>
              <a:t>}</a:t>
            </a:r>
          </a:p>
        </p:txBody>
      </p:sp>
      <p:sp>
        <p:nvSpPr>
          <p:cNvPr id="44038" name="Rectangle 7"/>
          <p:cNvSpPr>
            <a:spLocks noChangeArrowheads="1"/>
          </p:cNvSpPr>
          <p:nvPr/>
        </p:nvSpPr>
        <p:spPr bwMode="auto">
          <a:xfrm>
            <a:off x="6596063" y="2338388"/>
            <a:ext cx="2306637" cy="1292225"/>
          </a:xfrm>
          <a:prstGeom prst="rect">
            <a:avLst/>
          </a:prstGeom>
          <a:solidFill>
            <a:srgbClr val="EEC9AA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US" sz="1600"/>
              <a:t>Transaction B()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/>
              <a:t>atomic {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/>
              <a:t>…</a:t>
            </a:r>
          </a:p>
          <a:p>
            <a:pPr eaLnBrk="0" hangingPunct="0">
              <a:spcBef>
                <a:spcPct val="20000"/>
              </a:spcBef>
            </a:pPr>
            <a:r>
              <a:rPr lang="en-US" sz="1600"/>
              <a:t>}</a:t>
            </a:r>
          </a:p>
        </p:txBody>
      </p:sp>
      <p:cxnSp>
        <p:nvCxnSpPr>
          <p:cNvPr id="44039" name="Straight Arrow Connector 9"/>
          <p:cNvCxnSpPr>
            <a:cxnSpLocks noChangeShapeType="1"/>
          </p:cNvCxnSpPr>
          <p:nvPr/>
        </p:nvCxnSpPr>
        <p:spPr bwMode="auto">
          <a:xfrm flipH="1">
            <a:off x="4367213" y="2579688"/>
            <a:ext cx="2228850" cy="376237"/>
          </a:xfrm>
          <a:prstGeom prst="straightConnector1">
            <a:avLst/>
          </a:prstGeom>
          <a:noFill/>
          <a:ln w="22225" algn="ctr">
            <a:solidFill>
              <a:srgbClr val="009900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Future Directions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  We plan to explore TM contention management in:</a:t>
            </a:r>
          </a:p>
          <a:p>
            <a:pPr>
              <a:defRPr/>
            </a:pPr>
            <a:endParaRPr lang="en-US" dirty="0" smtClean="0"/>
          </a:p>
          <a:p>
            <a:pPr marL="857250" lvl="1" indent="-457200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009900"/>
                </a:solidFill>
              </a:rPr>
              <a:t>CC-NUMA Machines (e.g., Clusters)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endParaRPr lang="en-US" dirty="0">
              <a:solidFill>
                <a:srgbClr val="009900"/>
              </a:solidFill>
            </a:endParaRPr>
          </a:p>
          <a:p>
            <a:pPr marL="857250" lvl="1" indent="-457200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009900"/>
                </a:solidFill>
              </a:rPr>
              <a:t>Hierarchical Multi-level Cache Systems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952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C53FD9-F35C-48D8-BA76-A5EF4CBBCAD2}" type="slidenum">
              <a:rPr lang="en-US" altLang="en-US" smtClean="0"/>
              <a:pPr/>
              <a:t>40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CC-NUMA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6019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most common scenario: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US" sz="2400" dirty="0" smtClean="0"/>
              <a:t>A node is an SMP with several multi-core processors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US" sz="2400" dirty="0" smtClean="0"/>
              <a:t>Nodes are connected with high speed network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US" sz="2400" dirty="0" smtClean="0"/>
              <a:t>Access cost inside a node is fast but remote memory access is much slower (approx. 4 ~ 10 times)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962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31A781-630D-446C-862A-D3585F9021D5}" type="slidenum">
              <a:rPr lang="en-US" altLang="en-US" smtClean="0"/>
              <a:pPr/>
              <a:t>41</a:t>
            </a:fld>
            <a:endParaRPr lang="en-US" altLang="en-US" smtClean="0"/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2957513" y="3502025"/>
            <a:ext cx="1008062" cy="854075"/>
          </a:xfrm>
          <a:prstGeom prst="rect">
            <a:avLst/>
          </a:prstGeom>
          <a:solidFill>
            <a:srgbClr val="92D050"/>
          </a:solidFill>
          <a:ln w="9525" cap="rnd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1216025" y="3514725"/>
            <a:ext cx="1009650" cy="841375"/>
          </a:xfrm>
          <a:prstGeom prst="rect">
            <a:avLst/>
          </a:prstGeom>
          <a:solidFill>
            <a:srgbClr val="EEC9A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96262" name="Rectangle 6"/>
          <p:cNvSpPr>
            <a:spLocks noChangeArrowheads="1"/>
          </p:cNvSpPr>
          <p:nvPr/>
        </p:nvSpPr>
        <p:spPr bwMode="auto">
          <a:xfrm>
            <a:off x="1208088" y="5308600"/>
            <a:ext cx="1009650" cy="839788"/>
          </a:xfrm>
          <a:prstGeom prst="rect">
            <a:avLst/>
          </a:prstGeom>
          <a:solidFill>
            <a:srgbClr val="EEC9A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1435100" y="4606925"/>
            <a:ext cx="2317750" cy="4762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spcBef>
                <a:spcPts val="0"/>
              </a:spcBef>
              <a:defRPr/>
            </a:pPr>
            <a:r>
              <a:rPr lang="en-US" dirty="0"/>
              <a:t>              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96264" name="Straight Arrow Connector 13"/>
          <p:cNvCxnSpPr>
            <a:cxnSpLocks noChangeShapeType="1"/>
            <a:stCxn id="96260" idx="2"/>
          </p:cNvCxnSpPr>
          <p:nvPr/>
        </p:nvCxnSpPr>
        <p:spPr bwMode="auto">
          <a:xfrm flipH="1">
            <a:off x="3462338" y="4356100"/>
            <a:ext cx="0" cy="25082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96265" name="Straight Arrow Connector 14"/>
          <p:cNvCxnSpPr>
            <a:cxnSpLocks noChangeShapeType="1"/>
            <a:stCxn id="96261" idx="2"/>
          </p:cNvCxnSpPr>
          <p:nvPr/>
        </p:nvCxnSpPr>
        <p:spPr bwMode="auto">
          <a:xfrm>
            <a:off x="1720850" y="4356100"/>
            <a:ext cx="0" cy="250825"/>
          </a:xfrm>
          <a:prstGeom prst="straightConnector1">
            <a:avLst/>
          </a:prstGeom>
          <a:noFill/>
          <a:ln w="25400" cap="rnd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96266" name="TextBox 15"/>
          <p:cNvSpPr txBox="1">
            <a:spLocks noChangeArrowheads="1"/>
          </p:cNvSpPr>
          <p:nvPr/>
        </p:nvSpPr>
        <p:spPr bwMode="auto">
          <a:xfrm>
            <a:off x="1481138" y="4572000"/>
            <a:ext cx="19145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800">
                <a:solidFill>
                  <a:schemeClr val="bg1"/>
                </a:solidFill>
              </a:rPr>
              <a:t>   Memory</a:t>
            </a:r>
          </a:p>
        </p:txBody>
      </p:sp>
      <p:sp>
        <p:nvSpPr>
          <p:cNvPr id="96267" name="TextBox 16"/>
          <p:cNvSpPr txBox="1">
            <a:spLocks noChangeArrowheads="1"/>
          </p:cNvSpPr>
          <p:nvPr/>
        </p:nvSpPr>
        <p:spPr bwMode="auto">
          <a:xfrm>
            <a:off x="1152525" y="3752850"/>
            <a:ext cx="11382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/>
              <a:t>Processor</a:t>
            </a:r>
          </a:p>
        </p:txBody>
      </p:sp>
      <p:sp>
        <p:nvSpPr>
          <p:cNvPr id="96268" name="TextBox 17"/>
          <p:cNvSpPr txBox="1">
            <a:spLocks noChangeArrowheads="1"/>
          </p:cNvSpPr>
          <p:nvPr/>
        </p:nvSpPr>
        <p:spPr bwMode="auto">
          <a:xfrm>
            <a:off x="2895600" y="3762375"/>
            <a:ext cx="11382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/>
              <a:t>Processor</a:t>
            </a:r>
          </a:p>
        </p:txBody>
      </p:sp>
      <p:cxnSp>
        <p:nvCxnSpPr>
          <p:cNvPr id="96269" name="Straight Arrow Connector 28"/>
          <p:cNvCxnSpPr>
            <a:cxnSpLocks noChangeShapeType="1"/>
          </p:cNvCxnSpPr>
          <p:nvPr/>
        </p:nvCxnSpPr>
        <p:spPr bwMode="auto">
          <a:xfrm>
            <a:off x="1719263" y="5078413"/>
            <a:ext cx="0" cy="252412"/>
          </a:xfrm>
          <a:prstGeom prst="straightConnector1">
            <a:avLst/>
          </a:prstGeom>
          <a:noFill/>
          <a:ln w="25400" cap="rnd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96270" name="Rectangle 32"/>
          <p:cNvSpPr>
            <a:spLocks noChangeArrowheads="1"/>
          </p:cNvSpPr>
          <p:nvPr/>
        </p:nvSpPr>
        <p:spPr bwMode="auto">
          <a:xfrm>
            <a:off x="2954338" y="5305425"/>
            <a:ext cx="1009650" cy="852488"/>
          </a:xfrm>
          <a:prstGeom prst="rect">
            <a:avLst/>
          </a:prstGeom>
          <a:solidFill>
            <a:srgbClr val="92D050"/>
          </a:solidFill>
          <a:ln w="9525" cap="rnd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cxnSp>
        <p:nvCxnSpPr>
          <p:cNvPr id="96271" name="Straight Arrow Connector 33"/>
          <p:cNvCxnSpPr>
            <a:cxnSpLocks noChangeShapeType="1"/>
          </p:cNvCxnSpPr>
          <p:nvPr/>
        </p:nvCxnSpPr>
        <p:spPr bwMode="auto">
          <a:xfrm flipH="1">
            <a:off x="3479800" y="5053013"/>
            <a:ext cx="0" cy="25241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96272" name="TextBox 34"/>
          <p:cNvSpPr txBox="1">
            <a:spLocks noChangeArrowheads="1"/>
          </p:cNvSpPr>
          <p:nvPr/>
        </p:nvSpPr>
        <p:spPr bwMode="auto">
          <a:xfrm>
            <a:off x="2894013" y="5565775"/>
            <a:ext cx="11382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/>
              <a:t>Processor</a:t>
            </a:r>
          </a:p>
        </p:txBody>
      </p:sp>
      <p:sp>
        <p:nvSpPr>
          <p:cNvPr id="96273" name="TextBox 35"/>
          <p:cNvSpPr txBox="1">
            <a:spLocks noChangeArrowheads="1"/>
          </p:cNvSpPr>
          <p:nvPr/>
        </p:nvSpPr>
        <p:spPr bwMode="auto">
          <a:xfrm>
            <a:off x="1157288" y="5575300"/>
            <a:ext cx="11382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/>
              <a:t>Processor</a:t>
            </a:r>
          </a:p>
        </p:txBody>
      </p:sp>
      <p:sp>
        <p:nvSpPr>
          <p:cNvPr id="96274" name="Rectangle 50"/>
          <p:cNvSpPr>
            <a:spLocks noChangeArrowheads="1"/>
          </p:cNvSpPr>
          <p:nvPr/>
        </p:nvSpPr>
        <p:spPr bwMode="auto">
          <a:xfrm>
            <a:off x="6494463" y="3511550"/>
            <a:ext cx="1008062" cy="854075"/>
          </a:xfrm>
          <a:prstGeom prst="rect">
            <a:avLst/>
          </a:prstGeom>
          <a:solidFill>
            <a:srgbClr val="92D050"/>
          </a:solidFill>
          <a:ln w="9525" cap="rnd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96275" name="Rectangle 51"/>
          <p:cNvSpPr>
            <a:spLocks noChangeArrowheads="1"/>
          </p:cNvSpPr>
          <p:nvPr/>
        </p:nvSpPr>
        <p:spPr bwMode="auto">
          <a:xfrm>
            <a:off x="4729163" y="3524250"/>
            <a:ext cx="1009650" cy="841375"/>
          </a:xfrm>
          <a:prstGeom prst="rect">
            <a:avLst/>
          </a:prstGeom>
          <a:solidFill>
            <a:srgbClr val="EEC9A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96276" name="Rectangle 52"/>
          <p:cNvSpPr>
            <a:spLocks noChangeArrowheads="1"/>
          </p:cNvSpPr>
          <p:nvPr/>
        </p:nvSpPr>
        <p:spPr bwMode="auto">
          <a:xfrm>
            <a:off x="4721225" y="5318125"/>
            <a:ext cx="1009650" cy="839788"/>
          </a:xfrm>
          <a:prstGeom prst="rect">
            <a:avLst/>
          </a:prstGeom>
          <a:solidFill>
            <a:srgbClr val="EEC9A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54" name="Rectangle 53"/>
          <p:cNvSpPr/>
          <p:nvPr/>
        </p:nvSpPr>
        <p:spPr bwMode="auto">
          <a:xfrm>
            <a:off x="4959350" y="4618038"/>
            <a:ext cx="2317750" cy="4746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spcBef>
                <a:spcPts val="0"/>
              </a:spcBef>
              <a:defRPr/>
            </a:pPr>
            <a:r>
              <a:rPr lang="en-US" dirty="0"/>
              <a:t>              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96278" name="Straight Arrow Connector 54"/>
          <p:cNvCxnSpPr>
            <a:cxnSpLocks noChangeShapeType="1"/>
            <a:stCxn id="96274" idx="2"/>
          </p:cNvCxnSpPr>
          <p:nvPr/>
        </p:nvCxnSpPr>
        <p:spPr bwMode="auto">
          <a:xfrm flipH="1">
            <a:off x="6997700" y="4365625"/>
            <a:ext cx="0" cy="252413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96279" name="Straight Arrow Connector 55"/>
          <p:cNvCxnSpPr>
            <a:cxnSpLocks noChangeShapeType="1"/>
            <a:stCxn id="96275" idx="2"/>
          </p:cNvCxnSpPr>
          <p:nvPr/>
        </p:nvCxnSpPr>
        <p:spPr bwMode="auto">
          <a:xfrm>
            <a:off x="5233988" y="4365625"/>
            <a:ext cx="0" cy="252413"/>
          </a:xfrm>
          <a:prstGeom prst="straightConnector1">
            <a:avLst/>
          </a:prstGeom>
          <a:noFill/>
          <a:ln w="25400" cap="rnd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96280" name="TextBox 56"/>
          <p:cNvSpPr txBox="1">
            <a:spLocks noChangeArrowheads="1"/>
          </p:cNvSpPr>
          <p:nvPr/>
        </p:nvSpPr>
        <p:spPr bwMode="auto">
          <a:xfrm>
            <a:off x="5006975" y="4581525"/>
            <a:ext cx="19145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800">
                <a:solidFill>
                  <a:schemeClr val="bg1"/>
                </a:solidFill>
              </a:rPr>
              <a:t>   Memory</a:t>
            </a:r>
          </a:p>
        </p:txBody>
      </p:sp>
      <p:sp>
        <p:nvSpPr>
          <p:cNvPr id="96281" name="TextBox 57"/>
          <p:cNvSpPr txBox="1">
            <a:spLocks noChangeArrowheads="1"/>
          </p:cNvSpPr>
          <p:nvPr/>
        </p:nvSpPr>
        <p:spPr bwMode="auto">
          <a:xfrm>
            <a:off x="4665663" y="3762375"/>
            <a:ext cx="11366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/>
              <a:t>Processor</a:t>
            </a:r>
          </a:p>
        </p:txBody>
      </p:sp>
      <p:sp>
        <p:nvSpPr>
          <p:cNvPr id="96282" name="TextBox 58"/>
          <p:cNvSpPr txBox="1">
            <a:spLocks noChangeArrowheads="1"/>
          </p:cNvSpPr>
          <p:nvPr/>
        </p:nvSpPr>
        <p:spPr bwMode="auto">
          <a:xfrm>
            <a:off x="6432550" y="3771900"/>
            <a:ext cx="11382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/>
              <a:t>Processor</a:t>
            </a:r>
          </a:p>
        </p:txBody>
      </p:sp>
      <p:cxnSp>
        <p:nvCxnSpPr>
          <p:cNvPr id="96283" name="Straight Arrow Connector 59"/>
          <p:cNvCxnSpPr>
            <a:cxnSpLocks noChangeShapeType="1"/>
          </p:cNvCxnSpPr>
          <p:nvPr/>
        </p:nvCxnSpPr>
        <p:spPr bwMode="auto">
          <a:xfrm>
            <a:off x="5232400" y="5087938"/>
            <a:ext cx="0" cy="252412"/>
          </a:xfrm>
          <a:prstGeom prst="straightConnector1">
            <a:avLst/>
          </a:prstGeom>
          <a:noFill/>
          <a:ln w="25400" cap="rnd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96284" name="Rectangle 60"/>
          <p:cNvSpPr>
            <a:spLocks noChangeArrowheads="1"/>
          </p:cNvSpPr>
          <p:nvPr/>
        </p:nvSpPr>
        <p:spPr bwMode="auto">
          <a:xfrm>
            <a:off x="6491288" y="5314950"/>
            <a:ext cx="1009650" cy="854075"/>
          </a:xfrm>
          <a:prstGeom prst="rect">
            <a:avLst/>
          </a:prstGeom>
          <a:solidFill>
            <a:srgbClr val="92D050"/>
          </a:solidFill>
          <a:ln w="9525" cap="rnd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cxnSp>
        <p:nvCxnSpPr>
          <p:cNvPr id="96285" name="Straight Arrow Connector 61"/>
          <p:cNvCxnSpPr>
            <a:cxnSpLocks noChangeShapeType="1"/>
          </p:cNvCxnSpPr>
          <p:nvPr/>
        </p:nvCxnSpPr>
        <p:spPr bwMode="auto">
          <a:xfrm flipH="1">
            <a:off x="7016750" y="5075238"/>
            <a:ext cx="0" cy="25241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96286" name="TextBox 62"/>
          <p:cNvSpPr txBox="1">
            <a:spLocks noChangeArrowheads="1"/>
          </p:cNvSpPr>
          <p:nvPr/>
        </p:nvSpPr>
        <p:spPr bwMode="auto">
          <a:xfrm>
            <a:off x="6430963" y="5575300"/>
            <a:ext cx="11382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/>
              <a:t>Processor</a:t>
            </a:r>
          </a:p>
        </p:txBody>
      </p:sp>
      <p:sp>
        <p:nvSpPr>
          <p:cNvPr id="96287" name="TextBox 63"/>
          <p:cNvSpPr txBox="1">
            <a:spLocks noChangeArrowheads="1"/>
          </p:cNvSpPr>
          <p:nvPr/>
        </p:nvSpPr>
        <p:spPr bwMode="auto">
          <a:xfrm>
            <a:off x="4670425" y="5584825"/>
            <a:ext cx="11382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/>
              <a:t>Processor</a:t>
            </a:r>
          </a:p>
        </p:txBody>
      </p:sp>
      <p:sp>
        <p:nvSpPr>
          <p:cNvPr id="96288" name="Rectangle 64"/>
          <p:cNvSpPr>
            <a:spLocks noChangeArrowheads="1"/>
          </p:cNvSpPr>
          <p:nvPr/>
        </p:nvSpPr>
        <p:spPr bwMode="auto">
          <a:xfrm>
            <a:off x="1208088" y="6318250"/>
            <a:ext cx="6292850" cy="474663"/>
          </a:xfrm>
          <a:prstGeom prst="rect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              </a:t>
            </a: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96289" name="TextBox 65"/>
          <p:cNvSpPr txBox="1">
            <a:spLocks noChangeArrowheads="1"/>
          </p:cNvSpPr>
          <p:nvPr/>
        </p:nvSpPr>
        <p:spPr bwMode="auto">
          <a:xfrm>
            <a:off x="2149475" y="6281738"/>
            <a:ext cx="45735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800">
                <a:solidFill>
                  <a:schemeClr val="bg1"/>
                </a:solidFill>
              </a:rPr>
              <a:t>Interconnection Network</a:t>
            </a:r>
          </a:p>
        </p:txBody>
      </p:sp>
      <p:cxnSp>
        <p:nvCxnSpPr>
          <p:cNvPr id="96290" name="Straight Arrow Connector 66"/>
          <p:cNvCxnSpPr>
            <a:cxnSpLocks noChangeShapeType="1"/>
          </p:cNvCxnSpPr>
          <p:nvPr/>
        </p:nvCxnSpPr>
        <p:spPr bwMode="auto">
          <a:xfrm flipH="1">
            <a:off x="6148388" y="5097463"/>
            <a:ext cx="0" cy="12207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96291" name="Straight Arrow Connector 68"/>
          <p:cNvCxnSpPr>
            <a:cxnSpLocks noChangeShapeType="1"/>
          </p:cNvCxnSpPr>
          <p:nvPr/>
        </p:nvCxnSpPr>
        <p:spPr bwMode="auto">
          <a:xfrm flipH="1">
            <a:off x="2608263" y="5106988"/>
            <a:ext cx="0" cy="12207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Hierarchical Multi-level Cache Systems </a:t>
            </a:r>
          </a:p>
        </p:txBody>
      </p:sp>
      <p:sp>
        <p:nvSpPr>
          <p:cNvPr id="97282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990600"/>
          </a:xfrm>
        </p:spPr>
        <p:txBody>
          <a:bodyPr/>
          <a:lstStyle/>
          <a:p>
            <a:r>
              <a:rPr lang="en-US" sz="2800" smtClean="0"/>
              <a:t>The most common scenario:</a:t>
            </a:r>
          </a:p>
          <a:p>
            <a:pPr marL="857250" lvl="1" indent="-457200">
              <a:buFont typeface="Wingdings" pitchFamily="2" charset="2"/>
              <a:buChar char="Ø"/>
            </a:pPr>
            <a:r>
              <a:rPr lang="en-US" sz="2400" smtClean="0"/>
              <a:t>Communication cost uniform at same level and varies among different leve</a:t>
            </a:r>
            <a:r>
              <a:rPr lang="en-US" smtClean="0"/>
              <a:t>ls	</a:t>
            </a:r>
          </a:p>
        </p:txBody>
      </p:sp>
      <p:sp>
        <p:nvSpPr>
          <p:cNvPr id="9728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08ED5D-AAF7-4E0D-AECF-CDB4ECAED6C3}" type="slidenum">
              <a:rPr lang="en-US" altLang="en-US" smtClean="0"/>
              <a:pPr/>
              <a:t>42</a:t>
            </a:fld>
            <a:endParaRPr lang="en-US" altLang="en-US" smtClean="0"/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1804988" y="2484438"/>
            <a:ext cx="762000" cy="344487"/>
          </a:xfrm>
          <a:prstGeom prst="rect">
            <a:avLst/>
          </a:prstGeom>
          <a:solidFill>
            <a:srgbClr val="92D050"/>
          </a:solidFill>
          <a:ln w="9525" cap="rnd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936625" y="2479675"/>
            <a:ext cx="738188" cy="344488"/>
          </a:xfrm>
          <a:prstGeom prst="rect">
            <a:avLst/>
          </a:prstGeom>
          <a:solidFill>
            <a:srgbClr val="EEC9A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947738" y="4548188"/>
            <a:ext cx="7921625" cy="2381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spcBef>
                <a:spcPts val="0"/>
              </a:spcBef>
              <a:defRPr/>
            </a:pPr>
            <a:r>
              <a:rPr lang="en-US" dirty="0"/>
              <a:t>              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97287" name="Straight Arrow Connector 14"/>
          <p:cNvCxnSpPr>
            <a:cxnSpLocks noChangeShapeType="1"/>
            <a:endCxn id="26" idx="0"/>
          </p:cNvCxnSpPr>
          <p:nvPr/>
        </p:nvCxnSpPr>
        <p:spPr bwMode="auto">
          <a:xfrm flipH="1">
            <a:off x="1304925" y="2813050"/>
            <a:ext cx="0" cy="250825"/>
          </a:xfrm>
          <a:prstGeom prst="straightConnector1">
            <a:avLst/>
          </a:prstGeom>
          <a:noFill/>
          <a:ln w="25400" cap="rnd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17" name="TextBox 16"/>
          <p:cNvSpPr txBox="1"/>
          <p:nvPr/>
        </p:nvSpPr>
        <p:spPr>
          <a:xfrm>
            <a:off x="919163" y="2527300"/>
            <a:ext cx="8191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1050" dirty="0"/>
              <a:t>Processor</a:t>
            </a:r>
            <a:endParaRPr lang="en-US" sz="1050" dirty="0"/>
          </a:p>
        </p:txBody>
      </p:sp>
      <p:sp>
        <p:nvSpPr>
          <p:cNvPr id="18" name="TextBox 17"/>
          <p:cNvSpPr txBox="1"/>
          <p:nvPr/>
        </p:nvSpPr>
        <p:spPr>
          <a:xfrm>
            <a:off x="1787525" y="2520950"/>
            <a:ext cx="89217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1050" dirty="0"/>
              <a:t>Processor</a:t>
            </a:r>
            <a:endParaRPr lang="en-US" sz="1050" dirty="0"/>
          </a:p>
        </p:txBody>
      </p:sp>
      <p:sp>
        <p:nvSpPr>
          <p:cNvPr id="26" name="Rectangle 25"/>
          <p:cNvSpPr/>
          <p:nvPr/>
        </p:nvSpPr>
        <p:spPr bwMode="auto">
          <a:xfrm>
            <a:off x="947738" y="3063875"/>
            <a:ext cx="714375" cy="1698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spcBef>
                <a:spcPts val="0"/>
              </a:spcBef>
              <a:defRPr/>
            </a:pPr>
            <a:r>
              <a:rPr lang="en-US" dirty="0"/>
              <a:t>             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97291" name="Rectangle 27"/>
          <p:cNvSpPr>
            <a:spLocks noChangeArrowheads="1"/>
          </p:cNvSpPr>
          <p:nvPr/>
        </p:nvSpPr>
        <p:spPr bwMode="auto">
          <a:xfrm>
            <a:off x="4479925" y="3754438"/>
            <a:ext cx="12842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>
                <a:solidFill>
                  <a:srgbClr val="000000"/>
                </a:solidFill>
              </a:rPr>
              <a:t>caches</a:t>
            </a:r>
          </a:p>
        </p:txBody>
      </p:sp>
      <p:cxnSp>
        <p:nvCxnSpPr>
          <p:cNvPr id="97292" name="Straight Arrow Connector 29"/>
          <p:cNvCxnSpPr>
            <a:cxnSpLocks noChangeShapeType="1"/>
            <a:endCxn id="31" idx="0"/>
          </p:cNvCxnSpPr>
          <p:nvPr/>
        </p:nvCxnSpPr>
        <p:spPr bwMode="auto">
          <a:xfrm>
            <a:off x="2185988" y="2817813"/>
            <a:ext cx="0" cy="247650"/>
          </a:xfrm>
          <a:prstGeom prst="straightConnector1">
            <a:avLst/>
          </a:prstGeom>
          <a:noFill/>
          <a:ln w="25400" cap="rnd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31" name="Rectangle 30"/>
          <p:cNvSpPr/>
          <p:nvPr/>
        </p:nvSpPr>
        <p:spPr bwMode="auto">
          <a:xfrm>
            <a:off x="1804988" y="3065463"/>
            <a:ext cx="762000" cy="1809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spcBef>
                <a:spcPts val="0"/>
              </a:spcBef>
              <a:defRPr/>
            </a:pPr>
            <a:r>
              <a:rPr lang="en-US" dirty="0"/>
              <a:t>             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97294" name="Rectangle 51"/>
          <p:cNvSpPr>
            <a:spLocks noChangeArrowheads="1"/>
          </p:cNvSpPr>
          <p:nvPr/>
        </p:nvSpPr>
        <p:spPr bwMode="auto">
          <a:xfrm>
            <a:off x="3667125" y="2506663"/>
            <a:ext cx="762000" cy="344487"/>
          </a:xfrm>
          <a:prstGeom prst="rect">
            <a:avLst/>
          </a:prstGeom>
          <a:solidFill>
            <a:srgbClr val="92D050"/>
          </a:solidFill>
          <a:ln w="9525" cap="rnd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97295" name="Rectangle 52"/>
          <p:cNvSpPr>
            <a:spLocks noChangeArrowheads="1"/>
          </p:cNvSpPr>
          <p:nvPr/>
        </p:nvSpPr>
        <p:spPr bwMode="auto">
          <a:xfrm>
            <a:off x="2798763" y="2489200"/>
            <a:ext cx="738187" cy="344488"/>
          </a:xfrm>
          <a:prstGeom prst="rect">
            <a:avLst/>
          </a:prstGeom>
          <a:solidFill>
            <a:srgbClr val="EEC9A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cxnSp>
        <p:nvCxnSpPr>
          <p:cNvPr id="97296" name="Straight Arrow Connector 53"/>
          <p:cNvCxnSpPr>
            <a:cxnSpLocks noChangeShapeType="1"/>
            <a:endCxn id="57" idx="0"/>
          </p:cNvCxnSpPr>
          <p:nvPr/>
        </p:nvCxnSpPr>
        <p:spPr bwMode="auto">
          <a:xfrm flipH="1">
            <a:off x="3167063" y="2822575"/>
            <a:ext cx="0" cy="241300"/>
          </a:xfrm>
          <a:prstGeom prst="straightConnector1">
            <a:avLst/>
          </a:prstGeom>
          <a:noFill/>
          <a:ln w="25400" cap="rnd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55" name="TextBox 54"/>
          <p:cNvSpPr txBox="1"/>
          <p:nvPr/>
        </p:nvSpPr>
        <p:spPr>
          <a:xfrm>
            <a:off x="2781300" y="2536825"/>
            <a:ext cx="8191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1050" dirty="0"/>
              <a:t>Processor</a:t>
            </a:r>
            <a:endParaRPr lang="en-US" sz="1050" dirty="0"/>
          </a:p>
        </p:txBody>
      </p:sp>
      <p:sp>
        <p:nvSpPr>
          <p:cNvPr id="56" name="TextBox 55"/>
          <p:cNvSpPr txBox="1"/>
          <p:nvPr/>
        </p:nvSpPr>
        <p:spPr>
          <a:xfrm>
            <a:off x="3649663" y="2541588"/>
            <a:ext cx="89217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1050" dirty="0"/>
              <a:t>Processor</a:t>
            </a:r>
            <a:endParaRPr lang="en-US" sz="1050" dirty="0"/>
          </a:p>
        </p:txBody>
      </p:sp>
      <p:sp>
        <p:nvSpPr>
          <p:cNvPr id="57" name="Rectangle 56"/>
          <p:cNvSpPr/>
          <p:nvPr/>
        </p:nvSpPr>
        <p:spPr bwMode="auto">
          <a:xfrm>
            <a:off x="2809875" y="3063875"/>
            <a:ext cx="714375" cy="1825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spcBef>
                <a:spcPts val="0"/>
              </a:spcBef>
              <a:defRPr/>
            </a:pPr>
            <a:r>
              <a:rPr lang="en-US" dirty="0"/>
              <a:t>              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97300" name="Straight Arrow Connector 57"/>
          <p:cNvCxnSpPr>
            <a:cxnSpLocks noChangeShapeType="1"/>
            <a:endCxn id="59" idx="0"/>
          </p:cNvCxnSpPr>
          <p:nvPr/>
        </p:nvCxnSpPr>
        <p:spPr bwMode="auto">
          <a:xfrm>
            <a:off x="4048125" y="2838450"/>
            <a:ext cx="0" cy="236538"/>
          </a:xfrm>
          <a:prstGeom prst="straightConnector1">
            <a:avLst/>
          </a:prstGeom>
          <a:noFill/>
          <a:ln w="25400" cap="rnd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59" name="Rectangle 58"/>
          <p:cNvSpPr/>
          <p:nvPr/>
        </p:nvSpPr>
        <p:spPr bwMode="auto">
          <a:xfrm>
            <a:off x="3667125" y="3074988"/>
            <a:ext cx="762000" cy="1714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spcBef>
                <a:spcPts val="0"/>
              </a:spcBef>
              <a:defRPr/>
            </a:pPr>
            <a:r>
              <a:rPr lang="en-US" dirty="0"/>
              <a:t>             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947738" y="3514725"/>
            <a:ext cx="1619250" cy="1968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spcBef>
                <a:spcPts val="0"/>
              </a:spcBef>
              <a:defRPr/>
            </a:pPr>
            <a:r>
              <a:rPr lang="en-US" dirty="0"/>
              <a:t>              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97303" name="Straight Arrow Connector 63"/>
          <p:cNvCxnSpPr>
            <a:cxnSpLocks noChangeShapeType="1"/>
          </p:cNvCxnSpPr>
          <p:nvPr/>
        </p:nvCxnSpPr>
        <p:spPr bwMode="auto">
          <a:xfrm>
            <a:off x="2197100" y="3225800"/>
            <a:ext cx="1588" cy="288925"/>
          </a:xfrm>
          <a:prstGeom prst="straightConnector1">
            <a:avLst/>
          </a:prstGeom>
          <a:noFill/>
          <a:ln w="25400" cap="rnd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97304" name="Straight Arrow Connector 64"/>
          <p:cNvCxnSpPr>
            <a:cxnSpLocks noChangeShapeType="1"/>
          </p:cNvCxnSpPr>
          <p:nvPr/>
        </p:nvCxnSpPr>
        <p:spPr bwMode="auto">
          <a:xfrm>
            <a:off x="1304925" y="3246438"/>
            <a:ext cx="0" cy="290512"/>
          </a:xfrm>
          <a:prstGeom prst="straightConnector1">
            <a:avLst/>
          </a:prstGeom>
          <a:noFill/>
          <a:ln w="25400" cap="rnd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66" name="Rectangle 65"/>
          <p:cNvSpPr/>
          <p:nvPr/>
        </p:nvSpPr>
        <p:spPr bwMode="auto">
          <a:xfrm>
            <a:off x="2809875" y="3513138"/>
            <a:ext cx="1619250" cy="1952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spcBef>
                <a:spcPts val="0"/>
              </a:spcBef>
              <a:defRPr/>
            </a:pPr>
            <a:r>
              <a:rPr lang="en-US" dirty="0"/>
              <a:t>              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97306" name="Straight Arrow Connector 66"/>
          <p:cNvCxnSpPr>
            <a:cxnSpLocks noChangeShapeType="1"/>
          </p:cNvCxnSpPr>
          <p:nvPr/>
        </p:nvCxnSpPr>
        <p:spPr bwMode="auto">
          <a:xfrm>
            <a:off x="4059238" y="3222625"/>
            <a:ext cx="1587" cy="290513"/>
          </a:xfrm>
          <a:prstGeom prst="straightConnector1">
            <a:avLst/>
          </a:prstGeom>
          <a:noFill/>
          <a:ln w="25400" cap="rnd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97307" name="Straight Arrow Connector 67"/>
          <p:cNvCxnSpPr>
            <a:cxnSpLocks noChangeShapeType="1"/>
          </p:cNvCxnSpPr>
          <p:nvPr/>
        </p:nvCxnSpPr>
        <p:spPr bwMode="auto">
          <a:xfrm>
            <a:off x="3167063" y="3244850"/>
            <a:ext cx="0" cy="290513"/>
          </a:xfrm>
          <a:prstGeom prst="straightConnector1">
            <a:avLst/>
          </a:prstGeom>
          <a:noFill/>
          <a:ln w="25400" cap="rnd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97308" name="Rectangle 68"/>
          <p:cNvSpPr>
            <a:spLocks noChangeArrowheads="1"/>
          </p:cNvSpPr>
          <p:nvPr/>
        </p:nvSpPr>
        <p:spPr bwMode="auto">
          <a:xfrm>
            <a:off x="6243638" y="2506663"/>
            <a:ext cx="762000" cy="344487"/>
          </a:xfrm>
          <a:prstGeom prst="rect">
            <a:avLst/>
          </a:prstGeom>
          <a:solidFill>
            <a:srgbClr val="92D050"/>
          </a:solidFill>
          <a:ln w="9525" cap="rnd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97309" name="Rectangle 69"/>
          <p:cNvSpPr>
            <a:spLocks noChangeArrowheads="1"/>
          </p:cNvSpPr>
          <p:nvPr/>
        </p:nvSpPr>
        <p:spPr bwMode="auto">
          <a:xfrm>
            <a:off x="5375275" y="2489200"/>
            <a:ext cx="738188" cy="344488"/>
          </a:xfrm>
          <a:prstGeom prst="rect">
            <a:avLst/>
          </a:prstGeom>
          <a:solidFill>
            <a:srgbClr val="EEC9A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cxnSp>
        <p:nvCxnSpPr>
          <p:cNvPr id="97310" name="Straight Arrow Connector 70"/>
          <p:cNvCxnSpPr>
            <a:cxnSpLocks noChangeShapeType="1"/>
            <a:endCxn id="74" idx="0"/>
          </p:cNvCxnSpPr>
          <p:nvPr/>
        </p:nvCxnSpPr>
        <p:spPr bwMode="auto">
          <a:xfrm flipH="1">
            <a:off x="5745163" y="2822575"/>
            <a:ext cx="0" cy="239713"/>
          </a:xfrm>
          <a:prstGeom prst="straightConnector1">
            <a:avLst/>
          </a:prstGeom>
          <a:noFill/>
          <a:ln w="25400" cap="rnd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72" name="TextBox 71"/>
          <p:cNvSpPr txBox="1"/>
          <p:nvPr/>
        </p:nvSpPr>
        <p:spPr>
          <a:xfrm>
            <a:off x="5359400" y="2536825"/>
            <a:ext cx="8191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1050" dirty="0"/>
              <a:t>Processor</a:t>
            </a:r>
            <a:endParaRPr lang="en-US" sz="1050" dirty="0"/>
          </a:p>
        </p:txBody>
      </p:sp>
      <p:sp>
        <p:nvSpPr>
          <p:cNvPr id="73" name="TextBox 72"/>
          <p:cNvSpPr txBox="1"/>
          <p:nvPr/>
        </p:nvSpPr>
        <p:spPr>
          <a:xfrm>
            <a:off x="6226175" y="2541588"/>
            <a:ext cx="89217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1050" dirty="0"/>
              <a:t>Processor</a:t>
            </a:r>
            <a:endParaRPr lang="en-US" sz="1050" dirty="0"/>
          </a:p>
        </p:txBody>
      </p:sp>
      <p:sp>
        <p:nvSpPr>
          <p:cNvPr id="74" name="Rectangle 73"/>
          <p:cNvSpPr/>
          <p:nvPr/>
        </p:nvSpPr>
        <p:spPr bwMode="auto">
          <a:xfrm>
            <a:off x="5387975" y="3062288"/>
            <a:ext cx="714375" cy="1698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spcBef>
                <a:spcPts val="0"/>
              </a:spcBef>
              <a:defRPr/>
            </a:pPr>
            <a:r>
              <a:rPr lang="en-US" dirty="0"/>
              <a:t>              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97314" name="Straight Arrow Connector 74"/>
          <p:cNvCxnSpPr>
            <a:cxnSpLocks noChangeShapeType="1"/>
            <a:stCxn id="97308" idx="2"/>
          </p:cNvCxnSpPr>
          <p:nvPr/>
        </p:nvCxnSpPr>
        <p:spPr bwMode="auto">
          <a:xfrm>
            <a:off x="6624638" y="2851150"/>
            <a:ext cx="3175" cy="236538"/>
          </a:xfrm>
          <a:prstGeom prst="straightConnector1">
            <a:avLst/>
          </a:prstGeom>
          <a:noFill/>
          <a:ln w="25400" cap="rnd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76" name="Rectangle 75"/>
          <p:cNvSpPr/>
          <p:nvPr/>
        </p:nvSpPr>
        <p:spPr bwMode="auto">
          <a:xfrm>
            <a:off x="6243638" y="3063875"/>
            <a:ext cx="762000" cy="1793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spcBef>
                <a:spcPts val="0"/>
              </a:spcBef>
              <a:defRPr/>
            </a:pPr>
            <a:r>
              <a:rPr lang="en-US" dirty="0"/>
              <a:t>             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97316" name="Rectangle 76"/>
          <p:cNvSpPr>
            <a:spLocks noChangeArrowheads="1"/>
          </p:cNvSpPr>
          <p:nvPr/>
        </p:nvSpPr>
        <p:spPr bwMode="auto">
          <a:xfrm>
            <a:off x="8107363" y="2505075"/>
            <a:ext cx="762000" cy="344488"/>
          </a:xfrm>
          <a:prstGeom prst="rect">
            <a:avLst/>
          </a:prstGeom>
          <a:solidFill>
            <a:srgbClr val="92D050"/>
          </a:solidFill>
          <a:ln w="9525" cap="rnd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97317" name="Rectangle 77"/>
          <p:cNvSpPr>
            <a:spLocks noChangeArrowheads="1"/>
          </p:cNvSpPr>
          <p:nvPr/>
        </p:nvSpPr>
        <p:spPr bwMode="auto">
          <a:xfrm>
            <a:off x="7237413" y="2487613"/>
            <a:ext cx="738187" cy="344487"/>
          </a:xfrm>
          <a:prstGeom prst="rect">
            <a:avLst/>
          </a:prstGeom>
          <a:solidFill>
            <a:srgbClr val="EEC9A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cxnSp>
        <p:nvCxnSpPr>
          <p:cNvPr id="97318" name="Straight Arrow Connector 78"/>
          <p:cNvCxnSpPr>
            <a:cxnSpLocks noChangeShapeType="1"/>
            <a:endCxn id="82" idx="0"/>
          </p:cNvCxnSpPr>
          <p:nvPr/>
        </p:nvCxnSpPr>
        <p:spPr bwMode="auto">
          <a:xfrm flipH="1">
            <a:off x="7607300" y="2820988"/>
            <a:ext cx="0" cy="241300"/>
          </a:xfrm>
          <a:prstGeom prst="straightConnector1">
            <a:avLst/>
          </a:prstGeom>
          <a:noFill/>
          <a:ln w="25400" cap="rnd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80" name="TextBox 79"/>
          <p:cNvSpPr txBox="1"/>
          <p:nvPr/>
        </p:nvSpPr>
        <p:spPr>
          <a:xfrm>
            <a:off x="7221538" y="2535238"/>
            <a:ext cx="8191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1050" dirty="0"/>
              <a:t>Processor</a:t>
            </a:r>
            <a:endParaRPr lang="en-US" sz="1050" dirty="0"/>
          </a:p>
        </p:txBody>
      </p:sp>
      <p:sp>
        <p:nvSpPr>
          <p:cNvPr id="81" name="TextBox 80"/>
          <p:cNvSpPr txBox="1"/>
          <p:nvPr/>
        </p:nvSpPr>
        <p:spPr>
          <a:xfrm>
            <a:off x="8088313" y="2552700"/>
            <a:ext cx="893762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1050" dirty="0"/>
              <a:t>Processor</a:t>
            </a:r>
            <a:endParaRPr lang="en-US" sz="1050" dirty="0"/>
          </a:p>
        </p:txBody>
      </p:sp>
      <p:sp>
        <p:nvSpPr>
          <p:cNvPr id="82" name="Rectangle 81"/>
          <p:cNvSpPr/>
          <p:nvPr/>
        </p:nvSpPr>
        <p:spPr bwMode="auto">
          <a:xfrm>
            <a:off x="7250113" y="3062288"/>
            <a:ext cx="714375" cy="1809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spcBef>
                <a:spcPts val="0"/>
              </a:spcBef>
              <a:defRPr/>
            </a:pPr>
            <a:r>
              <a:rPr lang="en-US" dirty="0"/>
              <a:t>              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97322" name="Straight Arrow Connector 82"/>
          <p:cNvCxnSpPr>
            <a:cxnSpLocks noChangeShapeType="1"/>
            <a:stCxn id="97316" idx="2"/>
          </p:cNvCxnSpPr>
          <p:nvPr/>
        </p:nvCxnSpPr>
        <p:spPr bwMode="auto">
          <a:xfrm>
            <a:off x="8488363" y="2849563"/>
            <a:ext cx="1587" cy="247650"/>
          </a:xfrm>
          <a:prstGeom prst="straightConnector1">
            <a:avLst/>
          </a:prstGeom>
          <a:noFill/>
          <a:ln w="25400" cap="rnd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84" name="Rectangle 83"/>
          <p:cNvSpPr/>
          <p:nvPr/>
        </p:nvSpPr>
        <p:spPr bwMode="auto">
          <a:xfrm>
            <a:off x="8107363" y="3073400"/>
            <a:ext cx="762000" cy="1698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spcBef>
                <a:spcPts val="0"/>
              </a:spcBef>
              <a:defRPr/>
            </a:pPr>
            <a:r>
              <a:rPr lang="en-US" dirty="0"/>
              <a:t>             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5387975" y="3513138"/>
            <a:ext cx="1617663" cy="1952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spcBef>
                <a:spcPts val="0"/>
              </a:spcBef>
              <a:defRPr/>
            </a:pPr>
            <a:r>
              <a:rPr lang="en-US" dirty="0"/>
              <a:t>              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97325" name="Straight Arrow Connector 85"/>
          <p:cNvCxnSpPr>
            <a:cxnSpLocks noChangeShapeType="1"/>
          </p:cNvCxnSpPr>
          <p:nvPr/>
        </p:nvCxnSpPr>
        <p:spPr bwMode="auto">
          <a:xfrm>
            <a:off x="6635750" y="3222625"/>
            <a:ext cx="1588" cy="290513"/>
          </a:xfrm>
          <a:prstGeom prst="straightConnector1">
            <a:avLst/>
          </a:prstGeom>
          <a:noFill/>
          <a:ln w="25400" cap="rnd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97326" name="Straight Arrow Connector 86"/>
          <p:cNvCxnSpPr>
            <a:cxnSpLocks noChangeShapeType="1"/>
          </p:cNvCxnSpPr>
          <p:nvPr/>
        </p:nvCxnSpPr>
        <p:spPr bwMode="auto">
          <a:xfrm>
            <a:off x="5743575" y="3233738"/>
            <a:ext cx="1588" cy="288925"/>
          </a:xfrm>
          <a:prstGeom prst="straightConnector1">
            <a:avLst/>
          </a:prstGeom>
          <a:noFill/>
          <a:ln w="25400" cap="rnd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88" name="Rectangle 87"/>
          <p:cNvSpPr/>
          <p:nvPr/>
        </p:nvSpPr>
        <p:spPr bwMode="auto">
          <a:xfrm>
            <a:off x="7250113" y="3511550"/>
            <a:ext cx="1619250" cy="1952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spcBef>
                <a:spcPts val="0"/>
              </a:spcBef>
              <a:defRPr/>
            </a:pPr>
            <a:r>
              <a:rPr lang="en-US" dirty="0"/>
              <a:t>              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97328" name="Straight Arrow Connector 88"/>
          <p:cNvCxnSpPr>
            <a:cxnSpLocks noChangeShapeType="1"/>
          </p:cNvCxnSpPr>
          <p:nvPr/>
        </p:nvCxnSpPr>
        <p:spPr bwMode="auto">
          <a:xfrm>
            <a:off x="8497888" y="3221038"/>
            <a:ext cx="1587" cy="290512"/>
          </a:xfrm>
          <a:prstGeom prst="straightConnector1">
            <a:avLst/>
          </a:prstGeom>
          <a:noFill/>
          <a:ln w="25400" cap="rnd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97329" name="Straight Arrow Connector 89"/>
          <p:cNvCxnSpPr>
            <a:cxnSpLocks noChangeShapeType="1"/>
          </p:cNvCxnSpPr>
          <p:nvPr/>
        </p:nvCxnSpPr>
        <p:spPr bwMode="auto">
          <a:xfrm>
            <a:off x="7605713" y="3243263"/>
            <a:ext cx="1587" cy="290512"/>
          </a:xfrm>
          <a:prstGeom prst="straightConnector1">
            <a:avLst/>
          </a:prstGeom>
          <a:noFill/>
          <a:ln w="25400" cap="rnd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91" name="Rectangle 90"/>
          <p:cNvSpPr/>
          <p:nvPr/>
        </p:nvSpPr>
        <p:spPr bwMode="auto">
          <a:xfrm>
            <a:off x="957263" y="4119563"/>
            <a:ext cx="3852862" cy="1905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spcBef>
                <a:spcPts val="0"/>
              </a:spcBef>
              <a:defRPr/>
            </a:pPr>
            <a:r>
              <a:rPr lang="en-US" dirty="0"/>
              <a:t>             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5016500" y="4116388"/>
            <a:ext cx="3852863" cy="1920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spcBef>
                <a:spcPts val="0"/>
              </a:spcBef>
              <a:defRPr/>
            </a:pPr>
            <a:r>
              <a:rPr lang="en-US" dirty="0"/>
              <a:t>              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97332" name="Straight Arrow Connector 92"/>
          <p:cNvCxnSpPr>
            <a:cxnSpLocks noChangeShapeType="1"/>
          </p:cNvCxnSpPr>
          <p:nvPr/>
        </p:nvCxnSpPr>
        <p:spPr bwMode="auto">
          <a:xfrm>
            <a:off x="7118350" y="4294188"/>
            <a:ext cx="0" cy="277812"/>
          </a:xfrm>
          <a:prstGeom prst="straightConnector1">
            <a:avLst/>
          </a:prstGeom>
          <a:noFill/>
          <a:ln w="25400" cap="rnd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97333" name="Straight Arrow Connector 96"/>
          <p:cNvCxnSpPr>
            <a:cxnSpLocks noChangeShapeType="1"/>
          </p:cNvCxnSpPr>
          <p:nvPr/>
        </p:nvCxnSpPr>
        <p:spPr bwMode="auto">
          <a:xfrm>
            <a:off x="2647950" y="4294188"/>
            <a:ext cx="0" cy="277812"/>
          </a:xfrm>
          <a:prstGeom prst="straightConnector1">
            <a:avLst/>
          </a:prstGeom>
          <a:noFill/>
          <a:ln w="25400" cap="rnd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97334" name="Rectangle 97"/>
          <p:cNvSpPr>
            <a:spLocks noChangeArrowheads="1"/>
          </p:cNvSpPr>
          <p:nvPr/>
        </p:nvSpPr>
        <p:spPr bwMode="auto">
          <a:xfrm>
            <a:off x="-73025" y="3441700"/>
            <a:ext cx="12827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>
                <a:solidFill>
                  <a:srgbClr val="000000"/>
                </a:solidFill>
              </a:rPr>
              <a:t>Level 2</a:t>
            </a:r>
          </a:p>
        </p:txBody>
      </p:sp>
      <p:sp>
        <p:nvSpPr>
          <p:cNvPr id="97335" name="Rectangle 98"/>
          <p:cNvSpPr>
            <a:spLocks noChangeArrowheads="1"/>
          </p:cNvSpPr>
          <p:nvPr/>
        </p:nvSpPr>
        <p:spPr bwMode="auto">
          <a:xfrm>
            <a:off x="-52388" y="4056063"/>
            <a:ext cx="1282701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>
                <a:solidFill>
                  <a:srgbClr val="000000"/>
                </a:solidFill>
              </a:rPr>
              <a:t>Level k-1</a:t>
            </a:r>
          </a:p>
        </p:txBody>
      </p:sp>
      <p:sp>
        <p:nvSpPr>
          <p:cNvPr id="97336" name="Rectangle 99"/>
          <p:cNvSpPr>
            <a:spLocks noChangeArrowheads="1"/>
          </p:cNvSpPr>
          <p:nvPr/>
        </p:nvSpPr>
        <p:spPr bwMode="auto">
          <a:xfrm>
            <a:off x="-42863" y="4481513"/>
            <a:ext cx="12842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>
                <a:solidFill>
                  <a:srgbClr val="000000"/>
                </a:solidFill>
              </a:rPr>
              <a:t>Level k</a:t>
            </a:r>
          </a:p>
        </p:txBody>
      </p:sp>
      <p:sp>
        <p:nvSpPr>
          <p:cNvPr id="97337" name="Rectangle 100"/>
          <p:cNvSpPr>
            <a:spLocks noChangeArrowheads="1"/>
          </p:cNvSpPr>
          <p:nvPr/>
        </p:nvSpPr>
        <p:spPr bwMode="auto">
          <a:xfrm>
            <a:off x="-61913" y="2978150"/>
            <a:ext cx="1282701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>
                <a:solidFill>
                  <a:srgbClr val="000000"/>
                </a:solidFill>
              </a:rPr>
              <a:t>Level 1</a:t>
            </a:r>
          </a:p>
        </p:txBody>
      </p:sp>
      <p:sp>
        <p:nvSpPr>
          <p:cNvPr id="97338" name="Rectangle 101"/>
          <p:cNvSpPr>
            <a:spLocks noChangeArrowheads="1"/>
          </p:cNvSpPr>
          <p:nvPr/>
        </p:nvSpPr>
        <p:spPr bwMode="auto">
          <a:xfrm>
            <a:off x="4095750" y="4749800"/>
            <a:ext cx="21018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>
                <a:solidFill>
                  <a:srgbClr val="000000"/>
                </a:solidFill>
              </a:rPr>
              <a:t>Hierarchical Cache</a:t>
            </a:r>
          </a:p>
        </p:txBody>
      </p:sp>
      <p:cxnSp>
        <p:nvCxnSpPr>
          <p:cNvPr id="97339" name="Straight Connector 117"/>
          <p:cNvCxnSpPr>
            <a:cxnSpLocks noChangeShapeType="1"/>
          </p:cNvCxnSpPr>
          <p:nvPr/>
        </p:nvCxnSpPr>
        <p:spPr bwMode="auto">
          <a:xfrm>
            <a:off x="2679700" y="3808413"/>
            <a:ext cx="0" cy="238125"/>
          </a:xfrm>
          <a:prstGeom prst="line">
            <a:avLst/>
          </a:prstGeom>
          <a:noFill/>
          <a:ln w="19050" algn="ctr">
            <a:solidFill>
              <a:schemeClr val="tx1"/>
            </a:solidFill>
            <a:prstDash val="sysDash"/>
            <a:round/>
            <a:headEnd/>
            <a:tailEnd/>
          </a:ln>
        </p:spPr>
      </p:cxnSp>
      <p:cxnSp>
        <p:nvCxnSpPr>
          <p:cNvPr id="97340" name="Straight Connector 124"/>
          <p:cNvCxnSpPr>
            <a:cxnSpLocks noChangeShapeType="1"/>
          </p:cNvCxnSpPr>
          <p:nvPr/>
        </p:nvCxnSpPr>
        <p:spPr bwMode="auto">
          <a:xfrm>
            <a:off x="7134225" y="3795713"/>
            <a:ext cx="0" cy="238125"/>
          </a:xfrm>
          <a:prstGeom prst="line">
            <a:avLst/>
          </a:prstGeom>
          <a:noFill/>
          <a:ln w="19050" algn="ctr">
            <a:solidFill>
              <a:schemeClr val="tx1"/>
            </a:solidFill>
            <a:prstDash val="sysDash"/>
            <a:round/>
            <a:headEnd/>
            <a:tailEnd/>
          </a:ln>
        </p:spPr>
      </p:cxnSp>
      <p:cxnSp>
        <p:nvCxnSpPr>
          <p:cNvPr id="97341" name="Straight Connector 128"/>
          <p:cNvCxnSpPr>
            <a:cxnSpLocks noChangeShapeType="1"/>
          </p:cNvCxnSpPr>
          <p:nvPr/>
        </p:nvCxnSpPr>
        <p:spPr bwMode="auto">
          <a:xfrm>
            <a:off x="4810125" y="2701925"/>
            <a:ext cx="238125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prstDash val="sysDash"/>
            <a:round/>
            <a:headEnd/>
            <a:tailEnd/>
          </a:ln>
        </p:spPr>
      </p:cxnSp>
      <p:sp>
        <p:nvSpPr>
          <p:cNvPr id="97342" name="Rectangle 130"/>
          <p:cNvSpPr>
            <a:spLocks noChangeArrowheads="1"/>
          </p:cNvSpPr>
          <p:nvPr/>
        </p:nvSpPr>
        <p:spPr bwMode="auto">
          <a:xfrm>
            <a:off x="3259138" y="5648325"/>
            <a:ext cx="230187" cy="300038"/>
          </a:xfrm>
          <a:prstGeom prst="rect">
            <a:avLst/>
          </a:prstGeom>
          <a:solidFill>
            <a:srgbClr val="EEC9A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132" name="TextBox 131"/>
          <p:cNvSpPr txBox="1"/>
          <p:nvPr/>
        </p:nvSpPr>
        <p:spPr>
          <a:xfrm>
            <a:off x="3241675" y="5694363"/>
            <a:ext cx="1841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1050" dirty="0"/>
              <a:t>P</a:t>
            </a:r>
            <a:endParaRPr lang="en-US" sz="1050" dirty="0"/>
          </a:p>
        </p:txBody>
      </p:sp>
      <p:sp>
        <p:nvSpPr>
          <p:cNvPr id="97344" name="Rectangle 132"/>
          <p:cNvSpPr>
            <a:spLocks noChangeArrowheads="1"/>
          </p:cNvSpPr>
          <p:nvPr/>
        </p:nvSpPr>
        <p:spPr bwMode="auto">
          <a:xfrm>
            <a:off x="2759075" y="5645150"/>
            <a:ext cx="230188" cy="300038"/>
          </a:xfrm>
          <a:prstGeom prst="rect">
            <a:avLst/>
          </a:prstGeom>
          <a:solidFill>
            <a:srgbClr val="EEC9A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134" name="TextBox 133"/>
          <p:cNvSpPr txBox="1"/>
          <p:nvPr/>
        </p:nvSpPr>
        <p:spPr>
          <a:xfrm>
            <a:off x="2743200" y="5702300"/>
            <a:ext cx="182563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1050" dirty="0"/>
              <a:t>P</a:t>
            </a:r>
            <a:endParaRPr lang="en-US" sz="1050" dirty="0"/>
          </a:p>
        </p:txBody>
      </p:sp>
      <p:sp>
        <p:nvSpPr>
          <p:cNvPr id="97346" name="Rectangle 134"/>
          <p:cNvSpPr>
            <a:spLocks noChangeArrowheads="1"/>
          </p:cNvSpPr>
          <p:nvPr/>
        </p:nvSpPr>
        <p:spPr bwMode="auto">
          <a:xfrm>
            <a:off x="3862388" y="5657850"/>
            <a:ext cx="230187" cy="298450"/>
          </a:xfrm>
          <a:prstGeom prst="rect">
            <a:avLst/>
          </a:prstGeom>
          <a:solidFill>
            <a:srgbClr val="EEC9A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136" name="TextBox 135"/>
          <p:cNvSpPr txBox="1"/>
          <p:nvPr/>
        </p:nvSpPr>
        <p:spPr>
          <a:xfrm>
            <a:off x="3844925" y="5702300"/>
            <a:ext cx="1841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1050" dirty="0"/>
              <a:t>P</a:t>
            </a:r>
            <a:endParaRPr lang="en-US" sz="1050" dirty="0"/>
          </a:p>
        </p:txBody>
      </p:sp>
      <p:sp>
        <p:nvSpPr>
          <p:cNvPr id="97348" name="Rectangle 136"/>
          <p:cNvSpPr>
            <a:spLocks noChangeArrowheads="1"/>
          </p:cNvSpPr>
          <p:nvPr/>
        </p:nvSpPr>
        <p:spPr bwMode="auto">
          <a:xfrm>
            <a:off x="4349750" y="5654675"/>
            <a:ext cx="230188" cy="298450"/>
          </a:xfrm>
          <a:prstGeom prst="rect">
            <a:avLst/>
          </a:prstGeom>
          <a:solidFill>
            <a:srgbClr val="EEC9A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138" name="TextBox 137"/>
          <p:cNvSpPr txBox="1"/>
          <p:nvPr/>
        </p:nvSpPr>
        <p:spPr>
          <a:xfrm>
            <a:off x="4332288" y="5699125"/>
            <a:ext cx="182562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1050" dirty="0"/>
              <a:t>P</a:t>
            </a:r>
            <a:endParaRPr lang="en-US" sz="1050" dirty="0"/>
          </a:p>
        </p:txBody>
      </p:sp>
      <p:sp>
        <p:nvSpPr>
          <p:cNvPr id="97350" name="Rectangle 138"/>
          <p:cNvSpPr>
            <a:spLocks noChangeArrowheads="1"/>
          </p:cNvSpPr>
          <p:nvPr/>
        </p:nvSpPr>
        <p:spPr bwMode="auto">
          <a:xfrm>
            <a:off x="5057775" y="5640388"/>
            <a:ext cx="231775" cy="298450"/>
          </a:xfrm>
          <a:prstGeom prst="rect">
            <a:avLst/>
          </a:prstGeom>
          <a:solidFill>
            <a:srgbClr val="EEC9A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140" name="TextBox 139"/>
          <p:cNvSpPr txBox="1"/>
          <p:nvPr/>
        </p:nvSpPr>
        <p:spPr>
          <a:xfrm>
            <a:off x="5041900" y="5697538"/>
            <a:ext cx="182563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1050" dirty="0"/>
              <a:t>P</a:t>
            </a:r>
            <a:endParaRPr lang="en-US" sz="1050" dirty="0"/>
          </a:p>
        </p:txBody>
      </p:sp>
      <p:sp>
        <p:nvSpPr>
          <p:cNvPr id="97352" name="Rectangle 140"/>
          <p:cNvSpPr>
            <a:spLocks noChangeArrowheads="1"/>
          </p:cNvSpPr>
          <p:nvPr/>
        </p:nvSpPr>
        <p:spPr bwMode="auto">
          <a:xfrm>
            <a:off x="5562600" y="5640388"/>
            <a:ext cx="230188" cy="298450"/>
          </a:xfrm>
          <a:prstGeom prst="rect">
            <a:avLst/>
          </a:prstGeom>
          <a:solidFill>
            <a:srgbClr val="EEC9A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142" name="TextBox 141"/>
          <p:cNvSpPr txBox="1"/>
          <p:nvPr/>
        </p:nvSpPr>
        <p:spPr>
          <a:xfrm>
            <a:off x="5580063" y="5684838"/>
            <a:ext cx="1841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1050" dirty="0"/>
              <a:t>P</a:t>
            </a:r>
            <a:endParaRPr lang="en-US" sz="1050" dirty="0"/>
          </a:p>
        </p:txBody>
      </p:sp>
      <p:sp>
        <p:nvSpPr>
          <p:cNvPr id="97354" name="Rectangle 142"/>
          <p:cNvSpPr>
            <a:spLocks noChangeArrowheads="1"/>
          </p:cNvSpPr>
          <p:nvPr/>
        </p:nvSpPr>
        <p:spPr bwMode="auto">
          <a:xfrm>
            <a:off x="6226175" y="5626100"/>
            <a:ext cx="230188" cy="300038"/>
          </a:xfrm>
          <a:prstGeom prst="rect">
            <a:avLst/>
          </a:prstGeom>
          <a:solidFill>
            <a:srgbClr val="EEC9A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144" name="TextBox 143"/>
          <p:cNvSpPr txBox="1"/>
          <p:nvPr/>
        </p:nvSpPr>
        <p:spPr>
          <a:xfrm>
            <a:off x="6184900" y="5672138"/>
            <a:ext cx="182563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1050" dirty="0"/>
              <a:t>P</a:t>
            </a:r>
            <a:endParaRPr lang="en-US" sz="1050" dirty="0"/>
          </a:p>
        </p:txBody>
      </p:sp>
      <p:sp>
        <p:nvSpPr>
          <p:cNvPr id="97356" name="Rectangle 144"/>
          <p:cNvSpPr>
            <a:spLocks noChangeArrowheads="1"/>
          </p:cNvSpPr>
          <p:nvPr/>
        </p:nvSpPr>
        <p:spPr bwMode="auto">
          <a:xfrm>
            <a:off x="6756400" y="5627688"/>
            <a:ext cx="230188" cy="298450"/>
          </a:xfrm>
          <a:prstGeom prst="rect">
            <a:avLst/>
          </a:prstGeom>
          <a:solidFill>
            <a:srgbClr val="EEC9A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146" name="TextBox 145"/>
          <p:cNvSpPr txBox="1"/>
          <p:nvPr/>
        </p:nvSpPr>
        <p:spPr>
          <a:xfrm>
            <a:off x="6738938" y="5661025"/>
            <a:ext cx="182562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1050" dirty="0"/>
              <a:t>P</a:t>
            </a:r>
            <a:endParaRPr lang="en-US" sz="1050" dirty="0"/>
          </a:p>
        </p:txBody>
      </p:sp>
      <p:cxnSp>
        <p:nvCxnSpPr>
          <p:cNvPr id="97358" name="Straight Connector 151"/>
          <p:cNvCxnSpPr>
            <a:cxnSpLocks noChangeShapeType="1"/>
            <a:stCxn id="97344" idx="3"/>
            <a:endCxn id="97342" idx="1"/>
          </p:cNvCxnSpPr>
          <p:nvPr/>
        </p:nvCxnSpPr>
        <p:spPr bwMode="auto">
          <a:xfrm>
            <a:off x="2989263" y="5794375"/>
            <a:ext cx="269875" cy="4763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7359" name="Straight Connector 153"/>
          <p:cNvCxnSpPr>
            <a:cxnSpLocks noChangeShapeType="1"/>
            <a:stCxn id="97346" idx="3"/>
            <a:endCxn id="97348" idx="1"/>
          </p:cNvCxnSpPr>
          <p:nvPr/>
        </p:nvCxnSpPr>
        <p:spPr bwMode="auto">
          <a:xfrm flipV="1">
            <a:off x="4092575" y="5803900"/>
            <a:ext cx="257175" cy="3175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7360" name="Straight Connector 155"/>
          <p:cNvCxnSpPr>
            <a:cxnSpLocks noChangeShapeType="1"/>
            <a:stCxn id="97350" idx="3"/>
            <a:endCxn id="97352" idx="1"/>
          </p:cNvCxnSpPr>
          <p:nvPr/>
        </p:nvCxnSpPr>
        <p:spPr bwMode="auto">
          <a:xfrm>
            <a:off x="5289550" y="5789613"/>
            <a:ext cx="27305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7361" name="Straight Connector 157"/>
          <p:cNvCxnSpPr>
            <a:cxnSpLocks noChangeShapeType="1"/>
            <a:stCxn id="97354" idx="3"/>
            <a:endCxn id="97356" idx="1"/>
          </p:cNvCxnSpPr>
          <p:nvPr/>
        </p:nvCxnSpPr>
        <p:spPr bwMode="auto">
          <a:xfrm>
            <a:off x="6456363" y="5775325"/>
            <a:ext cx="300037" cy="1588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7362" name="Curved Connector 159"/>
          <p:cNvCxnSpPr>
            <a:cxnSpLocks noChangeShapeType="1"/>
            <a:stCxn id="97348" idx="2"/>
            <a:endCxn id="97350" idx="2"/>
          </p:cNvCxnSpPr>
          <p:nvPr/>
        </p:nvCxnSpPr>
        <p:spPr bwMode="auto">
          <a:xfrm rot="5400000" flipH="1" flipV="1">
            <a:off x="4811713" y="5591175"/>
            <a:ext cx="14287" cy="709613"/>
          </a:xfrm>
          <a:prstGeom prst="curvedConnector3">
            <a:avLst>
              <a:gd name="adj1" fmla="val -747157"/>
            </a:avLst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7363" name="Curved Connector 162"/>
          <p:cNvCxnSpPr>
            <a:cxnSpLocks noChangeShapeType="1"/>
            <a:stCxn id="97344" idx="0"/>
            <a:endCxn id="97346" idx="0"/>
          </p:cNvCxnSpPr>
          <p:nvPr/>
        </p:nvCxnSpPr>
        <p:spPr bwMode="auto">
          <a:xfrm rot="16200000" flipH="1">
            <a:off x="3420269" y="5099844"/>
            <a:ext cx="12700" cy="1103312"/>
          </a:xfrm>
          <a:prstGeom prst="curvedConnector3">
            <a:avLst>
              <a:gd name="adj1" fmla="val -1944870"/>
            </a:avLst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7364" name="Curved Connector 164"/>
          <p:cNvCxnSpPr>
            <a:cxnSpLocks noChangeShapeType="1"/>
            <a:stCxn id="97344" idx="0"/>
            <a:endCxn id="97348" idx="0"/>
          </p:cNvCxnSpPr>
          <p:nvPr/>
        </p:nvCxnSpPr>
        <p:spPr bwMode="auto">
          <a:xfrm rot="16200000" flipH="1">
            <a:off x="3664744" y="4855369"/>
            <a:ext cx="9525" cy="1589087"/>
          </a:xfrm>
          <a:prstGeom prst="curvedConnector3">
            <a:avLst>
              <a:gd name="adj1" fmla="val -3562722"/>
            </a:avLst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7365" name="Curved Connector 169"/>
          <p:cNvCxnSpPr>
            <a:cxnSpLocks noChangeShapeType="1"/>
            <a:stCxn id="97348" idx="0"/>
            <a:endCxn id="97342" idx="0"/>
          </p:cNvCxnSpPr>
          <p:nvPr/>
        </p:nvCxnSpPr>
        <p:spPr bwMode="auto">
          <a:xfrm rot="16200000" flipV="1">
            <a:off x="3915569" y="5106194"/>
            <a:ext cx="6350" cy="1090612"/>
          </a:xfrm>
          <a:prstGeom prst="curvedConnector3">
            <a:avLst>
              <a:gd name="adj1" fmla="val 4143153"/>
            </a:avLst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7366" name="Curved Connector 171"/>
          <p:cNvCxnSpPr>
            <a:cxnSpLocks noChangeShapeType="1"/>
            <a:stCxn id="97352" idx="0"/>
            <a:endCxn id="97356" idx="0"/>
          </p:cNvCxnSpPr>
          <p:nvPr/>
        </p:nvCxnSpPr>
        <p:spPr bwMode="auto">
          <a:xfrm rot="5400000" flipH="1" flipV="1">
            <a:off x="6267450" y="5037138"/>
            <a:ext cx="12700" cy="1193800"/>
          </a:xfrm>
          <a:prstGeom prst="curvedConnector3">
            <a:avLst>
              <a:gd name="adj1" fmla="val 1521486"/>
            </a:avLst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7367" name="Curved Connector 173"/>
          <p:cNvCxnSpPr>
            <a:cxnSpLocks noChangeShapeType="1"/>
            <a:stCxn id="97354" idx="0"/>
            <a:endCxn id="97350" idx="0"/>
          </p:cNvCxnSpPr>
          <p:nvPr/>
        </p:nvCxnSpPr>
        <p:spPr bwMode="auto">
          <a:xfrm rot="-5400000" flipH="1" flipV="1">
            <a:off x="5749925" y="5049838"/>
            <a:ext cx="14288" cy="1166812"/>
          </a:xfrm>
          <a:prstGeom prst="curvedConnector3">
            <a:avLst>
              <a:gd name="adj1" fmla="val -1247319"/>
            </a:avLst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7368" name="Curved Connector 175"/>
          <p:cNvCxnSpPr>
            <a:cxnSpLocks noChangeShapeType="1"/>
            <a:stCxn id="97350" idx="0"/>
            <a:endCxn id="97356" idx="0"/>
          </p:cNvCxnSpPr>
          <p:nvPr/>
        </p:nvCxnSpPr>
        <p:spPr bwMode="auto">
          <a:xfrm rot="5400000" flipH="1" flipV="1">
            <a:off x="6015832" y="4785519"/>
            <a:ext cx="12700" cy="1697037"/>
          </a:xfrm>
          <a:prstGeom prst="curvedConnector3">
            <a:avLst>
              <a:gd name="adj1" fmla="val 2416417"/>
            </a:avLst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7369" name="Curved Connector 182"/>
          <p:cNvCxnSpPr>
            <a:cxnSpLocks noChangeShapeType="1"/>
            <a:stCxn id="97348" idx="2"/>
            <a:endCxn id="97352" idx="2"/>
          </p:cNvCxnSpPr>
          <p:nvPr/>
        </p:nvCxnSpPr>
        <p:spPr bwMode="auto">
          <a:xfrm rot="5400000" flipH="1" flipV="1">
            <a:off x="5063331" y="5339557"/>
            <a:ext cx="14287" cy="1212850"/>
          </a:xfrm>
          <a:prstGeom prst="curvedConnector3">
            <a:avLst>
              <a:gd name="adj1" fmla="val -1588162"/>
            </a:avLst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7370" name="Curved Connector 185"/>
          <p:cNvCxnSpPr>
            <a:cxnSpLocks noChangeShapeType="1"/>
            <a:stCxn id="97348" idx="2"/>
            <a:endCxn id="97354" idx="2"/>
          </p:cNvCxnSpPr>
          <p:nvPr/>
        </p:nvCxnSpPr>
        <p:spPr bwMode="auto">
          <a:xfrm rot="5400000" flipH="1" flipV="1">
            <a:off x="5388769" y="5001419"/>
            <a:ext cx="26987" cy="1876425"/>
          </a:xfrm>
          <a:prstGeom prst="curvedConnector3">
            <a:avLst>
              <a:gd name="adj1" fmla="val -1312759"/>
            </a:avLst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7371" name="Curved Connector 189"/>
          <p:cNvCxnSpPr>
            <a:cxnSpLocks noChangeShapeType="1"/>
            <a:stCxn id="138" idx="2"/>
            <a:endCxn id="97356" idx="2"/>
          </p:cNvCxnSpPr>
          <p:nvPr/>
        </p:nvCxnSpPr>
        <p:spPr bwMode="auto">
          <a:xfrm rot="5400000" flipH="1" flipV="1">
            <a:off x="5634038" y="4716463"/>
            <a:ext cx="26987" cy="2446337"/>
          </a:xfrm>
          <a:prstGeom prst="curvedConnector3">
            <a:avLst>
              <a:gd name="adj1" fmla="val -1980384"/>
            </a:avLst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7372" name="Curved Connector 204"/>
          <p:cNvCxnSpPr>
            <a:cxnSpLocks noChangeShapeType="1"/>
            <a:stCxn id="97356" idx="2"/>
            <a:endCxn id="97344" idx="2"/>
          </p:cNvCxnSpPr>
          <p:nvPr/>
        </p:nvCxnSpPr>
        <p:spPr bwMode="auto">
          <a:xfrm rot="5400000">
            <a:off x="4863307" y="3937794"/>
            <a:ext cx="19050" cy="3995737"/>
          </a:xfrm>
          <a:prstGeom prst="curvedConnector3">
            <a:avLst>
              <a:gd name="adj1" fmla="val 4326856"/>
            </a:avLst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7373" name="Curved Connector 211"/>
          <p:cNvCxnSpPr>
            <a:cxnSpLocks noChangeShapeType="1"/>
            <a:stCxn id="97354" idx="2"/>
            <a:endCxn id="97344" idx="2"/>
          </p:cNvCxnSpPr>
          <p:nvPr/>
        </p:nvCxnSpPr>
        <p:spPr bwMode="auto">
          <a:xfrm rot="5400000">
            <a:off x="4598194" y="4202907"/>
            <a:ext cx="19050" cy="3465512"/>
          </a:xfrm>
          <a:prstGeom prst="curvedConnector3">
            <a:avLst>
              <a:gd name="adj1" fmla="val 3519745"/>
            </a:avLst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7374" name="Curved Connector 214"/>
          <p:cNvCxnSpPr>
            <a:cxnSpLocks noChangeShapeType="1"/>
            <a:stCxn id="142" idx="2"/>
            <a:endCxn id="97344" idx="2"/>
          </p:cNvCxnSpPr>
          <p:nvPr/>
        </p:nvCxnSpPr>
        <p:spPr bwMode="auto">
          <a:xfrm rot="5400000">
            <a:off x="4270376" y="4543425"/>
            <a:ext cx="6350" cy="2797175"/>
          </a:xfrm>
          <a:prstGeom prst="curvedConnector3">
            <a:avLst>
              <a:gd name="adj1" fmla="val 9770644"/>
            </a:avLst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7375" name="Curved Connector 217"/>
          <p:cNvCxnSpPr>
            <a:cxnSpLocks noChangeShapeType="1"/>
            <a:stCxn id="140" idx="2"/>
            <a:endCxn id="97344" idx="2"/>
          </p:cNvCxnSpPr>
          <p:nvPr/>
        </p:nvCxnSpPr>
        <p:spPr bwMode="auto">
          <a:xfrm rot="5400000" flipH="1">
            <a:off x="4000501" y="4819650"/>
            <a:ext cx="6350" cy="2257425"/>
          </a:xfrm>
          <a:prstGeom prst="curvedConnector3">
            <a:avLst>
              <a:gd name="adj1" fmla="val -6501421"/>
            </a:avLst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7376" name="Straight Connector 220"/>
          <p:cNvCxnSpPr>
            <a:cxnSpLocks noChangeShapeType="1"/>
          </p:cNvCxnSpPr>
          <p:nvPr/>
        </p:nvCxnSpPr>
        <p:spPr bwMode="auto">
          <a:xfrm>
            <a:off x="3560763" y="6151563"/>
            <a:ext cx="487362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97377" name="Content Placeholder 2"/>
          <p:cNvSpPr txBox="1">
            <a:spLocks/>
          </p:cNvSpPr>
          <p:nvPr/>
        </p:nvSpPr>
        <p:spPr bwMode="auto">
          <a:xfrm>
            <a:off x="-296863" y="5334000"/>
            <a:ext cx="3697288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800"/>
              <a:t>   Core Communication Graph</a:t>
            </a:r>
          </a:p>
        </p:txBody>
      </p:sp>
      <p:sp>
        <p:nvSpPr>
          <p:cNvPr id="97378" name="Rectangle 222"/>
          <p:cNvSpPr>
            <a:spLocks noChangeArrowheads="1"/>
          </p:cNvSpPr>
          <p:nvPr/>
        </p:nvSpPr>
        <p:spPr bwMode="auto">
          <a:xfrm>
            <a:off x="6416675" y="5694363"/>
            <a:ext cx="4095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>
                <a:solidFill>
                  <a:srgbClr val="000000"/>
                </a:solidFill>
              </a:rPr>
              <a:t>w</a:t>
            </a:r>
            <a:r>
              <a:rPr lang="en-US" sz="1600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97379" name="Rectangle 223"/>
          <p:cNvSpPr>
            <a:spLocks noChangeArrowheads="1"/>
          </p:cNvSpPr>
          <p:nvPr/>
        </p:nvSpPr>
        <p:spPr bwMode="auto">
          <a:xfrm>
            <a:off x="3505200" y="4989513"/>
            <a:ext cx="4095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>
                <a:solidFill>
                  <a:srgbClr val="000000"/>
                </a:solidFill>
              </a:rPr>
              <a:t>w</a:t>
            </a:r>
            <a:r>
              <a:rPr lang="en-US" sz="1600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97380" name="Rectangle 224"/>
          <p:cNvSpPr>
            <a:spLocks noChangeArrowheads="1"/>
          </p:cNvSpPr>
          <p:nvPr/>
        </p:nvSpPr>
        <p:spPr bwMode="auto">
          <a:xfrm>
            <a:off x="5929313" y="6459538"/>
            <a:ext cx="4079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>
                <a:solidFill>
                  <a:srgbClr val="000000"/>
                </a:solidFill>
              </a:rPr>
              <a:t>w</a:t>
            </a:r>
            <a:r>
              <a:rPr lang="en-US" sz="1600" baseline="-25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97381" name="Rectangle 225"/>
          <p:cNvSpPr>
            <a:spLocks noChangeArrowheads="1"/>
          </p:cNvSpPr>
          <p:nvPr/>
        </p:nvSpPr>
        <p:spPr bwMode="auto">
          <a:xfrm>
            <a:off x="7362825" y="5437188"/>
            <a:ext cx="16192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400">
                <a:solidFill>
                  <a:srgbClr val="FF0000"/>
                </a:solidFill>
              </a:rPr>
              <a:t>w</a:t>
            </a:r>
            <a:r>
              <a:rPr lang="en-US" sz="2400" baseline="-25000">
                <a:solidFill>
                  <a:srgbClr val="FF0000"/>
                </a:solidFill>
              </a:rPr>
              <a:t>i</a:t>
            </a:r>
            <a:r>
              <a:rPr lang="en-US" sz="2400">
                <a:solidFill>
                  <a:srgbClr val="FF0000"/>
                </a:solidFill>
              </a:rPr>
              <a:t>: edge weights</a:t>
            </a:r>
            <a:endParaRPr lang="en-US" sz="2400" baseline="-25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Conclusions</a:t>
            </a:r>
          </a:p>
        </p:txBody>
      </p:sp>
      <p:sp>
        <p:nvSpPr>
          <p:cNvPr id="98306" name="Content Placeholder 2"/>
          <p:cNvSpPr>
            <a:spLocks noGrp="1"/>
          </p:cNvSpPr>
          <p:nvPr>
            <p:ph idx="1"/>
          </p:nvPr>
        </p:nvSpPr>
        <p:spPr>
          <a:xfrm>
            <a:off x="152400" y="1255713"/>
            <a:ext cx="8839200" cy="4940300"/>
          </a:xfrm>
        </p:spPr>
        <p:txBody>
          <a:bodyPr/>
          <a:lstStyle/>
          <a:p>
            <a:pPr marL="457200" indent="-457200">
              <a:buFontTx/>
              <a:buChar char="•"/>
            </a:pPr>
            <a:r>
              <a:rPr lang="en-US" smtClean="0"/>
              <a:t>TM contention management is an important online scheduling problem</a:t>
            </a:r>
          </a:p>
          <a:p>
            <a:pPr marL="457200" indent="-457200">
              <a:buFontTx/>
              <a:buChar char="•"/>
            </a:pPr>
            <a:endParaRPr lang="en-US" smtClean="0"/>
          </a:p>
          <a:p>
            <a:pPr marL="457200" indent="-457200">
              <a:buFontTx/>
              <a:buChar char="•"/>
            </a:pPr>
            <a:r>
              <a:rPr lang="en-US" smtClean="0"/>
              <a:t>Contention managers should scale with the size and complexity of the system</a:t>
            </a:r>
          </a:p>
          <a:p>
            <a:pPr marL="457200" indent="-457200">
              <a:buFontTx/>
              <a:buChar char="•"/>
            </a:pPr>
            <a:endParaRPr lang="en-US" smtClean="0"/>
          </a:p>
          <a:p>
            <a:pPr marL="457200" indent="-457200">
              <a:buFontTx/>
              <a:buChar char="•"/>
            </a:pPr>
            <a:r>
              <a:rPr lang="en-US" smtClean="0"/>
              <a:t>Theoretical as well as practical performance guarantees are essential for design decisions</a:t>
            </a:r>
          </a:p>
          <a:p>
            <a:pPr marL="457200" indent="-457200">
              <a:buFontTx/>
              <a:buChar char="•"/>
            </a:pPr>
            <a:endParaRPr lang="en-US" smtClean="0"/>
          </a:p>
          <a:p>
            <a:pPr marL="457200" indent="-457200">
              <a:buFontTx/>
              <a:buChar char="•"/>
            </a:pPr>
            <a:endParaRPr lang="en-US" smtClean="0"/>
          </a:p>
        </p:txBody>
      </p:sp>
      <p:sp>
        <p:nvSpPr>
          <p:cNvPr id="983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A221DE-3507-4784-BBCD-20523C91EDB0}" type="slidenum">
              <a:rPr lang="en-US" altLang="en-US" smtClean="0"/>
              <a:pPr/>
              <a:t>43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Transactional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3588"/>
            <a:ext cx="8839200" cy="6094412"/>
          </a:xfrm>
        </p:spPr>
        <p:txBody>
          <a:bodyPr/>
          <a:lstStyle/>
          <a:p>
            <a:pPr marL="0" indent="0">
              <a:defRPr/>
            </a:pPr>
            <a:endParaRPr lang="en-US" sz="1100" dirty="0"/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400" b="1" i="1" dirty="0" smtClean="0"/>
              <a:t>Transactions</a:t>
            </a:r>
            <a:r>
              <a:rPr lang="en-US" sz="2400" dirty="0" smtClean="0"/>
              <a:t> perform a sequence of read and write operations  on shared resources and appear to execute </a:t>
            </a:r>
            <a:r>
              <a:rPr lang="en-US" sz="2400" i="1" dirty="0" smtClean="0"/>
              <a:t>atomically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endParaRPr lang="en-US" sz="1100" dirty="0" smtClean="0"/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400" dirty="0" smtClean="0"/>
              <a:t>TM may allow transactions to run concurrently but the results must be equivalent to some sequential execution </a:t>
            </a:r>
          </a:p>
          <a:p>
            <a:pPr marL="0" indent="0"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Example:</a:t>
            </a:r>
            <a:endParaRPr lang="en-US" sz="2800" dirty="0">
              <a:solidFill>
                <a:srgbClr val="FF0000"/>
              </a:solidFill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marL="457200" indent="-457200"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marL="457200" indent="-457200"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marL="0" indent="0">
              <a:defRPr/>
            </a:pPr>
            <a:endParaRPr lang="en-US" sz="4000" dirty="0" smtClean="0"/>
          </a:p>
          <a:p>
            <a:pPr marL="0" indent="0">
              <a:defRPr/>
            </a:pPr>
            <a:endParaRPr lang="en-US" sz="2000" dirty="0"/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ACI(D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r>
              <a:rPr lang="en-US" sz="2400" dirty="0" smtClean="0"/>
              <a:t> properties to ensure correctness  </a:t>
            </a:r>
            <a:endParaRPr lang="en-US" sz="2400" dirty="0"/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E8D2E3-5384-4A04-9ACE-DD6C39EAF3FD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  <p:sp>
        <p:nvSpPr>
          <p:cNvPr id="45060" name="TextBox 5"/>
          <p:cNvSpPr txBox="1">
            <a:spLocks noChangeArrowheads="1"/>
          </p:cNvSpPr>
          <p:nvPr/>
        </p:nvSpPr>
        <p:spPr bwMode="auto">
          <a:xfrm>
            <a:off x="1760538" y="4008438"/>
            <a:ext cx="2560637" cy="27463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>
                <a:solidFill>
                  <a:schemeClr val="tx1"/>
                </a:solidFill>
              </a:rPr>
              <a:t>Initially, x == 1, y == 2</a:t>
            </a:r>
          </a:p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45061" name="TextBox 6"/>
          <p:cNvSpPr txBox="1">
            <a:spLocks noChangeArrowheads="1"/>
          </p:cNvSpPr>
          <p:nvPr/>
        </p:nvSpPr>
        <p:spPr bwMode="auto">
          <a:xfrm>
            <a:off x="903288" y="4433888"/>
            <a:ext cx="1225550" cy="10969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400">
                <a:solidFill>
                  <a:schemeClr val="tx1"/>
                </a:solidFill>
              </a:rPr>
              <a:t>atomic {</a:t>
            </a:r>
          </a:p>
          <a:p>
            <a:pPr eaLnBrk="0" hangingPunct="0">
              <a:spcBef>
                <a:spcPct val="20000"/>
              </a:spcBef>
            </a:pPr>
            <a:r>
              <a:rPr lang="en-US" sz="1400">
                <a:solidFill>
                  <a:schemeClr val="tx1"/>
                </a:solidFill>
              </a:rPr>
              <a:t>   x = 2;</a:t>
            </a:r>
          </a:p>
          <a:p>
            <a:pPr eaLnBrk="0" hangingPunct="0">
              <a:spcBef>
                <a:spcPct val="20000"/>
              </a:spcBef>
            </a:pPr>
            <a:r>
              <a:rPr lang="en-US" sz="1400">
                <a:solidFill>
                  <a:schemeClr val="tx1"/>
                </a:solidFill>
              </a:rPr>
              <a:t>   y = x+1;</a:t>
            </a:r>
          </a:p>
          <a:p>
            <a:pPr eaLnBrk="0" hangingPunct="0">
              <a:spcBef>
                <a:spcPct val="20000"/>
              </a:spcBef>
            </a:pPr>
            <a:r>
              <a:rPr lang="en-US" sz="1400">
                <a:solidFill>
                  <a:schemeClr val="tx1"/>
                </a:solidFill>
              </a:rPr>
              <a:t> }</a:t>
            </a:r>
          </a:p>
          <a:p>
            <a:pPr eaLnBrk="0" hangingPunct="0">
              <a:spcBef>
                <a:spcPct val="20000"/>
              </a:spcBef>
            </a:pPr>
            <a:endParaRPr lang="en-US" sz="180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45062" name="TextBox 9"/>
          <p:cNvSpPr txBox="1">
            <a:spLocks noChangeArrowheads="1"/>
          </p:cNvSpPr>
          <p:nvPr/>
        </p:nvSpPr>
        <p:spPr bwMode="auto">
          <a:xfrm>
            <a:off x="2611438" y="4449763"/>
            <a:ext cx="1225550" cy="10969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400">
                <a:solidFill>
                  <a:schemeClr val="tx1"/>
                </a:solidFill>
              </a:rPr>
              <a:t>atomic {</a:t>
            </a:r>
          </a:p>
          <a:p>
            <a:pPr eaLnBrk="0" hangingPunct="0">
              <a:spcBef>
                <a:spcPct val="20000"/>
              </a:spcBef>
            </a:pPr>
            <a:r>
              <a:rPr lang="en-US" sz="1400">
                <a:solidFill>
                  <a:schemeClr val="tx1"/>
                </a:solidFill>
              </a:rPr>
              <a:t>   r1 = x;</a:t>
            </a:r>
          </a:p>
          <a:p>
            <a:pPr eaLnBrk="0" hangingPunct="0">
              <a:spcBef>
                <a:spcPct val="20000"/>
              </a:spcBef>
            </a:pPr>
            <a:r>
              <a:rPr lang="en-US" sz="1400">
                <a:solidFill>
                  <a:schemeClr val="tx1"/>
                </a:solidFill>
              </a:rPr>
              <a:t>   r2 = y;</a:t>
            </a:r>
          </a:p>
          <a:p>
            <a:pPr eaLnBrk="0" hangingPunct="0">
              <a:spcBef>
                <a:spcPct val="20000"/>
              </a:spcBef>
            </a:pPr>
            <a:r>
              <a:rPr lang="en-US" sz="1400">
                <a:solidFill>
                  <a:schemeClr val="tx1"/>
                </a:solidFill>
              </a:rPr>
              <a:t> }</a:t>
            </a:r>
          </a:p>
          <a:p>
            <a:pPr eaLnBrk="0" hangingPunct="0">
              <a:spcBef>
                <a:spcPct val="20000"/>
              </a:spcBef>
            </a:pPr>
            <a:endParaRPr lang="en-US" sz="180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45063" name="TextBox 4"/>
          <p:cNvSpPr txBox="1">
            <a:spLocks noChangeArrowheads="1"/>
          </p:cNvSpPr>
          <p:nvPr/>
        </p:nvSpPr>
        <p:spPr bwMode="auto">
          <a:xfrm>
            <a:off x="373063" y="4449763"/>
            <a:ext cx="5318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800"/>
              <a:t>T1</a:t>
            </a:r>
          </a:p>
        </p:txBody>
      </p:sp>
      <p:sp>
        <p:nvSpPr>
          <p:cNvPr id="45064" name="TextBox 10"/>
          <p:cNvSpPr txBox="1">
            <a:spLocks noChangeArrowheads="1"/>
          </p:cNvSpPr>
          <p:nvPr/>
        </p:nvSpPr>
        <p:spPr bwMode="auto">
          <a:xfrm>
            <a:off x="3790950" y="4433888"/>
            <a:ext cx="5318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800"/>
              <a:t>T2</a:t>
            </a:r>
          </a:p>
        </p:txBody>
      </p:sp>
      <p:sp>
        <p:nvSpPr>
          <p:cNvPr id="45065" name="TextBox 11"/>
          <p:cNvSpPr txBox="1">
            <a:spLocks noChangeArrowheads="1"/>
          </p:cNvSpPr>
          <p:nvPr/>
        </p:nvSpPr>
        <p:spPr bwMode="auto">
          <a:xfrm>
            <a:off x="903288" y="5630863"/>
            <a:ext cx="3417887" cy="27463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/>
              <a:t>T1 then T2 r1==2, r2==3</a:t>
            </a:r>
          </a:p>
        </p:txBody>
      </p:sp>
      <p:sp>
        <p:nvSpPr>
          <p:cNvPr id="45066" name="TextBox 12"/>
          <p:cNvSpPr txBox="1">
            <a:spLocks noChangeArrowheads="1"/>
          </p:cNvSpPr>
          <p:nvPr/>
        </p:nvSpPr>
        <p:spPr bwMode="auto">
          <a:xfrm>
            <a:off x="904875" y="5988050"/>
            <a:ext cx="3417888" cy="274638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/>
              <a:t>T2 then T1 r1==1, r2==2</a:t>
            </a:r>
          </a:p>
        </p:txBody>
      </p:sp>
      <p:sp>
        <p:nvSpPr>
          <p:cNvPr id="45067" name="TextBox 13"/>
          <p:cNvSpPr txBox="1">
            <a:spLocks noChangeArrowheads="1"/>
          </p:cNvSpPr>
          <p:nvPr/>
        </p:nvSpPr>
        <p:spPr bwMode="auto">
          <a:xfrm>
            <a:off x="5805488" y="4449763"/>
            <a:ext cx="1225550" cy="822325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400">
                <a:solidFill>
                  <a:schemeClr val="tx1"/>
                </a:solidFill>
              </a:rPr>
              <a:t> </a:t>
            </a:r>
          </a:p>
          <a:p>
            <a:pPr eaLnBrk="0" hangingPunct="0">
              <a:spcBef>
                <a:spcPct val="20000"/>
              </a:spcBef>
            </a:pPr>
            <a:r>
              <a:rPr lang="en-US" sz="1400">
                <a:solidFill>
                  <a:schemeClr val="tx1"/>
                </a:solidFill>
              </a:rPr>
              <a:t>x = 2;</a:t>
            </a:r>
          </a:p>
          <a:p>
            <a:pPr eaLnBrk="0" hangingPunct="0">
              <a:spcBef>
                <a:spcPct val="20000"/>
              </a:spcBef>
            </a:pPr>
            <a:r>
              <a:rPr lang="en-US" sz="1400">
                <a:solidFill>
                  <a:schemeClr val="tx1"/>
                </a:solidFill>
              </a:rPr>
              <a:t>y = 3;</a:t>
            </a:r>
          </a:p>
          <a:p>
            <a:pPr eaLnBrk="0" hangingPunct="0">
              <a:spcBef>
                <a:spcPct val="20000"/>
              </a:spcBef>
            </a:pPr>
            <a:r>
              <a:rPr lang="en-US" sz="1400">
                <a:solidFill>
                  <a:schemeClr val="tx1"/>
                </a:solidFill>
              </a:rPr>
              <a:t> </a:t>
            </a:r>
          </a:p>
          <a:p>
            <a:pPr eaLnBrk="0" hangingPunct="0">
              <a:spcBef>
                <a:spcPct val="20000"/>
              </a:spcBef>
            </a:pPr>
            <a:endParaRPr lang="en-US" sz="180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45068" name="TextBox 14"/>
          <p:cNvSpPr txBox="1">
            <a:spLocks noChangeArrowheads="1"/>
          </p:cNvSpPr>
          <p:nvPr/>
        </p:nvSpPr>
        <p:spPr bwMode="auto">
          <a:xfrm>
            <a:off x="5235575" y="4452938"/>
            <a:ext cx="533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800"/>
              <a:t>T1</a:t>
            </a:r>
          </a:p>
        </p:txBody>
      </p:sp>
      <p:sp>
        <p:nvSpPr>
          <p:cNvPr id="45069" name="TextBox 15"/>
          <p:cNvSpPr txBox="1">
            <a:spLocks noChangeArrowheads="1"/>
          </p:cNvSpPr>
          <p:nvPr/>
        </p:nvSpPr>
        <p:spPr bwMode="auto">
          <a:xfrm>
            <a:off x="7213600" y="4451350"/>
            <a:ext cx="1225550" cy="1096963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400">
                <a:solidFill>
                  <a:schemeClr val="tx1"/>
                </a:solidFill>
              </a:rPr>
              <a:t>r1 == 1</a:t>
            </a:r>
          </a:p>
          <a:p>
            <a:pPr eaLnBrk="0" hangingPunct="0">
              <a:spcBef>
                <a:spcPct val="20000"/>
              </a:spcBef>
            </a:pPr>
            <a:r>
              <a:rPr lang="en-US" sz="1400">
                <a:solidFill>
                  <a:schemeClr val="tx1"/>
                </a:solidFill>
              </a:rPr>
              <a:t>   </a:t>
            </a:r>
          </a:p>
          <a:p>
            <a:pPr eaLnBrk="0" hangingPunct="0">
              <a:spcBef>
                <a:spcPct val="20000"/>
              </a:spcBef>
            </a:pPr>
            <a:r>
              <a:rPr lang="en-US" sz="1400">
                <a:solidFill>
                  <a:schemeClr val="tx1"/>
                </a:solidFill>
              </a:rPr>
              <a:t>   </a:t>
            </a:r>
          </a:p>
          <a:p>
            <a:pPr eaLnBrk="0" hangingPunct="0">
              <a:spcBef>
                <a:spcPct val="20000"/>
              </a:spcBef>
            </a:pPr>
            <a:r>
              <a:rPr lang="en-US" sz="1400">
                <a:solidFill>
                  <a:schemeClr val="tx1"/>
                </a:solidFill>
              </a:rPr>
              <a:t>r2 = 3;</a:t>
            </a:r>
          </a:p>
          <a:p>
            <a:pPr eaLnBrk="0" hangingPunct="0">
              <a:spcBef>
                <a:spcPct val="20000"/>
              </a:spcBef>
            </a:pPr>
            <a:r>
              <a:rPr lang="en-US" sz="1400">
                <a:solidFill>
                  <a:schemeClr val="tx1"/>
                </a:solidFill>
              </a:rPr>
              <a:t> </a:t>
            </a:r>
          </a:p>
          <a:p>
            <a:pPr eaLnBrk="0" hangingPunct="0">
              <a:spcBef>
                <a:spcPct val="20000"/>
              </a:spcBef>
            </a:pPr>
            <a:endParaRPr lang="en-US" sz="180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45070" name="TextBox 16"/>
          <p:cNvSpPr txBox="1">
            <a:spLocks noChangeArrowheads="1"/>
          </p:cNvSpPr>
          <p:nvPr/>
        </p:nvSpPr>
        <p:spPr bwMode="auto">
          <a:xfrm>
            <a:off x="8439150" y="4449763"/>
            <a:ext cx="5318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800"/>
              <a:t>T2</a:t>
            </a:r>
          </a:p>
        </p:txBody>
      </p:sp>
      <p:sp>
        <p:nvSpPr>
          <p:cNvPr id="45071" name="TextBox 17"/>
          <p:cNvSpPr txBox="1">
            <a:spLocks noChangeArrowheads="1"/>
          </p:cNvSpPr>
          <p:nvPr/>
        </p:nvSpPr>
        <p:spPr bwMode="auto">
          <a:xfrm>
            <a:off x="5321300" y="5805488"/>
            <a:ext cx="3417888" cy="339725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/>
              <a:t>Incorrect r1 == 1, r2 ==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Software TM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Conflicts:</a:t>
            </a:r>
          </a:p>
          <a:p>
            <a:pPr marL="914400" lvl="1" indent="-457200">
              <a:buFont typeface="Wingdings" pitchFamily="2" charset="2"/>
              <a:buChar char="Ø"/>
              <a:defRPr/>
            </a:pPr>
            <a:r>
              <a:rPr lang="en-US" sz="2400" dirty="0" smtClean="0"/>
              <a:t>A contention manager decides</a:t>
            </a:r>
          </a:p>
          <a:p>
            <a:pPr marL="914400" lvl="1" indent="-457200">
              <a:buFont typeface="Wingdings" pitchFamily="2" charset="2"/>
              <a:buChar char="Ø"/>
              <a:defRPr/>
            </a:pPr>
            <a:r>
              <a:rPr lang="en-US" sz="2400" dirty="0" smtClean="0"/>
              <a:t>Aborts or delay a transaction</a:t>
            </a:r>
          </a:p>
          <a:p>
            <a:pPr marL="457200" lvl="1" indent="0">
              <a:defRPr/>
            </a:pPr>
            <a:endParaRPr lang="en-US" sz="400" dirty="0" smtClean="0"/>
          </a:p>
          <a:p>
            <a:pPr marL="57150" indent="0">
              <a:defRPr/>
            </a:pPr>
            <a:r>
              <a:rPr lang="en-US" dirty="0" smtClean="0"/>
              <a:t>Centralized or Distributed:</a:t>
            </a:r>
          </a:p>
          <a:p>
            <a:pPr marL="914400" lvl="1" indent="-457200">
              <a:buFont typeface="Wingdings" pitchFamily="2" charset="2"/>
              <a:buChar char="Ø"/>
              <a:defRPr/>
            </a:pPr>
            <a:r>
              <a:rPr lang="en-US" sz="2400" dirty="0" smtClean="0"/>
              <a:t>Each thread may have its own CM</a:t>
            </a:r>
          </a:p>
          <a:p>
            <a:pPr marL="57150" indent="0">
              <a:defRPr/>
            </a:pPr>
            <a:endParaRPr lang="en-US" sz="1000" dirty="0" smtClean="0">
              <a:solidFill>
                <a:srgbClr val="FF0000"/>
              </a:solidFill>
            </a:endParaRPr>
          </a:p>
          <a:p>
            <a:pPr marL="57150" indent="0">
              <a:defRPr/>
            </a:pPr>
            <a:r>
              <a:rPr lang="en-US" dirty="0" smtClean="0">
                <a:solidFill>
                  <a:srgbClr val="FF0000"/>
                </a:solidFill>
              </a:rPr>
              <a:t>Example</a:t>
            </a: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3EBC11-B400-4045-A96A-ED770F7BCA73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  <p:sp>
        <p:nvSpPr>
          <p:cNvPr id="46084" name="TextBox 4"/>
          <p:cNvSpPr txBox="1">
            <a:spLocks noChangeArrowheads="1"/>
          </p:cNvSpPr>
          <p:nvPr/>
        </p:nvSpPr>
        <p:spPr bwMode="auto">
          <a:xfrm>
            <a:off x="642938" y="4570413"/>
            <a:ext cx="1227137" cy="1004887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400">
                <a:solidFill>
                  <a:schemeClr val="tx1"/>
                </a:solidFill>
              </a:rPr>
              <a:t>atomic {</a:t>
            </a:r>
          </a:p>
          <a:p>
            <a:pPr eaLnBrk="0" hangingPunct="0">
              <a:spcBef>
                <a:spcPct val="20000"/>
              </a:spcBef>
            </a:pPr>
            <a:r>
              <a:rPr lang="en-US" sz="1400">
                <a:solidFill>
                  <a:schemeClr val="tx1"/>
                </a:solidFill>
              </a:rPr>
              <a:t>   …</a:t>
            </a:r>
          </a:p>
          <a:p>
            <a:pPr eaLnBrk="0" hangingPunct="0">
              <a:spcBef>
                <a:spcPct val="20000"/>
              </a:spcBef>
            </a:pPr>
            <a:r>
              <a:rPr lang="en-US" sz="1400">
                <a:solidFill>
                  <a:schemeClr val="tx1"/>
                </a:solidFill>
              </a:rPr>
              <a:t>   x = 2;</a:t>
            </a:r>
          </a:p>
          <a:p>
            <a:pPr eaLnBrk="0" hangingPunct="0">
              <a:spcBef>
                <a:spcPct val="20000"/>
              </a:spcBef>
            </a:pPr>
            <a:r>
              <a:rPr lang="en-US" sz="1400">
                <a:solidFill>
                  <a:schemeClr val="tx1"/>
                </a:solidFill>
              </a:rPr>
              <a:t> }</a:t>
            </a:r>
          </a:p>
          <a:p>
            <a:pPr eaLnBrk="0" hangingPunct="0">
              <a:spcBef>
                <a:spcPct val="20000"/>
              </a:spcBef>
            </a:pPr>
            <a:endParaRPr lang="en-US" sz="180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46085" name="TextBox 5"/>
          <p:cNvSpPr txBox="1">
            <a:spLocks noChangeArrowheads="1"/>
          </p:cNvSpPr>
          <p:nvPr/>
        </p:nvSpPr>
        <p:spPr bwMode="auto">
          <a:xfrm>
            <a:off x="2789238" y="4586288"/>
            <a:ext cx="1225550" cy="12795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400">
                <a:solidFill>
                  <a:schemeClr val="tx1"/>
                </a:solidFill>
              </a:rPr>
              <a:t>atomic {</a:t>
            </a:r>
          </a:p>
          <a:p>
            <a:pPr eaLnBrk="0" hangingPunct="0">
              <a:spcBef>
                <a:spcPct val="20000"/>
              </a:spcBef>
            </a:pPr>
            <a:r>
              <a:rPr lang="en-US" sz="1400">
                <a:solidFill>
                  <a:schemeClr val="tx1"/>
                </a:solidFill>
              </a:rPr>
              <a:t>   y = 2;</a:t>
            </a:r>
          </a:p>
          <a:p>
            <a:pPr eaLnBrk="0" hangingPunct="0">
              <a:spcBef>
                <a:spcPct val="20000"/>
              </a:spcBef>
            </a:pPr>
            <a:r>
              <a:rPr lang="en-US" sz="1400">
                <a:solidFill>
                  <a:schemeClr val="tx1"/>
                </a:solidFill>
              </a:rPr>
              <a:t>   …</a:t>
            </a:r>
          </a:p>
          <a:p>
            <a:pPr eaLnBrk="0" hangingPunct="0">
              <a:spcBef>
                <a:spcPct val="20000"/>
              </a:spcBef>
            </a:pPr>
            <a:r>
              <a:rPr lang="en-US" sz="1400">
                <a:solidFill>
                  <a:schemeClr val="tx1"/>
                </a:solidFill>
              </a:rPr>
              <a:t>   x = 3;</a:t>
            </a:r>
          </a:p>
          <a:p>
            <a:pPr eaLnBrk="0" hangingPunct="0">
              <a:spcBef>
                <a:spcPct val="20000"/>
              </a:spcBef>
            </a:pPr>
            <a:r>
              <a:rPr lang="en-US" sz="1400">
                <a:solidFill>
                  <a:schemeClr val="tx1"/>
                </a:solidFill>
              </a:rPr>
              <a:t> }</a:t>
            </a:r>
          </a:p>
          <a:p>
            <a:pPr eaLnBrk="0" hangingPunct="0">
              <a:spcBef>
                <a:spcPct val="20000"/>
              </a:spcBef>
            </a:pPr>
            <a:endParaRPr lang="en-US" sz="180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46086" name="TextBox 6"/>
          <p:cNvSpPr txBox="1">
            <a:spLocks noChangeArrowheads="1"/>
          </p:cNvSpPr>
          <p:nvPr/>
        </p:nvSpPr>
        <p:spPr bwMode="auto">
          <a:xfrm>
            <a:off x="114300" y="4586288"/>
            <a:ext cx="5318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800"/>
              <a:t>T1</a:t>
            </a:r>
          </a:p>
        </p:txBody>
      </p:sp>
      <p:sp>
        <p:nvSpPr>
          <p:cNvPr id="46087" name="TextBox 7"/>
          <p:cNvSpPr txBox="1">
            <a:spLocks noChangeArrowheads="1"/>
          </p:cNvSpPr>
          <p:nvPr/>
        </p:nvSpPr>
        <p:spPr bwMode="auto">
          <a:xfrm>
            <a:off x="3968750" y="4570413"/>
            <a:ext cx="5318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800"/>
              <a:t>T2</a:t>
            </a:r>
          </a:p>
        </p:txBody>
      </p:sp>
      <p:sp>
        <p:nvSpPr>
          <p:cNvPr id="46088" name="TextBox 8"/>
          <p:cNvSpPr txBox="1">
            <a:spLocks noChangeArrowheads="1"/>
          </p:cNvSpPr>
          <p:nvPr/>
        </p:nvSpPr>
        <p:spPr bwMode="auto">
          <a:xfrm>
            <a:off x="2033588" y="3748088"/>
            <a:ext cx="2560637" cy="27463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600">
                <a:solidFill>
                  <a:schemeClr val="tx1"/>
                </a:solidFill>
              </a:rPr>
              <a:t>Initially, x == 1, y == 1</a:t>
            </a:r>
          </a:p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cxnSp>
        <p:nvCxnSpPr>
          <p:cNvPr id="46089" name="Straight Arrow Connector 12"/>
          <p:cNvCxnSpPr>
            <a:cxnSpLocks noChangeShapeType="1"/>
          </p:cNvCxnSpPr>
          <p:nvPr/>
        </p:nvCxnSpPr>
        <p:spPr bwMode="auto">
          <a:xfrm>
            <a:off x="1870075" y="5332413"/>
            <a:ext cx="914400" cy="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46090" name="TextBox 14"/>
          <p:cNvSpPr txBox="1">
            <a:spLocks noChangeArrowheads="1"/>
          </p:cNvSpPr>
          <p:nvPr/>
        </p:nvSpPr>
        <p:spPr bwMode="auto">
          <a:xfrm>
            <a:off x="1795463" y="4991100"/>
            <a:ext cx="18049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800"/>
              <a:t>conflict</a:t>
            </a:r>
          </a:p>
        </p:txBody>
      </p:sp>
      <p:sp>
        <p:nvSpPr>
          <p:cNvPr id="46091" name="TextBox 15"/>
          <p:cNvSpPr txBox="1">
            <a:spLocks noChangeArrowheads="1"/>
          </p:cNvSpPr>
          <p:nvPr/>
        </p:nvSpPr>
        <p:spPr bwMode="auto">
          <a:xfrm>
            <a:off x="227013" y="6126163"/>
            <a:ext cx="3749675" cy="646112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sz="1800"/>
              <a:t>Abort undo changes (set x==1) and restart</a:t>
            </a:r>
          </a:p>
        </p:txBody>
      </p:sp>
      <p:sp>
        <p:nvSpPr>
          <p:cNvPr id="46092" name="TextBox 18"/>
          <p:cNvSpPr txBox="1">
            <a:spLocks noChangeArrowheads="1"/>
          </p:cNvSpPr>
          <p:nvPr/>
        </p:nvSpPr>
        <p:spPr bwMode="auto">
          <a:xfrm>
            <a:off x="5300663" y="4572000"/>
            <a:ext cx="1225550" cy="10064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400">
                <a:solidFill>
                  <a:schemeClr val="tx1"/>
                </a:solidFill>
              </a:rPr>
              <a:t>atomic {</a:t>
            </a:r>
          </a:p>
          <a:p>
            <a:pPr eaLnBrk="0" hangingPunct="0">
              <a:spcBef>
                <a:spcPct val="20000"/>
              </a:spcBef>
            </a:pPr>
            <a:r>
              <a:rPr lang="en-US" sz="1400">
                <a:solidFill>
                  <a:schemeClr val="tx1"/>
                </a:solidFill>
              </a:rPr>
              <a:t>   …</a:t>
            </a:r>
          </a:p>
          <a:p>
            <a:pPr eaLnBrk="0" hangingPunct="0">
              <a:spcBef>
                <a:spcPct val="20000"/>
              </a:spcBef>
            </a:pPr>
            <a:r>
              <a:rPr lang="en-US" sz="1400">
                <a:solidFill>
                  <a:schemeClr val="tx1"/>
                </a:solidFill>
              </a:rPr>
              <a:t>   x = 2;</a:t>
            </a:r>
          </a:p>
          <a:p>
            <a:pPr eaLnBrk="0" hangingPunct="0">
              <a:spcBef>
                <a:spcPct val="20000"/>
              </a:spcBef>
            </a:pPr>
            <a:r>
              <a:rPr lang="en-US" sz="1400">
                <a:solidFill>
                  <a:schemeClr val="tx1"/>
                </a:solidFill>
              </a:rPr>
              <a:t> }</a:t>
            </a:r>
          </a:p>
          <a:p>
            <a:pPr eaLnBrk="0" hangingPunct="0">
              <a:spcBef>
                <a:spcPct val="20000"/>
              </a:spcBef>
            </a:pPr>
            <a:endParaRPr lang="en-US" sz="180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46093" name="TextBox 19"/>
          <p:cNvSpPr txBox="1">
            <a:spLocks noChangeArrowheads="1"/>
          </p:cNvSpPr>
          <p:nvPr/>
        </p:nvSpPr>
        <p:spPr bwMode="auto">
          <a:xfrm>
            <a:off x="7418388" y="4575175"/>
            <a:ext cx="1225550" cy="1279525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400">
                <a:solidFill>
                  <a:schemeClr val="tx1"/>
                </a:solidFill>
              </a:rPr>
              <a:t>atomic {</a:t>
            </a:r>
          </a:p>
          <a:p>
            <a:pPr eaLnBrk="0" hangingPunct="0">
              <a:spcBef>
                <a:spcPct val="20000"/>
              </a:spcBef>
            </a:pPr>
            <a:r>
              <a:rPr lang="en-US" sz="1400">
                <a:solidFill>
                  <a:schemeClr val="tx1"/>
                </a:solidFill>
              </a:rPr>
              <a:t>   y = 2;</a:t>
            </a:r>
          </a:p>
          <a:p>
            <a:pPr eaLnBrk="0" hangingPunct="0">
              <a:spcBef>
                <a:spcPct val="20000"/>
              </a:spcBef>
            </a:pPr>
            <a:r>
              <a:rPr lang="en-US" sz="1400">
                <a:solidFill>
                  <a:schemeClr val="tx1"/>
                </a:solidFill>
              </a:rPr>
              <a:t>   …</a:t>
            </a:r>
          </a:p>
          <a:p>
            <a:pPr eaLnBrk="0" hangingPunct="0">
              <a:spcBef>
                <a:spcPct val="20000"/>
              </a:spcBef>
            </a:pPr>
            <a:r>
              <a:rPr lang="en-US" sz="1400">
                <a:solidFill>
                  <a:schemeClr val="tx1"/>
                </a:solidFill>
              </a:rPr>
              <a:t>   x = 3;</a:t>
            </a:r>
          </a:p>
          <a:p>
            <a:pPr eaLnBrk="0" hangingPunct="0">
              <a:spcBef>
                <a:spcPct val="20000"/>
              </a:spcBef>
            </a:pPr>
            <a:r>
              <a:rPr lang="en-US" sz="1400">
                <a:solidFill>
                  <a:schemeClr val="tx1"/>
                </a:solidFill>
              </a:rPr>
              <a:t> }</a:t>
            </a:r>
          </a:p>
          <a:p>
            <a:pPr eaLnBrk="0" hangingPunct="0">
              <a:spcBef>
                <a:spcPct val="20000"/>
              </a:spcBef>
            </a:pPr>
            <a:endParaRPr lang="en-US" sz="180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</a:pPr>
            <a:endParaRPr lang="en-US"/>
          </a:p>
        </p:txBody>
      </p:sp>
      <p:sp>
        <p:nvSpPr>
          <p:cNvPr id="46094" name="TextBox 20"/>
          <p:cNvSpPr txBox="1">
            <a:spLocks noChangeArrowheads="1"/>
          </p:cNvSpPr>
          <p:nvPr/>
        </p:nvSpPr>
        <p:spPr bwMode="auto">
          <a:xfrm>
            <a:off x="4770438" y="4587875"/>
            <a:ext cx="5318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800"/>
              <a:t>T1</a:t>
            </a:r>
          </a:p>
        </p:txBody>
      </p:sp>
      <p:sp>
        <p:nvSpPr>
          <p:cNvPr id="46095" name="TextBox 21"/>
          <p:cNvSpPr txBox="1">
            <a:spLocks noChangeArrowheads="1"/>
          </p:cNvSpPr>
          <p:nvPr/>
        </p:nvSpPr>
        <p:spPr bwMode="auto">
          <a:xfrm>
            <a:off x="8597900" y="4557713"/>
            <a:ext cx="531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800"/>
              <a:t>T2</a:t>
            </a:r>
          </a:p>
        </p:txBody>
      </p:sp>
      <p:sp>
        <p:nvSpPr>
          <p:cNvPr id="46096" name="TextBox 24"/>
          <p:cNvSpPr txBox="1">
            <a:spLocks noChangeArrowheads="1"/>
          </p:cNvSpPr>
          <p:nvPr/>
        </p:nvSpPr>
        <p:spPr bwMode="auto">
          <a:xfrm>
            <a:off x="6451600" y="4978400"/>
            <a:ext cx="18049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800"/>
              <a:t>conflict</a:t>
            </a:r>
          </a:p>
        </p:txBody>
      </p:sp>
      <p:sp>
        <p:nvSpPr>
          <p:cNvPr id="46097" name="TextBox 25"/>
          <p:cNvSpPr txBox="1">
            <a:spLocks noChangeArrowheads="1"/>
          </p:cNvSpPr>
          <p:nvPr/>
        </p:nvSpPr>
        <p:spPr bwMode="auto">
          <a:xfrm>
            <a:off x="5219700" y="6113463"/>
            <a:ext cx="3541713" cy="647700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sz="1800"/>
              <a:t>Abort (set y==1) and restart OR wait and retry</a:t>
            </a:r>
          </a:p>
        </p:txBody>
      </p:sp>
      <p:cxnSp>
        <p:nvCxnSpPr>
          <p:cNvPr id="46098" name="Straight Arrow Connector 30"/>
          <p:cNvCxnSpPr>
            <a:cxnSpLocks noChangeShapeType="1"/>
          </p:cNvCxnSpPr>
          <p:nvPr/>
        </p:nvCxnSpPr>
        <p:spPr bwMode="auto">
          <a:xfrm>
            <a:off x="6511925" y="5334000"/>
            <a:ext cx="914400" cy="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46099" name="Straight Arrow Connector 32"/>
          <p:cNvCxnSpPr>
            <a:cxnSpLocks noChangeShapeType="1"/>
            <a:stCxn id="46084" idx="2"/>
          </p:cNvCxnSpPr>
          <p:nvPr/>
        </p:nvCxnSpPr>
        <p:spPr bwMode="auto">
          <a:xfrm flipH="1">
            <a:off x="1257300" y="5575300"/>
            <a:ext cx="0" cy="550863"/>
          </a:xfrm>
          <a:prstGeom prst="straightConnector1">
            <a:avLst/>
          </a:prstGeom>
          <a:noFill/>
          <a:ln w="222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6100" name="Straight Arrow Connector 33"/>
          <p:cNvCxnSpPr>
            <a:cxnSpLocks noChangeShapeType="1"/>
            <a:stCxn id="46093" idx="2"/>
          </p:cNvCxnSpPr>
          <p:nvPr/>
        </p:nvCxnSpPr>
        <p:spPr bwMode="auto">
          <a:xfrm flipH="1">
            <a:off x="8031163" y="5854700"/>
            <a:ext cx="0" cy="258763"/>
          </a:xfrm>
          <a:prstGeom prst="straightConnector1">
            <a:avLst/>
          </a:prstGeom>
          <a:noFill/>
          <a:ln w="222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Transaction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most common model:</a:t>
            </a:r>
          </a:p>
          <a:p>
            <a:pPr marL="857250" lvl="1" indent="-457200">
              <a:buFont typeface="Wingdings" pitchFamily="2" charset="2"/>
              <a:buChar char="Ø"/>
              <a:defRPr/>
            </a:pPr>
            <a:r>
              <a:rPr lang="en-US" sz="2400" i="1" dirty="0" smtClean="0"/>
              <a:t>m</a:t>
            </a:r>
            <a:r>
              <a:rPr lang="en-US" sz="2400" dirty="0" smtClean="0"/>
              <a:t> transactions (and threads) starting concurrently on </a:t>
            </a:r>
            <a:r>
              <a:rPr lang="en-US" sz="2400" i="1" dirty="0" smtClean="0"/>
              <a:t>m</a:t>
            </a:r>
            <a:r>
              <a:rPr lang="en-US" sz="2400" dirty="0" smtClean="0"/>
              <a:t> cores</a:t>
            </a:r>
          </a:p>
          <a:p>
            <a:pPr marL="857250" lvl="1" indent="-457200">
              <a:buFont typeface="Wingdings" pitchFamily="2" charset="2"/>
              <a:buChar char="Ø"/>
              <a:defRPr/>
            </a:pPr>
            <a:r>
              <a:rPr lang="en-US" sz="2400" dirty="0" smtClean="0"/>
              <a:t>Sequence of operations and a operation takes one time unit</a:t>
            </a:r>
          </a:p>
          <a:p>
            <a:pPr marL="857250" lvl="1" indent="-457200">
              <a:buFont typeface="Wingdings" pitchFamily="2" charset="2"/>
              <a:buChar char="Ø"/>
              <a:defRPr/>
            </a:pPr>
            <a:r>
              <a:rPr lang="en-US" sz="2400" dirty="0" smtClean="0"/>
              <a:t>Duration is fixed</a:t>
            </a:r>
          </a:p>
          <a:p>
            <a:pPr marL="0" indent="0">
              <a:defRPr/>
            </a:pPr>
            <a:endParaRPr lang="en-US" sz="1100" dirty="0"/>
          </a:p>
          <a:p>
            <a:pPr marL="0" indent="0">
              <a:defRPr/>
            </a:pPr>
            <a:r>
              <a:rPr lang="en-US" dirty="0" smtClean="0"/>
              <a:t>Problem Complexity: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</a:p>
          <a:p>
            <a:pPr marL="857250" lvl="1" indent="-457200">
              <a:buFont typeface="Wingdings" pitchFamily="2" charset="2"/>
              <a:buChar char="Ø"/>
              <a:defRPr/>
            </a:pPr>
            <a:r>
              <a:rPr lang="en-US" sz="2400" b="1" dirty="0" smtClean="0"/>
              <a:t>NP-Hard</a:t>
            </a:r>
            <a:r>
              <a:rPr lang="en-US" sz="2400" dirty="0" smtClean="0"/>
              <a:t> </a:t>
            </a:r>
            <a:r>
              <a:rPr lang="en-US" sz="2400" dirty="0"/>
              <a:t>(related to </a:t>
            </a:r>
            <a:endParaRPr lang="en-US" sz="2400" dirty="0" smtClean="0"/>
          </a:p>
          <a:p>
            <a:pPr marL="400050" lvl="1" indent="0">
              <a:defRPr/>
            </a:pPr>
            <a:r>
              <a:rPr lang="en-US" sz="2400" dirty="0"/>
              <a:t> </a:t>
            </a:r>
            <a:r>
              <a:rPr lang="en-US" sz="2400" dirty="0" smtClean="0"/>
              <a:t>   vertex </a:t>
            </a:r>
            <a:r>
              <a:rPr lang="en-US" sz="2400" dirty="0"/>
              <a:t>coloring</a:t>
            </a:r>
            <a:r>
              <a:rPr lang="en-US" sz="2400" dirty="0" smtClean="0"/>
              <a:t>)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endParaRPr lang="en-US" sz="1100" dirty="0">
              <a:solidFill>
                <a:srgbClr val="00B050"/>
              </a:solidFill>
            </a:endParaRPr>
          </a:p>
          <a:p>
            <a:pPr marL="0" indent="0">
              <a:defRPr/>
            </a:pPr>
            <a:r>
              <a:rPr lang="en-US" dirty="0" smtClean="0"/>
              <a:t>Challenge:</a:t>
            </a:r>
          </a:p>
          <a:p>
            <a:pPr marL="857250" lvl="1" indent="-457200"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How to schedule transactions such that total time is minimized?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defRPr/>
            </a:pPr>
            <a:endParaRPr lang="en-US" dirty="0" smtClean="0"/>
          </a:p>
          <a:p>
            <a:pPr marL="857250" lvl="1" indent="-457200">
              <a:buFont typeface="Wingdings" pitchFamily="2" charset="2"/>
              <a:buChar char="Ø"/>
              <a:defRPr/>
            </a:pPr>
            <a:endParaRPr lang="en-US" dirty="0" smtClean="0"/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5E3502-554A-4E15-8633-DCE2650479B7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  <p:sp>
        <p:nvSpPr>
          <p:cNvPr id="5" name="Oval 4"/>
          <p:cNvSpPr/>
          <p:nvPr/>
        </p:nvSpPr>
        <p:spPr>
          <a:xfrm>
            <a:off x="8029575" y="5416550"/>
            <a:ext cx="273050" cy="2667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302625" y="4425950"/>
            <a:ext cx="273050" cy="268288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116763" y="4584700"/>
            <a:ext cx="273050" cy="26828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43713" y="5403850"/>
            <a:ext cx="273050" cy="26670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212013" y="3703638"/>
            <a:ext cx="273050" cy="268287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334125" y="4124325"/>
            <a:ext cx="273050" cy="26670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353050" y="4322763"/>
            <a:ext cx="274638" cy="268287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462588" y="5118100"/>
            <a:ext cx="273050" cy="2667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/>
          </a:p>
        </p:txBody>
      </p:sp>
      <p:cxnSp>
        <p:nvCxnSpPr>
          <p:cNvPr id="47116" name="Straight Connector 12"/>
          <p:cNvCxnSpPr>
            <a:cxnSpLocks noChangeShapeType="1"/>
            <a:stCxn id="9" idx="4"/>
            <a:endCxn id="7" idx="0"/>
          </p:cNvCxnSpPr>
          <p:nvPr/>
        </p:nvCxnSpPr>
        <p:spPr bwMode="auto">
          <a:xfrm flipH="1">
            <a:off x="7253288" y="3971925"/>
            <a:ext cx="95250" cy="612775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7117" name="Straight Connector 13"/>
          <p:cNvCxnSpPr>
            <a:cxnSpLocks noChangeShapeType="1"/>
            <a:stCxn id="6" idx="4"/>
            <a:endCxn id="5" idx="0"/>
          </p:cNvCxnSpPr>
          <p:nvPr/>
        </p:nvCxnSpPr>
        <p:spPr bwMode="auto">
          <a:xfrm flipH="1">
            <a:off x="8166100" y="4694238"/>
            <a:ext cx="273050" cy="722312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7118" name="Straight Connector 14"/>
          <p:cNvCxnSpPr>
            <a:cxnSpLocks noChangeShapeType="1"/>
            <a:stCxn id="9" idx="5"/>
            <a:endCxn id="6" idx="1"/>
          </p:cNvCxnSpPr>
          <p:nvPr/>
        </p:nvCxnSpPr>
        <p:spPr bwMode="auto">
          <a:xfrm>
            <a:off x="7445375" y="3932238"/>
            <a:ext cx="896938" cy="53340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7119" name="Straight Connector 15"/>
          <p:cNvCxnSpPr>
            <a:cxnSpLocks noChangeShapeType="1"/>
            <a:stCxn id="7" idx="3"/>
            <a:endCxn id="8" idx="0"/>
          </p:cNvCxnSpPr>
          <p:nvPr/>
        </p:nvCxnSpPr>
        <p:spPr bwMode="auto">
          <a:xfrm flipH="1">
            <a:off x="6980238" y="4813300"/>
            <a:ext cx="176212" cy="59055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7120" name="Straight Connector 16"/>
          <p:cNvCxnSpPr>
            <a:cxnSpLocks noChangeShapeType="1"/>
            <a:stCxn id="9" idx="2"/>
            <a:endCxn id="10" idx="7"/>
          </p:cNvCxnSpPr>
          <p:nvPr/>
        </p:nvCxnSpPr>
        <p:spPr bwMode="auto">
          <a:xfrm flipH="1">
            <a:off x="6567488" y="3836988"/>
            <a:ext cx="644525" cy="327025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7121" name="Straight Connector 17"/>
          <p:cNvCxnSpPr>
            <a:cxnSpLocks noChangeShapeType="1"/>
            <a:stCxn id="8" idx="6"/>
            <a:endCxn id="5" idx="2"/>
          </p:cNvCxnSpPr>
          <p:nvPr/>
        </p:nvCxnSpPr>
        <p:spPr bwMode="auto">
          <a:xfrm>
            <a:off x="7116763" y="5537200"/>
            <a:ext cx="912812" cy="1270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7122" name="Straight Connector 18"/>
          <p:cNvCxnSpPr>
            <a:cxnSpLocks noChangeShapeType="1"/>
            <a:stCxn id="7" idx="5"/>
            <a:endCxn id="5" idx="1"/>
          </p:cNvCxnSpPr>
          <p:nvPr/>
        </p:nvCxnSpPr>
        <p:spPr bwMode="auto">
          <a:xfrm>
            <a:off x="7350125" y="4813300"/>
            <a:ext cx="719138" cy="64135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7123" name="Straight Connector 19"/>
          <p:cNvCxnSpPr>
            <a:cxnSpLocks noChangeShapeType="1"/>
            <a:stCxn id="10" idx="2"/>
          </p:cNvCxnSpPr>
          <p:nvPr/>
        </p:nvCxnSpPr>
        <p:spPr bwMode="auto">
          <a:xfrm flipH="1">
            <a:off x="5627688" y="4257675"/>
            <a:ext cx="706437" cy="168275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7124" name="Straight Connector 20"/>
          <p:cNvCxnSpPr>
            <a:cxnSpLocks noChangeShapeType="1"/>
            <a:endCxn id="12" idx="0"/>
          </p:cNvCxnSpPr>
          <p:nvPr/>
        </p:nvCxnSpPr>
        <p:spPr bwMode="auto">
          <a:xfrm>
            <a:off x="5489575" y="4591050"/>
            <a:ext cx="109538" cy="52705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7125" name="Straight Connector 21"/>
          <p:cNvCxnSpPr>
            <a:cxnSpLocks noChangeShapeType="1"/>
            <a:stCxn id="12" idx="6"/>
            <a:endCxn id="8" idx="2"/>
          </p:cNvCxnSpPr>
          <p:nvPr/>
        </p:nvCxnSpPr>
        <p:spPr bwMode="auto">
          <a:xfrm>
            <a:off x="5735638" y="5251450"/>
            <a:ext cx="1108075" cy="28575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7126" name="Straight Connector 22"/>
          <p:cNvCxnSpPr>
            <a:cxnSpLocks noChangeShapeType="1"/>
            <a:stCxn id="11" idx="6"/>
            <a:endCxn id="7" idx="2"/>
          </p:cNvCxnSpPr>
          <p:nvPr/>
        </p:nvCxnSpPr>
        <p:spPr bwMode="auto">
          <a:xfrm>
            <a:off x="5627688" y="4456113"/>
            <a:ext cx="1489075" cy="263525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7127" name="Straight Connector 23"/>
          <p:cNvCxnSpPr>
            <a:cxnSpLocks noChangeShapeType="1"/>
            <a:stCxn id="10" idx="5"/>
            <a:endCxn id="7" idx="1"/>
          </p:cNvCxnSpPr>
          <p:nvPr/>
        </p:nvCxnSpPr>
        <p:spPr bwMode="auto">
          <a:xfrm>
            <a:off x="6567488" y="4352925"/>
            <a:ext cx="588962" cy="271463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7128" name="TextBox 24"/>
          <p:cNvSpPr txBox="1">
            <a:spLocks noChangeArrowheads="1"/>
          </p:cNvSpPr>
          <p:nvPr/>
        </p:nvSpPr>
        <p:spPr bwMode="auto">
          <a:xfrm>
            <a:off x="7572375" y="3538538"/>
            <a:ext cx="4191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400"/>
              <a:t>1</a:t>
            </a:r>
          </a:p>
        </p:txBody>
      </p:sp>
      <p:sp>
        <p:nvSpPr>
          <p:cNvPr id="47129" name="TextBox 25"/>
          <p:cNvSpPr txBox="1">
            <a:spLocks noChangeArrowheads="1"/>
          </p:cNvSpPr>
          <p:nvPr/>
        </p:nvSpPr>
        <p:spPr bwMode="auto">
          <a:xfrm>
            <a:off x="8604250" y="4283075"/>
            <a:ext cx="419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400"/>
              <a:t>2</a:t>
            </a:r>
          </a:p>
        </p:txBody>
      </p:sp>
      <p:sp>
        <p:nvSpPr>
          <p:cNvPr id="47130" name="TextBox 26"/>
          <p:cNvSpPr txBox="1">
            <a:spLocks noChangeArrowheads="1"/>
          </p:cNvSpPr>
          <p:nvPr/>
        </p:nvSpPr>
        <p:spPr bwMode="auto">
          <a:xfrm>
            <a:off x="6191250" y="3648075"/>
            <a:ext cx="4191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400"/>
              <a:t>3</a:t>
            </a:r>
          </a:p>
        </p:txBody>
      </p:sp>
      <p:sp>
        <p:nvSpPr>
          <p:cNvPr id="47131" name="TextBox 27"/>
          <p:cNvSpPr txBox="1">
            <a:spLocks noChangeArrowheads="1"/>
          </p:cNvSpPr>
          <p:nvPr/>
        </p:nvSpPr>
        <p:spPr bwMode="auto">
          <a:xfrm>
            <a:off x="5280025" y="3817938"/>
            <a:ext cx="4191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400"/>
              <a:t>4</a:t>
            </a:r>
          </a:p>
        </p:txBody>
      </p:sp>
      <p:sp>
        <p:nvSpPr>
          <p:cNvPr id="47132" name="TextBox 28"/>
          <p:cNvSpPr txBox="1">
            <a:spLocks noChangeArrowheads="1"/>
          </p:cNvSpPr>
          <p:nvPr/>
        </p:nvSpPr>
        <p:spPr bwMode="auto">
          <a:xfrm>
            <a:off x="7451725" y="4425950"/>
            <a:ext cx="419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400"/>
              <a:t>5</a:t>
            </a:r>
          </a:p>
        </p:txBody>
      </p:sp>
      <p:sp>
        <p:nvSpPr>
          <p:cNvPr id="47133" name="TextBox 29"/>
          <p:cNvSpPr txBox="1">
            <a:spLocks noChangeArrowheads="1"/>
          </p:cNvSpPr>
          <p:nvPr/>
        </p:nvSpPr>
        <p:spPr bwMode="auto">
          <a:xfrm>
            <a:off x="8345488" y="5307013"/>
            <a:ext cx="4191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400"/>
              <a:t>6</a:t>
            </a:r>
          </a:p>
        </p:txBody>
      </p:sp>
      <p:sp>
        <p:nvSpPr>
          <p:cNvPr id="47134" name="TextBox 30"/>
          <p:cNvSpPr txBox="1">
            <a:spLocks noChangeArrowheads="1"/>
          </p:cNvSpPr>
          <p:nvPr/>
        </p:nvSpPr>
        <p:spPr bwMode="auto">
          <a:xfrm>
            <a:off x="6621463" y="5046663"/>
            <a:ext cx="4191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400"/>
              <a:t>7</a:t>
            </a:r>
          </a:p>
        </p:txBody>
      </p:sp>
      <p:sp>
        <p:nvSpPr>
          <p:cNvPr id="47135" name="TextBox 31"/>
          <p:cNvSpPr txBox="1">
            <a:spLocks noChangeArrowheads="1"/>
          </p:cNvSpPr>
          <p:nvPr/>
        </p:nvSpPr>
        <p:spPr bwMode="auto">
          <a:xfrm>
            <a:off x="5208588" y="5318125"/>
            <a:ext cx="419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400"/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Contention Manager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  <a:defRPr/>
            </a:pPr>
            <a:r>
              <a:rPr lang="en-US" dirty="0" smtClean="0"/>
              <a:t>Contention </a:t>
            </a:r>
            <a:r>
              <a:rPr lang="en-US" dirty="0" err="1" smtClean="0"/>
              <a:t>mgmt</a:t>
            </a:r>
            <a:r>
              <a:rPr lang="en-US" dirty="0" smtClean="0"/>
              <a:t> is an online problem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endParaRPr lang="en-US" sz="1200" dirty="0" smtClean="0"/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dirty="0" smtClean="0"/>
              <a:t>Throughput guarantees</a:t>
            </a:r>
          </a:p>
          <a:p>
            <a:pPr marL="857250" lvl="1" indent="-457200">
              <a:buFont typeface="Wingdings" pitchFamily="2" charset="2"/>
              <a:buChar char="Ø"/>
              <a:defRPr/>
            </a:pPr>
            <a:r>
              <a:rPr lang="en-US" sz="2400" dirty="0" err="1" smtClean="0"/>
              <a:t>Makespan</a:t>
            </a:r>
            <a:r>
              <a:rPr lang="en-US" sz="2400" dirty="0" smtClean="0"/>
              <a:t> = the time needed until all </a:t>
            </a:r>
            <a:r>
              <a:rPr lang="en-US" sz="2400" i="1" dirty="0" smtClean="0"/>
              <a:t>m</a:t>
            </a:r>
            <a:r>
              <a:rPr lang="en-US" sz="2400" dirty="0" smtClean="0"/>
              <a:t> transactions finished and committed</a:t>
            </a:r>
            <a:endParaRPr lang="en-US" dirty="0" smtClean="0"/>
          </a:p>
          <a:p>
            <a:pPr marL="857250" lvl="1" indent="-457200">
              <a:buFont typeface="Wingdings" pitchFamily="2" charset="2"/>
              <a:buChar char="Ø"/>
              <a:defRPr/>
            </a:pPr>
            <a:r>
              <a:rPr lang="en-US" dirty="0" smtClean="0"/>
              <a:t>                           </a:t>
            </a:r>
            <a:r>
              <a:rPr lang="en-US" sz="2400" dirty="0" err="1" smtClean="0"/>
              <a:t>Makespan</a:t>
            </a:r>
            <a:r>
              <a:rPr lang="en-US" sz="2400" dirty="0" smtClean="0"/>
              <a:t> </a:t>
            </a:r>
            <a:r>
              <a:rPr lang="en-US" sz="2400" dirty="0"/>
              <a:t>of my </a:t>
            </a:r>
            <a:r>
              <a:rPr lang="en-US" sz="2400" dirty="0" smtClean="0"/>
              <a:t>CM</a:t>
            </a:r>
          </a:p>
          <a:p>
            <a:pPr marL="400050" lvl="1" indent="0"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                                  </a:t>
            </a:r>
            <a:r>
              <a:rPr lang="en-US" sz="2400" dirty="0" err="1" smtClean="0">
                <a:solidFill>
                  <a:srgbClr val="FF0000"/>
                </a:solidFill>
              </a:rPr>
              <a:t>Makespan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of optimal </a:t>
            </a:r>
            <a:r>
              <a:rPr lang="en-US" sz="2400" dirty="0" smtClean="0">
                <a:solidFill>
                  <a:srgbClr val="FF0000"/>
                </a:solidFill>
              </a:rPr>
              <a:t>CM</a:t>
            </a:r>
          </a:p>
          <a:p>
            <a:pPr marL="400050" lvl="1" indent="0">
              <a:defRPr/>
            </a:pPr>
            <a:endParaRPr lang="en-US" sz="1400" dirty="0" smtClean="0">
              <a:solidFill>
                <a:srgbClr val="FF0000"/>
              </a:solidFill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dirty="0" smtClean="0"/>
              <a:t>Progress guarantees</a:t>
            </a:r>
          </a:p>
          <a:p>
            <a:pPr marL="857250" lvl="1" indent="-457200">
              <a:buFont typeface="Wingdings" pitchFamily="2" charset="2"/>
              <a:buChar char="Ø"/>
              <a:defRPr/>
            </a:pPr>
            <a:r>
              <a:rPr lang="en-US" dirty="0" smtClean="0"/>
              <a:t>Lock, wait, and obstruction-freedom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endParaRPr lang="en-US" sz="1400" dirty="0" smtClean="0"/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dirty="0" smtClean="0"/>
              <a:t>Lots of proposals</a:t>
            </a:r>
          </a:p>
          <a:p>
            <a:pPr marL="857250" lvl="1" indent="-457200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FF0000"/>
                </a:solidFill>
              </a:rPr>
              <a:t>Polka, Priority, Karma, </a:t>
            </a:r>
            <a:r>
              <a:rPr lang="en-US" dirty="0" err="1" smtClean="0">
                <a:solidFill>
                  <a:srgbClr val="FF0000"/>
                </a:solidFill>
              </a:rPr>
              <a:t>SizeMatters</a:t>
            </a:r>
            <a:r>
              <a:rPr lang="en-US" dirty="0" smtClean="0">
                <a:solidFill>
                  <a:srgbClr val="FF0000"/>
                </a:solidFill>
              </a:rPr>
              <a:t>, …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9FD33B-647B-4E09-9271-5184AA413E27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  <p:sp>
        <p:nvSpPr>
          <p:cNvPr id="48132" name="TextBox 4"/>
          <p:cNvSpPr txBox="1">
            <a:spLocks noChangeArrowheads="1"/>
          </p:cNvSpPr>
          <p:nvPr/>
        </p:nvSpPr>
        <p:spPr bwMode="auto">
          <a:xfrm>
            <a:off x="652463" y="3173413"/>
            <a:ext cx="38227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/>
              <a:t>   </a:t>
            </a:r>
            <a:r>
              <a:rPr lang="en-US" sz="2400">
                <a:solidFill>
                  <a:srgbClr val="FF0000"/>
                </a:solidFill>
              </a:rPr>
              <a:t>Competitive Ratio:</a:t>
            </a:r>
          </a:p>
        </p:txBody>
      </p:sp>
      <p:sp>
        <p:nvSpPr>
          <p:cNvPr id="48133" name="Line 333"/>
          <p:cNvSpPr>
            <a:spLocks noChangeShapeType="1"/>
          </p:cNvSpPr>
          <p:nvPr/>
        </p:nvSpPr>
        <p:spPr bwMode="auto">
          <a:xfrm flipV="1">
            <a:off x="3889375" y="3533775"/>
            <a:ext cx="292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Lessons from the literature…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2800" dirty="0" smtClean="0"/>
              <a:t>Drawbacks</a:t>
            </a:r>
          </a:p>
          <a:p>
            <a:pPr marL="800100" lvl="1" indent="-342900">
              <a:buFont typeface="Wingdings" pitchFamily="2" charset="2"/>
              <a:buChar char="Ø"/>
              <a:defRPr/>
            </a:pPr>
            <a:r>
              <a:rPr lang="en-US" sz="2400" dirty="0" smtClean="0"/>
              <a:t>Some need globally shared data (i.e., global clock)</a:t>
            </a:r>
          </a:p>
          <a:p>
            <a:pPr marL="800100" lvl="1" indent="-342900">
              <a:buFont typeface="Wingdings" pitchFamily="2" charset="2"/>
              <a:buChar char="Ø"/>
              <a:defRPr/>
            </a:pPr>
            <a:r>
              <a:rPr lang="en-US" sz="2400" dirty="0" smtClean="0"/>
              <a:t>Workload dependent</a:t>
            </a:r>
          </a:p>
          <a:p>
            <a:pPr marL="800100" lvl="1" indent="-342900">
              <a:buFont typeface="Wingdings" pitchFamily="2" charset="2"/>
              <a:buChar char="Ø"/>
              <a:defRPr/>
            </a:pPr>
            <a:r>
              <a:rPr lang="en-US" sz="2400" dirty="0" smtClean="0"/>
              <a:t>Many have no theoretical provable properties</a:t>
            </a:r>
          </a:p>
          <a:p>
            <a:pPr marL="1200150" lvl="2" indent="-342900">
              <a:buFont typeface="Wingdings" pitchFamily="2" charset="2"/>
              <a:buChar char="ü"/>
              <a:defRPr/>
            </a:pPr>
            <a:r>
              <a:rPr lang="en-US" sz="2000" dirty="0" smtClean="0"/>
              <a:t>i.e., Polka – but overall good empirical performance </a:t>
            </a:r>
          </a:p>
          <a:p>
            <a:pPr marL="457200" lvl="1" indent="0">
              <a:defRPr/>
            </a:pPr>
            <a:endParaRPr lang="en-US" sz="2400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 smtClean="0"/>
              <a:t>Mostly empirical evaluation</a:t>
            </a:r>
          </a:p>
          <a:p>
            <a:pPr marL="0" indent="0">
              <a:defRPr/>
            </a:pPr>
            <a:endParaRPr lang="en-US" sz="2800" dirty="0"/>
          </a:p>
          <a:p>
            <a:pPr marL="0" indent="0">
              <a:defRPr/>
            </a:pPr>
            <a:r>
              <a:rPr lang="en-US" sz="2800" dirty="0" smtClean="0"/>
              <a:t>Empirical </a:t>
            </a:r>
            <a:r>
              <a:rPr lang="en-US" sz="2800" dirty="0"/>
              <a:t>r</a:t>
            </a:r>
            <a:r>
              <a:rPr lang="en-US" sz="2800" dirty="0" smtClean="0"/>
              <a:t>esults suggest:</a:t>
            </a:r>
            <a:r>
              <a:rPr lang="en-US" sz="2400" dirty="0"/>
              <a:t>	</a:t>
            </a:r>
            <a:endParaRPr lang="en-US" sz="2400" dirty="0" smtClean="0"/>
          </a:p>
          <a:p>
            <a:pPr lvl="1"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009900"/>
                </a:solidFill>
              </a:rPr>
              <a:t> Choice of a contention manager significantly affects the performance</a:t>
            </a:r>
          </a:p>
          <a:p>
            <a:pPr lvl="1" indent="-342900"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009900"/>
                </a:solidFill>
              </a:rPr>
              <a:t>Do </a:t>
            </a:r>
            <a:r>
              <a:rPr lang="en-US" sz="2400" dirty="0">
                <a:solidFill>
                  <a:srgbClr val="009900"/>
                </a:solidFill>
              </a:rPr>
              <a:t>not perform well in the worst-case (i.e., </a:t>
            </a:r>
            <a:r>
              <a:rPr lang="en-US" sz="2400" dirty="0" smtClean="0">
                <a:solidFill>
                  <a:srgbClr val="009900"/>
                </a:solidFill>
              </a:rPr>
              <a:t>contention, system size, </a:t>
            </a:r>
            <a:r>
              <a:rPr lang="en-US" sz="2400" dirty="0">
                <a:solidFill>
                  <a:srgbClr val="009900"/>
                </a:solidFill>
              </a:rPr>
              <a:t>and number of threads </a:t>
            </a:r>
            <a:r>
              <a:rPr lang="en-US" sz="2400" dirty="0" smtClean="0">
                <a:solidFill>
                  <a:srgbClr val="009900"/>
                </a:solidFill>
              </a:rPr>
              <a:t>increase)</a:t>
            </a:r>
            <a:endParaRPr lang="en-US" sz="2400" dirty="0">
              <a:solidFill>
                <a:srgbClr val="009900"/>
              </a:solidFill>
            </a:endParaRPr>
          </a:p>
          <a:p>
            <a:pPr marL="857250" lvl="1" indent="-457200"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rgbClr val="009900"/>
              </a:solidFill>
            </a:endParaRPr>
          </a:p>
          <a:p>
            <a:pPr marL="857250" lvl="1" indent="-457200">
              <a:buFont typeface="Wingdings" pitchFamily="2" charset="2"/>
              <a:buChar char="Ø"/>
              <a:defRPr/>
            </a:pPr>
            <a:endParaRPr lang="en-US" sz="2400" dirty="0" smtClean="0"/>
          </a:p>
          <a:p>
            <a:pPr>
              <a:buFont typeface="Arial" pitchFamily="34" charset="0"/>
              <a:buChar char="•"/>
              <a:defRPr/>
            </a:pPr>
            <a:endParaRPr lang="en-US" sz="2800" dirty="0"/>
          </a:p>
          <a:p>
            <a:pPr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marL="457200" lvl="1" indent="0">
              <a:defRPr/>
            </a:pPr>
            <a:r>
              <a:rPr lang="en-US" sz="2400" dirty="0" smtClean="0"/>
              <a:t> </a:t>
            </a:r>
          </a:p>
          <a:p>
            <a:pPr>
              <a:buFont typeface="Arial" pitchFamily="34" charset="0"/>
              <a:buChar char="•"/>
              <a:defRPr/>
            </a:pPr>
            <a:endParaRPr lang="en-US" sz="2800" dirty="0"/>
          </a:p>
          <a:p>
            <a:pPr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DB2A40-CA21-4687-A6CB-514E44E9125F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GOKARNA@8KFGPOSR1B8AFNKW" val="3886"/>
</p:tagLst>
</file>

<file path=ppt/theme/theme1.xml><?xml version="1.0" encoding="utf-8"?>
<a:theme xmlns:a="http://schemas.openxmlformats.org/drawingml/2006/main" name="class">
  <a:themeElements>
    <a:clrScheme name="clas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EEC9AA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innerShdw blurRad="63500" dist="50800" dir="18900000">
            <a:prstClr val="black">
              <a:alpha val="50000"/>
            </a:prstClr>
          </a:innerShdw>
        </a:effectLst>
      </a:spPr>
      <a:bodyPr vert="horz" wrap="square" lIns="91440" tIns="45720" rIns="91440" bIns="4572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sz="32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clas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lass">
  <a:themeElements>
    <a:clrScheme name="clas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sz="32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las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lass">
  <a:themeElements>
    <a:clrScheme name="clas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sz="32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las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Office\Templates\class.pot</Template>
  <TotalTime>18273</TotalTime>
  <Words>1445</Words>
  <Application>Microsoft Office PowerPoint</Application>
  <PresentationFormat>On-screen Show (4:3)</PresentationFormat>
  <Paragraphs>568</Paragraphs>
  <Slides>43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43</vt:i4>
      </vt:variant>
    </vt:vector>
  </HeadingPairs>
  <TitlesOfParts>
    <vt:vector size="52" baseType="lpstr">
      <vt:lpstr>Comic Sans MS</vt:lpstr>
      <vt:lpstr>Arial</vt:lpstr>
      <vt:lpstr>Times New Roman</vt:lpstr>
      <vt:lpstr>Wingdings</vt:lpstr>
      <vt:lpstr>class</vt:lpstr>
      <vt:lpstr>1_class</vt:lpstr>
      <vt:lpstr>2_class</vt:lpstr>
      <vt:lpstr>Equation</vt:lpstr>
      <vt:lpstr>Microsoft Excel Chart</vt:lpstr>
      <vt:lpstr>Scalable Transactional Memory Scheduling</vt:lpstr>
      <vt:lpstr>Agenda</vt:lpstr>
      <vt:lpstr>Retrospective</vt:lpstr>
      <vt:lpstr>TM as a Possible Solution</vt:lpstr>
      <vt:lpstr>Transactional Memory</vt:lpstr>
      <vt:lpstr>Software TM Systems</vt:lpstr>
      <vt:lpstr>Transaction Scheduling</vt:lpstr>
      <vt:lpstr>Contention Manager Properties</vt:lpstr>
      <vt:lpstr>Lessons from the literature…</vt:lpstr>
      <vt:lpstr>Scalable Transaction Scheduling</vt:lpstr>
      <vt:lpstr>Slide 11</vt:lpstr>
      <vt:lpstr>1. Tightly-Coupled Systems</vt:lpstr>
      <vt:lpstr>Related Work</vt:lpstr>
      <vt:lpstr>Slide 14</vt:lpstr>
      <vt:lpstr>Execution Window Model [DISC’10]</vt:lpstr>
      <vt:lpstr>Contributions</vt:lpstr>
      <vt:lpstr>Intuition</vt:lpstr>
      <vt:lpstr>Experimental Results [APDCM’11]</vt:lpstr>
      <vt:lpstr>Balanced Workload Model [OPODIS’10]</vt:lpstr>
      <vt:lpstr>Contributions</vt:lpstr>
      <vt:lpstr>An Impossibility Result</vt:lpstr>
      <vt:lpstr>2. Large-Scale Distributed Systems</vt:lpstr>
      <vt:lpstr>STM Implementation in Large-Scale Distributed Systems</vt:lpstr>
      <vt:lpstr>Related Work</vt:lpstr>
      <vt:lpstr>Drawbacks 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Contributions</vt:lpstr>
      <vt:lpstr>Future Directions</vt:lpstr>
      <vt:lpstr>CC-NUMA Systems</vt:lpstr>
      <vt:lpstr>Hierarchical Multi-level Cache Systems 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Scalable Transactional Memory Scheduling</dc:title>
  <dc:creator>Gokarna Sharma</dc:creator>
  <cp:lastModifiedBy>Linda Casals</cp:lastModifiedBy>
  <cp:revision>3398</cp:revision>
  <cp:lastPrinted>2000-11-30T15:58:34Z</cp:lastPrinted>
  <dcterms:created xsi:type="dcterms:W3CDTF">2000-08-31T01:12:33Z</dcterms:created>
  <dcterms:modified xsi:type="dcterms:W3CDTF">2011-03-22T14:20:18Z</dcterms:modified>
</cp:coreProperties>
</file>