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40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1F6FB0-F991-BC4B-A19D-56276A68D1AB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125034-5858-8F45-99E8-BFCB931C0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214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25034-5858-8F45-99E8-BFCB931C0FB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999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8D93F-4FF7-7B4E-9C6E-5FF473D8DC57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B6C75-1010-1541-B303-C6CB0E1E4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737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8D93F-4FF7-7B4E-9C6E-5FF473D8DC57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B6C75-1010-1541-B303-C6CB0E1E4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79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8D93F-4FF7-7B4E-9C6E-5FF473D8DC57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B6C75-1010-1541-B303-C6CB0E1E4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248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8D93F-4FF7-7B4E-9C6E-5FF473D8DC57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B6C75-1010-1541-B303-C6CB0E1E4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532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8D93F-4FF7-7B4E-9C6E-5FF473D8DC57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B6C75-1010-1541-B303-C6CB0E1E4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969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8D93F-4FF7-7B4E-9C6E-5FF473D8DC57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B6C75-1010-1541-B303-C6CB0E1E4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75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8D93F-4FF7-7B4E-9C6E-5FF473D8DC57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B6C75-1010-1541-B303-C6CB0E1E4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731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8D93F-4FF7-7B4E-9C6E-5FF473D8DC57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B6C75-1010-1541-B303-C6CB0E1E4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708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8D93F-4FF7-7B4E-9C6E-5FF473D8DC57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B6C75-1010-1541-B303-C6CB0E1E4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145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8D93F-4FF7-7B4E-9C6E-5FF473D8DC57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B6C75-1010-1541-B303-C6CB0E1E4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605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8D93F-4FF7-7B4E-9C6E-5FF473D8DC57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B6C75-1010-1541-B303-C6CB0E1E4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189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38D93F-4FF7-7B4E-9C6E-5FF473D8DC57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9B6C75-1010-1541-B303-C6CB0E1E4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327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629" y="508546"/>
            <a:ext cx="80199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6"/>
                </a:solidFill>
              </a:rPr>
              <a:t>Social and Collaborative Information Seeking (SCIS): Space, Time, and Beyond</a:t>
            </a:r>
            <a:endParaRPr lang="en-US" sz="2800" b="1" dirty="0">
              <a:solidFill>
                <a:schemeClr val="accent6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2314" y="5852948"/>
            <a:ext cx="2931686" cy="7329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61242" y="2982115"/>
            <a:ext cx="690781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79646"/>
                </a:solidFill>
              </a:rPr>
              <a:t>Goal</a:t>
            </a:r>
            <a:r>
              <a:rPr lang="en-US" sz="2400" dirty="0" smtClean="0"/>
              <a:t>: Create synergy through collaboration (1+1&gt;2)</a:t>
            </a:r>
          </a:p>
          <a:p>
            <a:r>
              <a:rPr lang="en-US" sz="2400" b="1" dirty="0" smtClean="0">
                <a:solidFill>
                  <a:srgbClr val="F79646"/>
                </a:solidFill>
              </a:rPr>
              <a:t>Approaches</a:t>
            </a:r>
            <a:r>
              <a:rPr lang="en-US" sz="2400" dirty="0" smtClean="0"/>
              <a:t>: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(1) Create </a:t>
            </a:r>
            <a:r>
              <a:rPr lang="en-US" sz="2400" i="1" dirty="0" smtClean="0"/>
              <a:t>appropriate</a:t>
            </a:r>
            <a:r>
              <a:rPr lang="en-US" sz="2400" dirty="0" smtClean="0"/>
              <a:t> context (user driven)</a:t>
            </a:r>
          </a:p>
          <a:p>
            <a:r>
              <a:rPr lang="en-US" sz="2400" dirty="0" smtClean="0"/>
              <a:t>	(2) Provide </a:t>
            </a:r>
            <a:r>
              <a:rPr lang="en-US" sz="2400" i="1" dirty="0" smtClean="0"/>
              <a:t>appropriate </a:t>
            </a:r>
            <a:r>
              <a:rPr lang="en-US" sz="2400" dirty="0" smtClean="0"/>
              <a:t>assistance (system driven)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250" y="5616465"/>
            <a:ext cx="1664138" cy="8320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7628" y="5522310"/>
            <a:ext cx="2716924" cy="92622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7629" y="6429309"/>
            <a:ext cx="20146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collab.infoseeking.org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3455892" y="6429309"/>
            <a:ext cx="19871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social.infoseeking.org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7650054" y="6429309"/>
            <a:ext cx="14676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infoseeking.org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3307647" y="1462653"/>
            <a:ext cx="25349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Chirag Shah</a:t>
            </a:r>
          </a:p>
          <a:p>
            <a:pPr algn="ctr"/>
            <a:r>
              <a:rPr lang="en-US" sz="2400" b="1" dirty="0" smtClean="0"/>
              <a:t>Rutgers University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41944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5" descr="D:\Mis documentos\Doctorado\Course Work\Spirng 2011\Practicum\UMUAI\Condition1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9FAFB"/>
              </a:clrFrom>
              <a:clrTo>
                <a:srgbClr val="F9FAFB">
                  <a:alpha val="0"/>
                </a:srgbClr>
              </a:clrTo>
            </a:clrChange>
          </a:blip>
          <a:srcRect r="23339" b="29322"/>
          <a:stretch>
            <a:fillRect/>
          </a:stretch>
        </p:blipFill>
        <p:spPr bwMode="auto">
          <a:xfrm>
            <a:off x="-16676" y="3703972"/>
            <a:ext cx="3058757" cy="310021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69390" y="415289"/>
            <a:ext cx="4022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Spatial context (</a:t>
            </a:r>
            <a:r>
              <a:rPr lang="en-US" b="1" dirty="0" smtClean="0">
                <a:solidFill>
                  <a:srgbClr val="F79646"/>
                </a:solidFill>
              </a:rPr>
              <a:t>SIGIR 2011, IP&amp;M 2012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430241" y="413053"/>
            <a:ext cx="3132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Temporal context (</a:t>
            </a:r>
            <a:r>
              <a:rPr lang="en-US" b="1" dirty="0" smtClean="0">
                <a:solidFill>
                  <a:srgbClr val="F79646"/>
                </a:solidFill>
              </a:rPr>
              <a:t>ASIST 2012</a:t>
            </a:r>
            <a:r>
              <a:rPr lang="en-US" b="1" dirty="0" smtClean="0"/>
              <a:t>)</a:t>
            </a:r>
            <a:endParaRPr lang="en-US" b="1" dirty="0"/>
          </a:p>
        </p:txBody>
      </p:sp>
      <p:pic>
        <p:nvPicPr>
          <p:cNvPr id="8" name="Picture 7" descr="D:\Mis documentos\Doctorado\Course Work\Spirng 2011\Practicum\UMUAI\Condition3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BFCFD"/>
              </a:clrFrom>
              <a:clrTo>
                <a:srgbClr val="FBFC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26140" y="3813608"/>
            <a:ext cx="3912144" cy="2873256"/>
          </a:xfrm>
          <a:prstGeom prst="rect">
            <a:avLst/>
          </a:prstGeom>
          <a:noFill/>
        </p:spPr>
      </p:pic>
      <p:pic>
        <p:nvPicPr>
          <p:cNvPr id="14" name="Picture 6" descr="D:\Mis documentos\Doctorado\Course Work\Spirng 2011\Practicum\UMUAI\Condition2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9FAFB"/>
              </a:clrFrom>
              <a:clrTo>
                <a:srgbClr val="F9FAFB">
                  <a:alpha val="0"/>
                </a:srgbClr>
              </a:clrTo>
            </a:clrChange>
          </a:blip>
          <a:srcRect r="5658"/>
          <a:stretch>
            <a:fillRect/>
          </a:stretch>
        </p:blipFill>
        <p:spPr bwMode="auto">
          <a:xfrm>
            <a:off x="2983863" y="3553263"/>
            <a:ext cx="2999191" cy="3456384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0" y="10228"/>
            <a:ext cx="437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(1) Create </a:t>
            </a:r>
            <a:r>
              <a:rPr lang="en-US" b="1" i="1" dirty="0"/>
              <a:t>appropriate</a:t>
            </a:r>
            <a:r>
              <a:rPr lang="en-US" b="1" dirty="0"/>
              <a:t> context (user driven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40066" y="788789"/>
            <a:ext cx="4678217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b="1" dirty="0"/>
              <a:t>Remotely</a:t>
            </a:r>
            <a:r>
              <a:rPr lang="en-US" dirty="0"/>
              <a:t> located collaborators have more diversity and better discovery of information.</a:t>
            </a:r>
          </a:p>
          <a:p>
            <a:pPr marL="285750" indent="-285750">
              <a:buFont typeface="Arial"/>
              <a:buChar char="•"/>
            </a:pPr>
            <a:r>
              <a:rPr lang="en-US" b="1" dirty="0"/>
              <a:t>Co-located</a:t>
            </a:r>
            <a:r>
              <a:rPr lang="en-US" dirty="0"/>
              <a:t> collaborators have more social interactions.</a:t>
            </a:r>
          </a:p>
          <a:p>
            <a:pPr marL="285750" indent="-285750">
              <a:buFont typeface="Arial"/>
              <a:buChar char="•"/>
            </a:pPr>
            <a:r>
              <a:rPr lang="en-US" b="1" dirty="0"/>
              <a:t>Co-located </a:t>
            </a:r>
            <a:r>
              <a:rPr lang="en-US" dirty="0"/>
              <a:t>collaborators with </a:t>
            </a:r>
            <a:r>
              <a:rPr lang="en-US" b="1" dirty="0"/>
              <a:t>a shared workstation</a:t>
            </a:r>
            <a:r>
              <a:rPr lang="en-US" dirty="0"/>
              <a:t> do less, but have better quality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089079" y="809795"/>
            <a:ext cx="3800468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b="1" dirty="0"/>
              <a:t>Synchronously</a:t>
            </a:r>
            <a:r>
              <a:rPr lang="en-US" dirty="0"/>
              <a:t> working collaborators do division-of-labor around </a:t>
            </a:r>
            <a:r>
              <a:rPr lang="en-US" dirty="0" smtClean="0"/>
              <a:t>the </a:t>
            </a:r>
            <a:r>
              <a:rPr lang="en-US" b="1" dirty="0" smtClean="0"/>
              <a:t>topic</a:t>
            </a:r>
            <a:r>
              <a:rPr lang="en-US" dirty="0" smtClean="0"/>
              <a:t>.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b="1" dirty="0"/>
              <a:t>Asynchronously</a:t>
            </a:r>
            <a:r>
              <a:rPr lang="en-US" dirty="0"/>
              <a:t> working collaborators do division-of-labor around </a:t>
            </a:r>
            <a:r>
              <a:rPr lang="en-US" dirty="0" smtClean="0"/>
              <a:t>the </a:t>
            </a:r>
            <a:r>
              <a:rPr lang="en-US" b="1" dirty="0" smtClean="0"/>
              <a:t>process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05430" y="2787889"/>
            <a:ext cx="8824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collaboration generally continues to be productive as long as the number of </a:t>
            </a:r>
            <a:r>
              <a:rPr lang="en-US" dirty="0" smtClean="0"/>
              <a:t>subtopics and</a:t>
            </a:r>
            <a:r>
              <a:rPr lang="en-US" dirty="0"/>
              <a:t>/or </a:t>
            </a:r>
            <a:r>
              <a:rPr lang="en-US" dirty="0" err="1"/>
              <a:t>subprocesses</a:t>
            </a:r>
            <a:r>
              <a:rPr lang="en-US" dirty="0"/>
              <a:t> are fewer than the team members.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137507" y="379560"/>
            <a:ext cx="87087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818283" y="552329"/>
            <a:ext cx="0" cy="212782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3955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0" grpId="0"/>
      <p:bldP spid="21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1817"/>
            <a:ext cx="4995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(2) Provide </a:t>
            </a:r>
            <a:r>
              <a:rPr lang="en-US" b="1" i="1" dirty="0" smtClean="0"/>
              <a:t>appropriate </a:t>
            </a:r>
            <a:r>
              <a:rPr lang="en-US" b="1" dirty="0" smtClean="0"/>
              <a:t>assistance </a:t>
            </a:r>
            <a:r>
              <a:rPr lang="en-US" b="1" dirty="0"/>
              <a:t>(system driven</a:t>
            </a:r>
            <a:r>
              <a:rPr lang="en-US" b="1" dirty="0" smtClean="0"/>
              <a:t>)</a:t>
            </a:r>
            <a:endParaRPr lang="en-US" b="1" dirty="0"/>
          </a:p>
        </p:txBody>
      </p:sp>
      <p:grpSp>
        <p:nvGrpSpPr>
          <p:cNvPr id="310" name="Group 309"/>
          <p:cNvGrpSpPr/>
          <p:nvPr/>
        </p:nvGrpSpPr>
        <p:grpSpPr>
          <a:xfrm>
            <a:off x="172753" y="664025"/>
            <a:ext cx="4069838" cy="2734485"/>
            <a:chOff x="172753" y="664025"/>
            <a:chExt cx="4069838" cy="2734485"/>
          </a:xfrm>
        </p:grpSpPr>
        <p:grpSp>
          <p:nvGrpSpPr>
            <p:cNvPr id="26" name="Group 25"/>
            <p:cNvGrpSpPr/>
            <p:nvPr/>
          </p:nvGrpSpPr>
          <p:grpSpPr>
            <a:xfrm>
              <a:off x="172753" y="664025"/>
              <a:ext cx="4069838" cy="2629757"/>
              <a:chOff x="423334" y="1145209"/>
              <a:chExt cx="8437201" cy="5388737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5505646" y="4652921"/>
                <a:ext cx="3354889" cy="1135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 dirty="0" smtClean="0"/>
                  <a:t>Miner </a:t>
                </a:r>
                <a:r>
                  <a:rPr lang="en-US" sz="1000" dirty="0" smtClean="0"/>
                  <a:t>– Digs deeper looking</a:t>
                </a:r>
              </a:p>
              <a:p>
                <a:r>
                  <a:rPr lang="en-US" sz="1000" dirty="0" smtClean="0"/>
                  <a:t>for relevant information</a:t>
                </a:r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423334" y="4652921"/>
                <a:ext cx="3748315" cy="11352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000" b="1" dirty="0" smtClean="0"/>
                  <a:t>Prospector </a:t>
                </a:r>
                <a:r>
                  <a:rPr lang="en-US" sz="1000" dirty="0" smtClean="0"/>
                  <a:t>– Explores promising</a:t>
                </a:r>
              </a:p>
              <a:p>
                <a:r>
                  <a:rPr lang="en-US" sz="1000" dirty="0" smtClean="0"/>
                  <a:t>areas for mining spots</a:t>
                </a:r>
                <a:endParaRPr lang="en-US" sz="1000" dirty="0"/>
              </a:p>
            </p:txBody>
          </p:sp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214902" y="1145209"/>
                <a:ext cx="921628" cy="917814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</p:pic>
          <p:pic>
            <p:nvPicPr>
              <p:cNvPr id="8" name="Picture 3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080927" y="1145209"/>
                <a:ext cx="955103" cy="95115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</p:pic>
          <p:sp>
            <p:nvSpPr>
              <p:cNvPr id="9" name="Text Box 4"/>
              <p:cNvSpPr txBox="1">
                <a:spLocks noChangeArrowheads="1"/>
              </p:cNvSpPr>
              <p:nvPr/>
            </p:nvSpPr>
            <p:spPr bwMode="auto">
              <a:xfrm>
                <a:off x="1841433" y="2126456"/>
                <a:ext cx="1782466" cy="39059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lIns="90000" tIns="45000" rIns="90000" bIns="45000">
                <a:prstTxWarp prst="textNoShape">
                  <a:avLst/>
                </a:prstTxWarp>
              </a:bodyPr>
              <a:lstStyle/>
              <a:p>
                <a:pPr algn="ctr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GB" sz="1000" dirty="0">
                    <a:solidFill>
                      <a:srgbClr val="000000"/>
                    </a:solidFill>
                    <a:ea typeface="ＭＳ Ｐゴシック" pitchFamily="33" charset="-128"/>
                    <a:cs typeface="ＭＳ Ｐゴシック" pitchFamily="33" charset="-128"/>
                  </a:rPr>
                  <a:t>Prospector</a:t>
                </a:r>
              </a:p>
            </p:txBody>
          </p:sp>
          <p:sp>
            <p:nvSpPr>
              <p:cNvPr id="10" name="Text Box 5"/>
              <p:cNvSpPr txBox="1">
                <a:spLocks noChangeArrowheads="1"/>
              </p:cNvSpPr>
              <p:nvPr/>
            </p:nvSpPr>
            <p:spPr bwMode="auto">
              <a:xfrm>
                <a:off x="5990556" y="2091531"/>
                <a:ext cx="1114041" cy="39059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lIns="90000" tIns="45000" rIns="90000" bIns="45000">
                <a:prstTxWarp prst="textNoShape">
                  <a:avLst/>
                </a:prstTxWarp>
              </a:bodyPr>
              <a:lstStyle/>
              <a:p>
                <a:pPr algn="ctr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GB" sz="1000" dirty="0">
                    <a:solidFill>
                      <a:srgbClr val="000000"/>
                    </a:solidFill>
                    <a:ea typeface="ＭＳ Ｐゴシック" pitchFamily="33" charset="-128"/>
                    <a:cs typeface="ＭＳ Ｐゴシック" pitchFamily="33" charset="-128"/>
                  </a:rPr>
                  <a:t>Miner</a:t>
                </a:r>
              </a:p>
            </p:txBody>
          </p:sp>
          <p:sp>
            <p:nvSpPr>
              <p:cNvPr id="11" name="Line 7"/>
              <p:cNvSpPr>
                <a:spLocks noChangeShapeType="1"/>
              </p:cNvSpPr>
              <p:nvPr/>
            </p:nvSpPr>
            <p:spPr bwMode="auto">
              <a:xfrm>
                <a:off x="2858802" y="2554849"/>
                <a:ext cx="1114041" cy="815209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0"/>
              </a:p>
            </p:txBody>
          </p:sp>
          <p:sp>
            <p:nvSpPr>
              <p:cNvPr id="12" name="Line 8"/>
              <p:cNvSpPr>
                <a:spLocks noChangeShapeType="1"/>
              </p:cNvSpPr>
              <p:nvPr/>
            </p:nvSpPr>
            <p:spPr bwMode="auto">
              <a:xfrm flipV="1">
                <a:off x="5819490" y="2517048"/>
                <a:ext cx="445616" cy="397397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0"/>
              </a:p>
            </p:txBody>
          </p:sp>
          <p:sp>
            <p:nvSpPr>
              <p:cNvPr id="13" name="Rectangle 9"/>
              <p:cNvSpPr>
                <a:spLocks noChangeArrowheads="1"/>
              </p:cNvSpPr>
              <p:nvPr/>
            </p:nvSpPr>
            <p:spPr bwMode="auto">
              <a:xfrm>
                <a:off x="4941603" y="2853566"/>
                <a:ext cx="668425" cy="587930"/>
              </a:xfrm>
              <a:prstGeom prst="rect">
                <a:avLst/>
              </a:prstGeom>
              <a:solidFill>
                <a:srgbClr val="99CCFF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000"/>
              </a:p>
            </p:txBody>
          </p:sp>
          <p:sp>
            <p:nvSpPr>
              <p:cNvPr id="14" name="Rectangle 10"/>
              <p:cNvSpPr>
                <a:spLocks noChangeArrowheads="1"/>
              </p:cNvSpPr>
              <p:nvPr/>
            </p:nvSpPr>
            <p:spPr bwMode="auto">
              <a:xfrm>
                <a:off x="5001928" y="2791653"/>
                <a:ext cx="668425" cy="587930"/>
              </a:xfrm>
              <a:prstGeom prst="rect">
                <a:avLst/>
              </a:prstGeom>
              <a:solidFill>
                <a:srgbClr val="99CCFF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000"/>
              </a:p>
            </p:txBody>
          </p:sp>
          <p:sp>
            <p:nvSpPr>
              <p:cNvPr id="15" name="Rectangle 11"/>
              <p:cNvSpPr>
                <a:spLocks noChangeArrowheads="1"/>
              </p:cNvSpPr>
              <p:nvPr/>
            </p:nvSpPr>
            <p:spPr bwMode="auto">
              <a:xfrm>
                <a:off x="5062253" y="2696403"/>
                <a:ext cx="668425" cy="587930"/>
              </a:xfrm>
              <a:prstGeom prst="rect">
                <a:avLst/>
              </a:prstGeom>
              <a:solidFill>
                <a:srgbClr val="99CCFF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000"/>
              </a:p>
            </p:txBody>
          </p:sp>
          <p:sp>
            <p:nvSpPr>
              <p:cNvPr id="16" name="Rectangle 12"/>
              <p:cNvSpPr>
                <a:spLocks noChangeArrowheads="1"/>
              </p:cNvSpPr>
              <p:nvPr/>
            </p:nvSpPr>
            <p:spPr bwMode="auto">
              <a:xfrm>
                <a:off x="5133690" y="2624966"/>
                <a:ext cx="668425" cy="587930"/>
              </a:xfrm>
              <a:prstGeom prst="rect">
                <a:avLst/>
              </a:prstGeom>
              <a:solidFill>
                <a:srgbClr val="99CCFF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000"/>
              </a:p>
            </p:txBody>
          </p:sp>
          <p:sp>
            <p:nvSpPr>
              <p:cNvPr id="17" name="AutoShape 13"/>
              <p:cNvSpPr>
                <a:spLocks noChangeArrowheads="1"/>
              </p:cNvSpPr>
              <p:nvPr/>
            </p:nvSpPr>
            <p:spPr bwMode="auto">
              <a:xfrm>
                <a:off x="1487202" y="1145210"/>
                <a:ext cx="6238630" cy="1371837"/>
              </a:xfrm>
              <a:prstGeom prst="roundRect">
                <a:avLst>
                  <a:gd name="adj" fmla="val 16667"/>
                </a:avLst>
              </a:pr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lIns="90000" tIns="45000" rIns="90000" bIns="45000" anchor="ctr">
                <a:prstTxWarp prst="textNoShape">
                  <a:avLst/>
                </a:prstTxWarp>
              </a:bodyPr>
              <a:lstStyle/>
              <a:p>
                <a:pPr algn="ctr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endParaRPr lang="en-GB" sz="1000">
                  <a:solidFill>
                    <a:srgbClr val="000000"/>
                  </a:solidFill>
                  <a:ea typeface="ＭＳ Ｐゴシック" pitchFamily="33" charset="-128"/>
                  <a:cs typeface="ＭＳ Ｐゴシック" pitchFamily="33" charset="-128"/>
                </a:endParaRPr>
              </a:p>
              <a:p>
                <a:pPr algn="ctr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endParaRPr lang="en-GB" sz="1000">
                  <a:solidFill>
                    <a:srgbClr val="000000"/>
                  </a:solidFill>
                  <a:ea typeface="ＭＳ Ｐゴシック" pitchFamily="33" charset="-128"/>
                  <a:cs typeface="ＭＳ Ｐゴシック" pitchFamily="33" charset="-128"/>
                </a:endParaRPr>
              </a:p>
            </p:txBody>
          </p:sp>
          <p:sp>
            <p:nvSpPr>
              <p:cNvPr id="18" name="Line 14"/>
              <p:cNvSpPr>
                <a:spLocks noChangeShapeType="1"/>
              </p:cNvSpPr>
              <p:nvPr/>
            </p:nvSpPr>
            <p:spPr bwMode="auto">
              <a:xfrm>
                <a:off x="3316002" y="2532420"/>
                <a:ext cx="855646" cy="680475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0"/>
              </a:p>
            </p:txBody>
          </p:sp>
          <p:sp>
            <p:nvSpPr>
              <p:cNvPr id="19" name="Line 15"/>
              <p:cNvSpPr>
                <a:spLocks noChangeShapeType="1"/>
              </p:cNvSpPr>
              <p:nvPr/>
            </p:nvSpPr>
            <p:spPr bwMode="auto">
              <a:xfrm>
                <a:off x="2401602" y="2589778"/>
                <a:ext cx="1336849" cy="1025038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0"/>
              </a:p>
            </p:txBody>
          </p:sp>
          <p:sp>
            <p:nvSpPr>
              <p:cNvPr id="20" name="Line 16"/>
              <p:cNvSpPr>
                <a:spLocks noChangeShapeType="1"/>
              </p:cNvSpPr>
              <p:nvPr/>
            </p:nvSpPr>
            <p:spPr bwMode="auto">
              <a:xfrm>
                <a:off x="4389152" y="4605582"/>
                <a:ext cx="0" cy="1013963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0"/>
              </a:p>
            </p:txBody>
          </p:sp>
          <p:sp>
            <p:nvSpPr>
              <p:cNvPr id="21" name="Rectangle 17"/>
              <p:cNvSpPr>
                <a:spLocks noChangeArrowheads="1"/>
              </p:cNvSpPr>
              <p:nvPr/>
            </p:nvSpPr>
            <p:spPr bwMode="auto">
              <a:xfrm>
                <a:off x="4001802" y="5848146"/>
                <a:ext cx="685800" cy="685800"/>
              </a:xfrm>
              <a:prstGeom prst="rect">
                <a:avLst/>
              </a:prstGeom>
              <a:solidFill>
                <a:srgbClr val="94BD5E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000"/>
              </a:p>
            </p:txBody>
          </p:sp>
          <p:sp>
            <p:nvSpPr>
              <p:cNvPr id="22" name="Rectangle 18"/>
              <p:cNvSpPr>
                <a:spLocks noChangeArrowheads="1"/>
              </p:cNvSpPr>
              <p:nvPr/>
            </p:nvSpPr>
            <p:spPr bwMode="auto">
              <a:xfrm>
                <a:off x="4063715" y="5786234"/>
                <a:ext cx="685800" cy="685800"/>
              </a:xfrm>
              <a:prstGeom prst="rect">
                <a:avLst/>
              </a:prstGeom>
              <a:solidFill>
                <a:srgbClr val="94BD5E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000"/>
              </a:p>
            </p:txBody>
          </p:sp>
          <p:sp>
            <p:nvSpPr>
              <p:cNvPr id="23" name="Rectangle 19"/>
              <p:cNvSpPr>
                <a:spLocks noChangeArrowheads="1"/>
              </p:cNvSpPr>
              <p:nvPr/>
            </p:nvSpPr>
            <p:spPr bwMode="auto">
              <a:xfrm>
                <a:off x="4122452" y="5788854"/>
                <a:ext cx="668425" cy="587930"/>
              </a:xfrm>
              <a:prstGeom prst="rect">
                <a:avLst/>
              </a:prstGeom>
              <a:solidFill>
                <a:srgbClr val="94BD5E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000"/>
              </a:p>
            </p:txBody>
          </p:sp>
          <p:sp>
            <p:nvSpPr>
              <p:cNvPr id="24" name="Rectangle 20"/>
              <p:cNvSpPr>
                <a:spLocks noChangeArrowheads="1"/>
              </p:cNvSpPr>
              <p:nvPr/>
            </p:nvSpPr>
            <p:spPr bwMode="auto">
              <a:xfrm>
                <a:off x="4193890" y="5717416"/>
                <a:ext cx="668425" cy="587930"/>
              </a:xfrm>
              <a:prstGeom prst="rect">
                <a:avLst/>
              </a:prstGeom>
              <a:solidFill>
                <a:srgbClr val="94BD5E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000"/>
              </a:p>
            </p:txBody>
          </p:sp>
          <p:sp>
            <p:nvSpPr>
              <p:cNvPr id="25" name="Diamond 24"/>
              <p:cNvSpPr/>
              <p:nvPr/>
            </p:nvSpPr>
            <p:spPr>
              <a:xfrm>
                <a:off x="3607544" y="3295012"/>
                <a:ext cx="1520517" cy="1141781"/>
              </a:xfrm>
              <a:prstGeom prst="diamond">
                <a:avLst/>
              </a:prstGeom>
              <a:solidFill>
                <a:schemeClr val="accent2">
                  <a:lumMod val="40000"/>
                  <a:lumOff val="60000"/>
                  <a:alpha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</p:grpSp>
        <p:sp>
          <p:nvSpPr>
            <p:cNvPr id="302" name="TextBox 301"/>
            <p:cNvSpPr txBox="1"/>
            <p:nvPr/>
          </p:nvSpPr>
          <p:spPr>
            <a:xfrm>
              <a:off x="202549" y="3029178"/>
              <a:ext cx="1214057" cy="369332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en-US" b="1" dirty="0" smtClean="0">
                  <a:solidFill>
                    <a:srgbClr val="F79646"/>
                  </a:solidFill>
                </a:rPr>
                <a:t>SIGIR 2008</a:t>
              </a:r>
              <a:endParaRPr lang="en-US" b="1" dirty="0">
                <a:solidFill>
                  <a:srgbClr val="F79646"/>
                </a:solidFill>
              </a:endParaRPr>
            </a:p>
          </p:txBody>
        </p:sp>
      </p:grpSp>
      <p:grpSp>
        <p:nvGrpSpPr>
          <p:cNvPr id="311" name="Group 310"/>
          <p:cNvGrpSpPr/>
          <p:nvPr/>
        </p:nvGrpSpPr>
        <p:grpSpPr>
          <a:xfrm>
            <a:off x="4836514" y="545135"/>
            <a:ext cx="4203533" cy="2972265"/>
            <a:chOff x="4836514" y="545135"/>
            <a:chExt cx="4203533" cy="2972265"/>
          </a:xfrm>
        </p:grpSpPr>
        <p:grpSp>
          <p:nvGrpSpPr>
            <p:cNvPr id="50" name="Group 49"/>
            <p:cNvGrpSpPr/>
            <p:nvPr/>
          </p:nvGrpSpPr>
          <p:grpSpPr>
            <a:xfrm>
              <a:off x="4836514" y="545135"/>
              <a:ext cx="4203533" cy="2972265"/>
              <a:chOff x="1061548" y="914400"/>
              <a:chExt cx="8082452" cy="5715000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5932487" y="4571999"/>
                <a:ext cx="3211513" cy="9764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b="1" dirty="0" smtClean="0"/>
                  <a:t>Surveyor </a:t>
                </a:r>
                <a:r>
                  <a:rPr lang="en-US" sz="900" dirty="0" smtClean="0"/>
                  <a:t>– Digs further to explore more diverse information (higher novelty)</a:t>
                </a: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1061548" y="4571999"/>
                <a:ext cx="3053253" cy="9764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900" b="1" dirty="0" smtClean="0"/>
                  <a:t>Gatherer</a:t>
                </a:r>
                <a:r>
                  <a:rPr lang="en-US" sz="900" dirty="0" smtClean="0"/>
                  <a:t>– Explores highly promising information (higher relevance)</a:t>
                </a:r>
                <a:endParaRPr lang="en-US" sz="900" dirty="0"/>
              </a:p>
            </p:txBody>
          </p:sp>
          <p:pic>
            <p:nvPicPr>
              <p:cNvPr id="29" name="Picture 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127750" y="914400"/>
                <a:ext cx="1150938" cy="1146175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</p:pic>
          <p:pic>
            <p:nvPicPr>
              <p:cNvPr id="30" name="Picture 3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193925" y="947738"/>
                <a:ext cx="1150938" cy="1146175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</p:pic>
          <p:sp>
            <p:nvSpPr>
              <p:cNvPr id="31" name="Text Box 4"/>
              <p:cNvSpPr txBox="1">
                <a:spLocks noChangeArrowheads="1"/>
              </p:cNvSpPr>
              <p:nvPr/>
            </p:nvSpPr>
            <p:spPr bwMode="auto">
              <a:xfrm>
                <a:off x="1954431" y="2058988"/>
                <a:ext cx="1828800" cy="45561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lIns="90000" tIns="45000" rIns="90000" bIns="45000">
                <a:prstTxWarp prst="textNoShape">
                  <a:avLst/>
                </a:prstTxWarp>
              </a:bodyPr>
              <a:lstStyle/>
              <a:p>
                <a:pPr algn="ctr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GB" sz="900" dirty="0" smtClean="0">
                    <a:solidFill>
                      <a:srgbClr val="000000"/>
                    </a:solidFill>
                    <a:ea typeface="ＭＳ Ｐゴシック" pitchFamily="33" charset="-128"/>
                    <a:cs typeface="ＭＳ Ｐゴシック" pitchFamily="33" charset="-128"/>
                  </a:rPr>
                  <a:t>Gatherer</a:t>
                </a:r>
                <a:endParaRPr lang="en-GB" sz="900" dirty="0">
                  <a:solidFill>
                    <a:srgbClr val="000000"/>
                  </a:solidFill>
                  <a:ea typeface="ＭＳ Ｐゴシック" pitchFamily="33" charset="-128"/>
                  <a:cs typeface="ＭＳ Ｐゴシック" pitchFamily="33" charset="-128"/>
                </a:endParaRPr>
              </a:p>
            </p:txBody>
          </p:sp>
          <p:sp>
            <p:nvSpPr>
              <p:cNvPr id="32" name="Text Box 5"/>
              <p:cNvSpPr txBox="1">
                <a:spLocks noChangeArrowheads="1"/>
              </p:cNvSpPr>
              <p:nvPr/>
            </p:nvSpPr>
            <p:spPr bwMode="auto">
              <a:xfrm>
                <a:off x="6103554" y="2024063"/>
                <a:ext cx="1143000" cy="45561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lIns="90000" tIns="45000" rIns="90000" bIns="45000">
                <a:prstTxWarp prst="textNoShape">
                  <a:avLst/>
                </a:prstTxWarp>
              </a:bodyPr>
              <a:lstStyle/>
              <a:p>
                <a:pPr algn="ctr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GB" sz="900" dirty="0" smtClean="0">
                    <a:solidFill>
                      <a:srgbClr val="000000"/>
                    </a:solidFill>
                    <a:ea typeface="ＭＳ Ｐゴシック" pitchFamily="33" charset="-128"/>
                    <a:cs typeface="ＭＳ Ｐゴシック" pitchFamily="33" charset="-128"/>
                  </a:rPr>
                  <a:t>Surveyor</a:t>
                </a:r>
                <a:endParaRPr lang="en-GB" sz="900" dirty="0">
                  <a:solidFill>
                    <a:srgbClr val="000000"/>
                  </a:solidFill>
                  <a:ea typeface="ＭＳ Ｐゴシック" pitchFamily="33" charset="-128"/>
                  <a:cs typeface="ＭＳ Ｐゴシック" pitchFamily="33" charset="-128"/>
                </a:endParaRPr>
              </a:p>
            </p:txBody>
          </p:sp>
          <p:sp>
            <p:nvSpPr>
              <p:cNvPr id="33" name="AutoShape 6"/>
              <p:cNvSpPr>
                <a:spLocks noChangeArrowheads="1"/>
              </p:cNvSpPr>
              <p:nvPr/>
            </p:nvSpPr>
            <p:spPr bwMode="auto">
              <a:xfrm>
                <a:off x="3922713" y="3200400"/>
                <a:ext cx="1143000" cy="1371600"/>
              </a:xfrm>
              <a:prstGeom prst="can">
                <a:avLst>
                  <a:gd name="adj" fmla="val 30000"/>
                </a:avLst>
              </a:prstGeom>
              <a:solidFill>
                <a:srgbClr val="99CCFF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4" name="Line 8"/>
              <p:cNvSpPr>
                <a:spLocks noChangeShapeType="1"/>
              </p:cNvSpPr>
              <p:nvPr/>
            </p:nvSpPr>
            <p:spPr bwMode="auto">
              <a:xfrm flipV="1">
                <a:off x="6030912" y="2514599"/>
                <a:ext cx="457200" cy="423863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5" name="Rectangle 9"/>
              <p:cNvSpPr>
                <a:spLocks noChangeArrowheads="1"/>
              </p:cNvSpPr>
              <p:nvPr/>
            </p:nvSpPr>
            <p:spPr bwMode="auto">
              <a:xfrm>
                <a:off x="5531069" y="2988934"/>
                <a:ext cx="685800" cy="685800"/>
              </a:xfrm>
              <a:prstGeom prst="rect">
                <a:avLst/>
              </a:prstGeom>
              <a:solidFill>
                <a:srgbClr val="99CCFF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6" name="Rectangle 10"/>
              <p:cNvSpPr>
                <a:spLocks noChangeArrowheads="1"/>
              </p:cNvSpPr>
              <p:nvPr/>
            </p:nvSpPr>
            <p:spPr bwMode="auto">
              <a:xfrm>
                <a:off x="5589588" y="2938463"/>
                <a:ext cx="685800" cy="685800"/>
              </a:xfrm>
              <a:prstGeom prst="rect">
                <a:avLst/>
              </a:prstGeom>
              <a:solidFill>
                <a:srgbClr val="99CCFF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7" name="Rectangle 11"/>
              <p:cNvSpPr>
                <a:spLocks noChangeArrowheads="1"/>
              </p:cNvSpPr>
              <p:nvPr/>
            </p:nvSpPr>
            <p:spPr bwMode="auto">
              <a:xfrm>
                <a:off x="2734172" y="2836997"/>
                <a:ext cx="685800" cy="685800"/>
              </a:xfrm>
              <a:prstGeom prst="rect">
                <a:avLst/>
              </a:prstGeom>
              <a:solidFill>
                <a:srgbClr val="99CCFF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8" name="Rectangle 12"/>
              <p:cNvSpPr>
                <a:spLocks noChangeArrowheads="1"/>
              </p:cNvSpPr>
              <p:nvPr/>
            </p:nvSpPr>
            <p:spPr bwMode="auto">
              <a:xfrm>
                <a:off x="2794168" y="2777002"/>
                <a:ext cx="685800" cy="685800"/>
              </a:xfrm>
              <a:prstGeom prst="rect">
                <a:avLst/>
              </a:prstGeom>
              <a:solidFill>
                <a:srgbClr val="99CCFF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9" name="AutoShape 13"/>
              <p:cNvSpPr>
                <a:spLocks noChangeArrowheads="1"/>
              </p:cNvSpPr>
              <p:nvPr/>
            </p:nvSpPr>
            <p:spPr bwMode="auto">
              <a:xfrm>
                <a:off x="1600200" y="914400"/>
                <a:ext cx="6400800" cy="1600200"/>
              </a:xfrm>
              <a:prstGeom prst="roundRect">
                <a:avLst>
                  <a:gd name="adj" fmla="val 16667"/>
                </a:avLst>
              </a:pr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lIns="90000" tIns="45000" rIns="90000" bIns="45000" anchor="ctr">
                <a:prstTxWarp prst="textNoShape">
                  <a:avLst/>
                </a:prstTxWarp>
              </a:bodyPr>
              <a:lstStyle/>
              <a:p>
                <a:pPr algn="ctr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endParaRPr lang="en-GB" sz="900">
                  <a:solidFill>
                    <a:srgbClr val="000000"/>
                  </a:solidFill>
                  <a:ea typeface="ＭＳ Ｐゴシック" pitchFamily="33" charset="-128"/>
                  <a:cs typeface="ＭＳ Ｐゴシック" pitchFamily="33" charset="-128"/>
                </a:endParaRPr>
              </a:p>
              <a:p>
                <a:pPr algn="ctr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endParaRPr lang="en-GB" sz="900">
                  <a:solidFill>
                    <a:srgbClr val="000000"/>
                  </a:solidFill>
                  <a:ea typeface="ＭＳ Ｐゴシック" pitchFamily="33" charset="-128"/>
                  <a:cs typeface="ＭＳ Ｐゴシック" pitchFamily="33" charset="-128"/>
                </a:endParaRPr>
              </a:p>
            </p:txBody>
          </p:sp>
          <p:sp>
            <p:nvSpPr>
              <p:cNvPr id="40" name="Line 14"/>
              <p:cNvSpPr>
                <a:spLocks noChangeShapeType="1"/>
              </p:cNvSpPr>
              <p:nvPr/>
            </p:nvSpPr>
            <p:spPr bwMode="auto">
              <a:xfrm>
                <a:off x="3429000" y="2514600"/>
                <a:ext cx="747713" cy="685800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41" name="Line 16"/>
              <p:cNvSpPr>
                <a:spLocks noChangeShapeType="1"/>
              </p:cNvSpPr>
              <p:nvPr/>
            </p:nvSpPr>
            <p:spPr bwMode="auto">
              <a:xfrm>
                <a:off x="4500563" y="4656138"/>
                <a:ext cx="1587" cy="914400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42" name="Rectangle 17"/>
              <p:cNvSpPr>
                <a:spLocks noChangeArrowheads="1"/>
              </p:cNvSpPr>
              <p:nvPr/>
            </p:nvSpPr>
            <p:spPr bwMode="auto">
              <a:xfrm>
                <a:off x="4114800" y="5943600"/>
                <a:ext cx="685800" cy="685800"/>
              </a:xfrm>
              <a:prstGeom prst="rect">
                <a:avLst/>
              </a:prstGeom>
              <a:solidFill>
                <a:srgbClr val="94BD5E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43" name="Rectangle 18"/>
              <p:cNvSpPr>
                <a:spLocks noChangeArrowheads="1"/>
              </p:cNvSpPr>
              <p:nvPr/>
            </p:nvSpPr>
            <p:spPr bwMode="auto">
              <a:xfrm>
                <a:off x="4176713" y="5881688"/>
                <a:ext cx="685800" cy="685800"/>
              </a:xfrm>
              <a:prstGeom prst="rect">
                <a:avLst/>
              </a:prstGeom>
              <a:solidFill>
                <a:srgbClr val="94BD5E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44" name="Rectangle 19"/>
              <p:cNvSpPr>
                <a:spLocks noChangeArrowheads="1"/>
              </p:cNvSpPr>
              <p:nvPr/>
            </p:nvSpPr>
            <p:spPr bwMode="auto">
              <a:xfrm>
                <a:off x="4235450" y="5786438"/>
                <a:ext cx="685800" cy="685800"/>
              </a:xfrm>
              <a:prstGeom prst="rect">
                <a:avLst/>
              </a:prstGeom>
              <a:solidFill>
                <a:srgbClr val="94BD5E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45" name="Rectangle 20"/>
              <p:cNvSpPr>
                <a:spLocks noChangeArrowheads="1"/>
              </p:cNvSpPr>
              <p:nvPr/>
            </p:nvSpPr>
            <p:spPr bwMode="auto">
              <a:xfrm>
                <a:off x="4306888" y="5715000"/>
                <a:ext cx="685800" cy="685800"/>
              </a:xfrm>
              <a:prstGeom prst="rect">
                <a:avLst/>
              </a:prstGeom>
              <a:solidFill>
                <a:srgbClr val="94BD5E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46" name="Line 14"/>
              <p:cNvSpPr>
                <a:spLocks noChangeShapeType="1"/>
              </p:cNvSpPr>
              <p:nvPr/>
            </p:nvSpPr>
            <p:spPr bwMode="auto">
              <a:xfrm flipH="1">
                <a:off x="4800600" y="2514600"/>
                <a:ext cx="984249" cy="685800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47" name="Line 8"/>
              <p:cNvSpPr>
                <a:spLocks noChangeShapeType="1"/>
              </p:cNvSpPr>
              <p:nvPr/>
            </p:nvSpPr>
            <p:spPr bwMode="auto">
              <a:xfrm flipV="1">
                <a:off x="5073869" y="3462802"/>
                <a:ext cx="457200" cy="423863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48" name="Line 8"/>
              <p:cNvSpPr>
                <a:spLocks noChangeShapeType="1"/>
              </p:cNvSpPr>
              <p:nvPr/>
            </p:nvSpPr>
            <p:spPr bwMode="auto">
              <a:xfrm flipH="1" flipV="1">
                <a:off x="2833752" y="2514598"/>
                <a:ext cx="346770" cy="262402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49" name="Line 8"/>
              <p:cNvSpPr>
                <a:spLocks noChangeShapeType="1"/>
              </p:cNvSpPr>
              <p:nvPr/>
            </p:nvSpPr>
            <p:spPr bwMode="auto">
              <a:xfrm flipH="1" flipV="1">
                <a:off x="3474211" y="3462802"/>
                <a:ext cx="448502" cy="423863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</p:grpSp>
        <p:sp>
          <p:nvSpPr>
            <p:cNvPr id="303" name="TextBox 302"/>
            <p:cNvSpPr txBox="1"/>
            <p:nvPr/>
          </p:nvSpPr>
          <p:spPr>
            <a:xfrm>
              <a:off x="4836514" y="3056361"/>
              <a:ext cx="1253618" cy="369332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en-US" b="1" dirty="0" smtClean="0">
                  <a:solidFill>
                    <a:srgbClr val="F79646"/>
                  </a:solidFill>
                </a:rPr>
                <a:t>IP&amp;M 2010</a:t>
              </a:r>
              <a:endParaRPr lang="en-US" b="1" dirty="0">
                <a:solidFill>
                  <a:srgbClr val="F79646"/>
                </a:solidFill>
              </a:endParaRPr>
            </a:p>
          </p:txBody>
        </p:sp>
      </p:grpSp>
      <p:grpSp>
        <p:nvGrpSpPr>
          <p:cNvPr id="312" name="Group 311"/>
          <p:cNvGrpSpPr/>
          <p:nvPr/>
        </p:nvGrpSpPr>
        <p:grpSpPr>
          <a:xfrm>
            <a:off x="188180" y="3544522"/>
            <a:ext cx="8908985" cy="3288898"/>
            <a:chOff x="188180" y="3544522"/>
            <a:chExt cx="8908985" cy="3288898"/>
          </a:xfrm>
        </p:grpSpPr>
        <p:grpSp>
          <p:nvGrpSpPr>
            <p:cNvPr id="301" name="Group 300"/>
            <p:cNvGrpSpPr/>
            <p:nvPr/>
          </p:nvGrpSpPr>
          <p:grpSpPr>
            <a:xfrm>
              <a:off x="246703" y="3544522"/>
              <a:ext cx="8850462" cy="3288898"/>
              <a:chOff x="90348" y="3486419"/>
              <a:chExt cx="9006817" cy="3347001"/>
            </a:xfrm>
          </p:grpSpPr>
          <p:sp>
            <p:nvSpPr>
              <p:cNvPr id="51" name="Rectangle 50"/>
              <p:cNvSpPr/>
              <p:nvPr/>
            </p:nvSpPr>
            <p:spPr>
              <a:xfrm>
                <a:off x="7213326" y="4267511"/>
                <a:ext cx="1294846" cy="2306324"/>
              </a:xfrm>
              <a:prstGeom prst="rect">
                <a:avLst/>
              </a:prstGeom>
              <a:noFill/>
              <a:ln>
                <a:solidFill>
                  <a:schemeClr val="accent2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700" b="1" i="1" dirty="0" smtClean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pPr algn="ctr"/>
                <a:endParaRPr lang="fr-FR" sz="1700" b="1" i="1" dirty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pPr algn="ctr"/>
                <a:endParaRPr lang="fr-FR" sz="1700" b="1" i="1" dirty="0" smtClean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pPr algn="ctr"/>
                <a:endParaRPr lang="fr-FR" sz="1700" b="1" i="1" dirty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pPr algn="ctr"/>
                <a:endParaRPr lang="fr-FR" sz="1700" b="1" i="1" dirty="0" smtClean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pPr algn="ctr"/>
                <a:endParaRPr lang="fr-FR" sz="1700" b="1" i="1" dirty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pPr algn="ctr"/>
                <a:endParaRPr lang="fr-FR" sz="1700" b="1" i="1" dirty="0" smtClean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pPr algn="ctr"/>
                <a:endParaRPr lang="fr-FR" sz="1700" b="1" i="1" dirty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pPr algn="ctr"/>
                <a:r>
                  <a:rPr lang="fr-FR" sz="1400" b="1" i="1" dirty="0" err="1" smtClean="0">
                    <a:solidFill>
                      <a:schemeClr val="accent2">
                        <a:lumMod val="75000"/>
                      </a:schemeClr>
                    </a:solidFill>
                  </a:rPr>
                  <a:t>Role</a:t>
                </a:r>
                <a:r>
                  <a:rPr lang="fr-FR" sz="1400" b="1" i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:r>
                  <a:rPr lang="fr-FR" sz="1400" b="1" i="1" dirty="0" err="1" smtClean="0">
                    <a:solidFill>
                      <a:schemeClr val="accent2">
                        <a:lumMod val="75000"/>
                      </a:schemeClr>
                    </a:solidFill>
                  </a:rPr>
                  <a:t>Mining</a:t>
                </a:r>
                <a:endParaRPr lang="fr-FR" sz="1400" b="1" i="1" dirty="0" smtClean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pPr algn="ctr"/>
                <a:endParaRPr lang="fr-FR" sz="1700" b="1" i="1" dirty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pPr algn="ctr"/>
                <a:endParaRPr lang="fr-FR" sz="1700" b="1" i="1" dirty="0" smtClean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pPr algn="ctr"/>
                <a:endParaRPr lang="fr-FR" sz="1700" b="1" i="1" dirty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pPr algn="ctr"/>
                <a:endParaRPr lang="fr-FR" sz="1700" b="1" i="1" dirty="0" smtClean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pPr algn="ctr"/>
                <a:endParaRPr lang="fr-FR" sz="1700" b="1" i="1" dirty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pPr algn="ctr"/>
                <a:endParaRPr lang="fr-FR" sz="1700" b="1" i="1" dirty="0" smtClean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pPr algn="ctr"/>
                <a:endParaRPr lang="fr-FR" sz="1700" b="1" i="1" dirty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pPr algn="ctr"/>
                <a:endParaRPr lang="fr-FR" i="1" dirty="0">
                  <a:solidFill>
                    <a:schemeClr val="tx1"/>
                  </a:solidFill>
                </a:endParaRPr>
              </a:p>
              <a:p>
                <a:pPr algn="ctr"/>
                <a:endParaRPr lang="fr-FR" i="1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fr-FR" i="1" dirty="0">
                  <a:solidFill>
                    <a:schemeClr val="tx1"/>
                  </a:solidFill>
                </a:endParaRPr>
              </a:p>
              <a:p>
                <a:pPr algn="ctr"/>
                <a:endParaRPr lang="fr-FR" i="1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fr-FR" i="1" dirty="0">
                  <a:solidFill>
                    <a:schemeClr val="tx1"/>
                  </a:solidFill>
                </a:endParaRPr>
              </a:p>
              <a:p>
                <a:pPr algn="ctr"/>
                <a:endParaRPr lang="fr-FR" i="1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fr-FR" i="1" dirty="0">
                  <a:solidFill>
                    <a:schemeClr val="tx1"/>
                  </a:solidFill>
                </a:endParaRPr>
              </a:p>
              <a:p>
                <a:pPr algn="ctr"/>
                <a:endParaRPr lang="fr-FR" i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3564691" y="4249572"/>
                <a:ext cx="1294846" cy="2306324"/>
              </a:xfrm>
              <a:prstGeom prst="rect">
                <a:avLst/>
              </a:prstGeom>
              <a:noFill/>
              <a:ln>
                <a:solidFill>
                  <a:schemeClr val="accent2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700" b="1" i="1" dirty="0" smtClean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pPr algn="ctr"/>
                <a:endParaRPr lang="fr-FR" sz="1700" b="1" i="1" dirty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pPr algn="ctr"/>
                <a:endParaRPr lang="fr-FR" sz="1700" b="1" i="1" dirty="0" smtClean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pPr algn="ctr"/>
                <a:endParaRPr lang="fr-FR" sz="1700" b="1" i="1" dirty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pPr algn="ctr"/>
                <a:endParaRPr lang="fr-FR" sz="1700" b="1" i="1" dirty="0" smtClean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pPr algn="ctr"/>
                <a:endParaRPr lang="fr-FR" sz="1700" b="1" i="1" dirty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pPr algn="ctr"/>
                <a:endParaRPr lang="fr-FR" sz="1700" b="1" i="1" dirty="0" smtClean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pPr algn="ctr"/>
                <a:endParaRPr lang="fr-FR" sz="1700" b="1" i="1" dirty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pPr algn="ctr"/>
                <a:r>
                  <a:rPr lang="fr-FR" sz="1400" b="1" i="1" dirty="0" err="1" smtClean="0">
                    <a:solidFill>
                      <a:schemeClr val="accent2">
                        <a:lumMod val="75000"/>
                      </a:schemeClr>
                    </a:solidFill>
                  </a:rPr>
                  <a:t>Role</a:t>
                </a:r>
                <a:r>
                  <a:rPr lang="fr-FR" sz="1400" b="1" i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:r>
                  <a:rPr lang="fr-FR" sz="1400" b="1" i="1" dirty="0" err="1" smtClean="0">
                    <a:solidFill>
                      <a:schemeClr val="accent2">
                        <a:lumMod val="75000"/>
                      </a:schemeClr>
                    </a:solidFill>
                  </a:rPr>
                  <a:t>Mining</a:t>
                </a:r>
                <a:endParaRPr lang="fr-FR" sz="1400" b="1" i="1" dirty="0" smtClean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pPr algn="ctr"/>
                <a:endParaRPr lang="fr-FR" sz="1700" b="1" i="1" dirty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pPr algn="ctr"/>
                <a:endParaRPr lang="fr-FR" sz="1700" b="1" i="1" dirty="0" smtClean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pPr algn="ctr"/>
                <a:endParaRPr lang="fr-FR" sz="1700" b="1" i="1" dirty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pPr algn="ctr"/>
                <a:endParaRPr lang="fr-FR" sz="1700" b="1" i="1" dirty="0" smtClean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pPr algn="ctr"/>
                <a:endParaRPr lang="fr-FR" sz="1700" b="1" i="1" dirty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pPr algn="ctr"/>
                <a:endParaRPr lang="fr-FR" sz="1700" b="1" i="1" dirty="0" smtClean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pPr algn="ctr"/>
                <a:endParaRPr lang="fr-FR" sz="1700" b="1" i="1" dirty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pPr algn="ctr"/>
                <a:endParaRPr lang="fr-FR" i="1" dirty="0">
                  <a:solidFill>
                    <a:schemeClr val="tx1"/>
                  </a:solidFill>
                </a:endParaRPr>
              </a:p>
              <a:p>
                <a:pPr algn="ctr"/>
                <a:endParaRPr lang="fr-FR" i="1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fr-FR" i="1" dirty="0">
                  <a:solidFill>
                    <a:schemeClr val="tx1"/>
                  </a:solidFill>
                </a:endParaRPr>
              </a:p>
              <a:p>
                <a:pPr algn="ctr"/>
                <a:endParaRPr lang="fr-FR" i="1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fr-FR" i="1" dirty="0">
                  <a:solidFill>
                    <a:schemeClr val="tx1"/>
                  </a:solidFill>
                </a:endParaRPr>
              </a:p>
              <a:p>
                <a:pPr algn="ctr"/>
                <a:endParaRPr lang="fr-FR" i="1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fr-FR" i="1" dirty="0">
                  <a:solidFill>
                    <a:schemeClr val="tx1"/>
                  </a:solidFill>
                </a:endParaRPr>
              </a:p>
              <a:p>
                <a:pPr algn="ctr"/>
                <a:endParaRPr lang="fr-FR" i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3" name="ZoneTexte 211"/>
              <p:cNvSpPr txBox="1">
                <a:spLocks noChangeAspect="1"/>
              </p:cNvSpPr>
              <p:nvPr/>
            </p:nvSpPr>
            <p:spPr>
              <a:xfrm>
                <a:off x="1924379" y="4752602"/>
                <a:ext cx="386811" cy="184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600" dirty="0" smtClean="0"/>
                  <a:t>**</a:t>
                </a:r>
                <a:endParaRPr lang="fr-FR" sz="600" dirty="0"/>
              </a:p>
            </p:txBody>
          </p:sp>
          <p:sp>
            <p:nvSpPr>
              <p:cNvPr id="54" name="ZoneTexte 212"/>
              <p:cNvSpPr txBox="1">
                <a:spLocks noChangeAspect="1"/>
              </p:cNvSpPr>
              <p:nvPr/>
            </p:nvSpPr>
            <p:spPr>
              <a:xfrm>
                <a:off x="2648786" y="4750446"/>
                <a:ext cx="386811" cy="184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600" dirty="0" smtClean="0"/>
                  <a:t>**</a:t>
                </a:r>
                <a:endParaRPr lang="fr-FR" sz="600" dirty="0"/>
              </a:p>
            </p:txBody>
          </p:sp>
          <p:sp>
            <p:nvSpPr>
              <p:cNvPr id="55" name="Freeform 26"/>
              <p:cNvSpPr>
                <a:spLocks noChangeArrowheads="1"/>
              </p:cNvSpPr>
              <p:nvPr/>
            </p:nvSpPr>
            <p:spPr bwMode="auto">
              <a:xfrm>
                <a:off x="90348" y="5053173"/>
                <a:ext cx="1010815" cy="494885"/>
              </a:xfrm>
              <a:custGeom>
                <a:avLst/>
                <a:gdLst>
                  <a:gd name="T0" fmla="*/ 1930 w 21600"/>
                  <a:gd name="T1" fmla="*/ 7160 h 21600"/>
                  <a:gd name="T2" fmla="*/ 5270 w 21600"/>
                  <a:gd name="T3" fmla="*/ 1970 h 21600"/>
                  <a:gd name="T4" fmla="*/ 6970 w 21600"/>
                  <a:gd name="T5" fmla="*/ 2600 h 21600"/>
                  <a:gd name="T6" fmla="*/ 9340 w 21600"/>
                  <a:gd name="T7" fmla="*/ 650 h 21600"/>
                  <a:gd name="T8" fmla="*/ 11210 w 21600"/>
                  <a:gd name="T9" fmla="*/ 1700 h 21600"/>
                  <a:gd name="T10" fmla="*/ 13150 w 21600"/>
                  <a:gd name="T11" fmla="*/ 0 h 21600"/>
                  <a:gd name="T12" fmla="*/ 14870 w 21600"/>
                  <a:gd name="T13" fmla="*/ 1160 h 21600"/>
                  <a:gd name="T14" fmla="*/ 16740 w 21600"/>
                  <a:gd name="T15" fmla="*/ 0 h 21600"/>
                  <a:gd name="T16" fmla="*/ 19110 w 21600"/>
                  <a:gd name="T17" fmla="*/ 2710 h 21600"/>
                  <a:gd name="T18" fmla="*/ 21060 w 21600"/>
                  <a:gd name="T19" fmla="*/ 6220 h 21600"/>
                  <a:gd name="T20" fmla="*/ 20830 w 21600"/>
                  <a:gd name="T21" fmla="*/ 7660 h 21600"/>
                  <a:gd name="T22" fmla="*/ 21600 w 21600"/>
                  <a:gd name="T23" fmla="*/ 10460 h 21600"/>
                  <a:gd name="T24" fmla="*/ 18650 w 21600"/>
                  <a:gd name="T25" fmla="*/ 15010 h 21600"/>
                  <a:gd name="T26" fmla="*/ 15770 w 21600"/>
                  <a:gd name="T27" fmla="*/ 18920 h 21600"/>
                  <a:gd name="T28" fmla="*/ 14240 w 21600"/>
                  <a:gd name="T29" fmla="*/ 18310 h 21600"/>
                  <a:gd name="T30" fmla="*/ 11000 w 21600"/>
                  <a:gd name="T31" fmla="*/ 21600 h 21600"/>
                  <a:gd name="T32" fmla="*/ 8210 w 21600"/>
                  <a:gd name="T33" fmla="*/ 19510 h 21600"/>
                  <a:gd name="T34" fmla="*/ 6240 w 21600"/>
                  <a:gd name="T35" fmla="*/ 20290 h 21600"/>
                  <a:gd name="T36" fmla="*/ 2900 w 21600"/>
                  <a:gd name="T37" fmla="*/ 17640 h 21600"/>
                  <a:gd name="T38" fmla="*/ 480 w 21600"/>
                  <a:gd name="T39" fmla="*/ 14660 h 21600"/>
                  <a:gd name="T40" fmla="*/ 1070 w 21600"/>
                  <a:gd name="T41" fmla="*/ 12640 h 21600"/>
                  <a:gd name="T42" fmla="*/ 0 w 21600"/>
                  <a:gd name="T43" fmla="*/ 10120 h 21600"/>
                  <a:gd name="T44" fmla="*/ 1930 w 21600"/>
                  <a:gd name="T45" fmla="*/ 7160 h 21600"/>
                  <a:gd name="T46" fmla="*/ 1930 w 21600"/>
                  <a:gd name="T47" fmla="*/ 7160 h 21600"/>
                  <a:gd name="T48" fmla="*/ 2090 w 21600"/>
                  <a:gd name="T49" fmla="*/ 7920 h 21600"/>
                  <a:gd name="T50" fmla="*/ 6970 w 21600"/>
                  <a:gd name="T51" fmla="*/ 2600 h 21600"/>
                  <a:gd name="T52" fmla="*/ 7670 w 21600"/>
                  <a:gd name="T53" fmla="*/ 3310 h 21600"/>
                  <a:gd name="T54" fmla="*/ 11210 w 21600"/>
                  <a:gd name="T55" fmla="*/ 1700 h 21600"/>
                  <a:gd name="T56" fmla="*/ 11030 w 21600"/>
                  <a:gd name="T57" fmla="*/ 2400 h 21600"/>
                  <a:gd name="T58" fmla="*/ 14870 w 21600"/>
                  <a:gd name="T59" fmla="*/ 1160 h 21600"/>
                  <a:gd name="T60" fmla="*/ 14540 w 21600"/>
                  <a:gd name="T61" fmla="*/ 2010 h 21600"/>
                  <a:gd name="T62" fmla="*/ 19110 w 21600"/>
                  <a:gd name="T63" fmla="*/ 2710 h 21600"/>
                  <a:gd name="T64" fmla="*/ 19190 w 21600"/>
                  <a:gd name="T65" fmla="*/ 3380 h 21600"/>
                  <a:gd name="T66" fmla="*/ 20830 w 21600"/>
                  <a:gd name="T67" fmla="*/ 7660 h 21600"/>
                  <a:gd name="T68" fmla="*/ 20110 w 21600"/>
                  <a:gd name="T69" fmla="*/ 8990 h 21600"/>
                  <a:gd name="T70" fmla="*/ 18660 w 21600"/>
                  <a:gd name="T71" fmla="*/ 15010 h 21600"/>
                  <a:gd name="T72" fmla="*/ 17000 w 21600"/>
                  <a:gd name="T73" fmla="*/ 11450 h 21600"/>
                  <a:gd name="T74" fmla="*/ 14240 w 21600"/>
                  <a:gd name="T75" fmla="*/ 18310 h 21600"/>
                  <a:gd name="T76" fmla="*/ 14370 w 21600"/>
                  <a:gd name="T77" fmla="*/ 17360 h 21600"/>
                  <a:gd name="T78" fmla="*/ 8220 w 21600"/>
                  <a:gd name="T79" fmla="*/ 19510 h 21600"/>
                  <a:gd name="T80" fmla="*/ 7860 w 21600"/>
                  <a:gd name="T81" fmla="*/ 18640 h 21600"/>
                  <a:gd name="T82" fmla="*/ 2900 w 21600"/>
                  <a:gd name="T83" fmla="*/ 17640 h 21600"/>
                  <a:gd name="T84" fmla="*/ 3460 w 21600"/>
                  <a:gd name="T85" fmla="*/ 17450 h 21600"/>
                  <a:gd name="T86" fmla="*/ 1070 w 21600"/>
                  <a:gd name="T87" fmla="*/ 12640 h 21600"/>
                  <a:gd name="T88" fmla="*/ 2330 w 21600"/>
                  <a:gd name="T89" fmla="*/ 13040 h 21600"/>
                  <a:gd name="T90" fmla="*/ 3000 w 21600"/>
                  <a:gd name="T91" fmla="*/ 3320 h 21600"/>
                  <a:gd name="T92" fmla="*/ 17110 w 21600"/>
                  <a:gd name="T93" fmla="*/ 1733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T90" t="T91" r="T92" b="T93"/>
                <a:pathLst>
                  <a:path w="21600" h="21600">
                    <a:moveTo>
                      <a:pt x="1930" y="7160"/>
                    </a:moveTo>
                    <a:cubicBezTo>
                      <a:pt x="1530" y="4490"/>
                      <a:pt x="3400" y="1970"/>
                      <a:pt x="5270" y="1970"/>
                    </a:cubicBezTo>
                    <a:cubicBezTo>
                      <a:pt x="5860" y="1950"/>
                      <a:pt x="6470" y="2210"/>
                      <a:pt x="6970" y="2600"/>
                    </a:cubicBezTo>
                    <a:cubicBezTo>
                      <a:pt x="7450" y="1390"/>
                      <a:pt x="8340" y="650"/>
                      <a:pt x="9340" y="650"/>
                    </a:cubicBezTo>
                    <a:cubicBezTo>
                      <a:pt x="10004" y="690"/>
                      <a:pt x="10710" y="1050"/>
                      <a:pt x="11210" y="1700"/>
                    </a:cubicBezTo>
                    <a:cubicBezTo>
                      <a:pt x="11570" y="630"/>
                      <a:pt x="12330" y="0"/>
                      <a:pt x="13150" y="0"/>
                    </a:cubicBezTo>
                    <a:cubicBezTo>
                      <a:pt x="13840" y="0"/>
                      <a:pt x="14470" y="460"/>
                      <a:pt x="14870" y="1160"/>
                    </a:cubicBezTo>
                    <a:cubicBezTo>
                      <a:pt x="15330" y="440"/>
                      <a:pt x="16020" y="0"/>
                      <a:pt x="16740" y="0"/>
                    </a:cubicBezTo>
                    <a:cubicBezTo>
                      <a:pt x="17910" y="0"/>
                      <a:pt x="18900" y="1130"/>
                      <a:pt x="19110" y="2710"/>
                    </a:cubicBezTo>
                    <a:cubicBezTo>
                      <a:pt x="20240" y="3150"/>
                      <a:pt x="21060" y="4580"/>
                      <a:pt x="21060" y="6220"/>
                    </a:cubicBezTo>
                    <a:cubicBezTo>
                      <a:pt x="21060" y="6720"/>
                      <a:pt x="21000" y="7200"/>
                      <a:pt x="20830" y="7660"/>
                    </a:cubicBezTo>
                    <a:cubicBezTo>
                      <a:pt x="21310" y="8460"/>
                      <a:pt x="21600" y="9450"/>
                      <a:pt x="21600" y="10460"/>
                    </a:cubicBezTo>
                    <a:cubicBezTo>
                      <a:pt x="21600" y="12750"/>
                      <a:pt x="20310" y="14680"/>
                      <a:pt x="18650" y="15010"/>
                    </a:cubicBezTo>
                    <a:cubicBezTo>
                      <a:pt x="18650" y="17200"/>
                      <a:pt x="17370" y="18920"/>
                      <a:pt x="15770" y="18920"/>
                    </a:cubicBezTo>
                    <a:cubicBezTo>
                      <a:pt x="15220" y="18920"/>
                      <a:pt x="14700" y="18710"/>
                      <a:pt x="14240" y="18310"/>
                    </a:cubicBezTo>
                    <a:cubicBezTo>
                      <a:pt x="13820" y="20240"/>
                      <a:pt x="12490" y="21600"/>
                      <a:pt x="11000" y="21600"/>
                    </a:cubicBezTo>
                    <a:cubicBezTo>
                      <a:pt x="9890" y="21600"/>
                      <a:pt x="8840" y="20790"/>
                      <a:pt x="8210" y="19510"/>
                    </a:cubicBezTo>
                    <a:cubicBezTo>
                      <a:pt x="7620" y="20000"/>
                      <a:pt x="7930" y="20290"/>
                      <a:pt x="6240" y="20290"/>
                    </a:cubicBezTo>
                    <a:cubicBezTo>
                      <a:pt x="4850" y="20290"/>
                      <a:pt x="3570" y="19280"/>
                      <a:pt x="2900" y="17640"/>
                    </a:cubicBezTo>
                    <a:cubicBezTo>
                      <a:pt x="1300" y="17600"/>
                      <a:pt x="480" y="16300"/>
                      <a:pt x="480" y="14660"/>
                    </a:cubicBezTo>
                    <a:cubicBezTo>
                      <a:pt x="480" y="13900"/>
                      <a:pt x="690" y="13210"/>
                      <a:pt x="1070" y="12640"/>
                    </a:cubicBezTo>
                    <a:cubicBezTo>
                      <a:pt x="380" y="12160"/>
                      <a:pt x="0" y="11210"/>
                      <a:pt x="0" y="10120"/>
                    </a:cubicBezTo>
                    <a:cubicBezTo>
                      <a:pt x="0" y="8590"/>
                      <a:pt x="840" y="7330"/>
                      <a:pt x="1930" y="7160"/>
                    </a:cubicBezTo>
                    <a:close/>
                  </a:path>
                  <a:path w="21600" h="21600" fill="none">
                    <a:moveTo>
                      <a:pt x="1930" y="7160"/>
                    </a:moveTo>
                    <a:cubicBezTo>
                      <a:pt x="1950" y="7410"/>
                      <a:pt x="2040" y="7690"/>
                      <a:pt x="2090" y="7920"/>
                    </a:cubicBezTo>
                  </a:path>
                  <a:path w="21600" h="21600" fill="none">
                    <a:moveTo>
                      <a:pt x="6970" y="2600"/>
                    </a:moveTo>
                    <a:cubicBezTo>
                      <a:pt x="7200" y="2790"/>
                      <a:pt x="7480" y="3050"/>
                      <a:pt x="7670" y="3310"/>
                    </a:cubicBezTo>
                  </a:path>
                  <a:path w="21600" h="21600" fill="none">
                    <a:moveTo>
                      <a:pt x="11210" y="1700"/>
                    </a:moveTo>
                    <a:cubicBezTo>
                      <a:pt x="11130" y="1910"/>
                      <a:pt x="11080" y="2160"/>
                      <a:pt x="11030" y="2400"/>
                    </a:cubicBezTo>
                  </a:path>
                  <a:path w="21600" h="21600" fill="none">
                    <a:moveTo>
                      <a:pt x="14870" y="1160"/>
                    </a:moveTo>
                    <a:cubicBezTo>
                      <a:pt x="14720" y="1400"/>
                      <a:pt x="14640" y="1720"/>
                      <a:pt x="14540" y="2010"/>
                    </a:cubicBezTo>
                  </a:path>
                  <a:path w="21600" h="21600" fill="none">
                    <a:moveTo>
                      <a:pt x="19110" y="2710"/>
                    </a:moveTo>
                    <a:cubicBezTo>
                      <a:pt x="19130" y="2890"/>
                      <a:pt x="19230" y="3290"/>
                      <a:pt x="19190" y="3380"/>
                    </a:cubicBezTo>
                  </a:path>
                  <a:path w="21600" h="21600" fill="none">
                    <a:moveTo>
                      <a:pt x="20830" y="7660"/>
                    </a:moveTo>
                    <a:cubicBezTo>
                      <a:pt x="20660" y="8170"/>
                      <a:pt x="20430" y="8620"/>
                      <a:pt x="20110" y="8990"/>
                    </a:cubicBezTo>
                  </a:path>
                  <a:path w="21600" h="21600" fill="none">
                    <a:moveTo>
                      <a:pt x="18660" y="15010"/>
                    </a:moveTo>
                    <a:cubicBezTo>
                      <a:pt x="18740" y="14200"/>
                      <a:pt x="18280" y="12200"/>
                      <a:pt x="17000" y="11450"/>
                    </a:cubicBezTo>
                  </a:path>
                  <a:path w="21600" h="21600" fill="none">
                    <a:moveTo>
                      <a:pt x="14240" y="18310"/>
                    </a:moveTo>
                    <a:cubicBezTo>
                      <a:pt x="14320" y="17980"/>
                      <a:pt x="14350" y="17680"/>
                      <a:pt x="14370" y="17360"/>
                    </a:cubicBezTo>
                  </a:path>
                  <a:path w="21600" h="21600" fill="none">
                    <a:moveTo>
                      <a:pt x="8220" y="19510"/>
                    </a:moveTo>
                    <a:cubicBezTo>
                      <a:pt x="8060" y="19250"/>
                      <a:pt x="7960" y="18950"/>
                      <a:pt x="7860" y="18640"/>
                    </a:cubicBezTo>
                  </a:path>
                  <a:path w="21600" h="21600" fill="none">
                    <a:moveTo>
                      <a:pt x="2900" y="17640"/>
                    </a:moveTo>
                    <a:cubicBezTo>
                      <a:pt x="3090" y="17600"/>
                      <a:pt x="3280" y="17540"/>
                      <a:pt x="3460" y="17450"/>
                    </a:cubicBezTo>
                  </a:path>
                  <a:path w="21600" h="21600" fill="none">
                    <a:moveTo>
                      <a:pt x="1070" y="12640"/>
                    </a:moveTo>
                    <a:cubicBezTo>
                      <a:pt x="1400" y="12900"/>
                      <a:pt x="1780" y="13130"/>
                      <a:pt x="2330" y="13040"/>
                    </a:cubicBezTo>
                  </a:path>
                </a:pathLst>
              </a:custGeom>
              <a:noFill/>
              <a:ln w="9525" cap="flat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 anchor="ctr"/>
              <a:lstStyle/>
              <a:p>
                <a:pPr algn="ctr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/>
                </a:pPr>
                <a:r>
                  <a:rPr lang="en-US" sz="900" dirty="0" smtClean="0">
                    <a:solidFill>
                      <a:srgbClr val="000000"/>
                    </a:solidFill>
                    <a:latin typeface="Calibri Light"/>
                    <a:cs typeface="Calibri Light"/>
                  </a:rPr>
                  <a:t>Shared </a:t>
                </a:r>
              </a:p>
              <a:p>
                <a:pPr algn="ctr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/>
                </a:pPr>
                <a:r>
                  <a:rPr lang="en-US" sz="900" dirty="0" smtClean="0">
                    <a:solidFill>
                      <a:srgbClr val="000000"/>
                    </a:solidFill>
                    <a:latin typeface="Calibri Light"/>
                    <a:cs typeface="Calibri Light"/>
                  </a:rPr>
                  <a:t>information </a:t>
                </a:r>
              </a:p>
              <a:p>
                <a:pPr algn="ctr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/>
                </a:pPr>
                <a:r>
                  <a:rPr lang="en-US" sz="900" dirty="0" smtClean="0">
                    <a:solidFill>
                      <a:srgbClr val="000000"/>
                    </a:solidFill>
                    <a:latin typeface="Calibri Light"/>
                    <a:cs typeface="Calibri Light"/>
                  </a:rPr>
                  <a:t>need</a:t>
                </a:r>
                <a:endParaRPr lang="en-US" sz="900" dirty="0">
                  <a:solidFill>
                    <a:srgbClr val="000000"/>
                  </a:solidFill>
                  <a:latin typeface="Calibri Light"/>
                  <a:cs typeface="Calibri Light"/>
                </a:endParaRPr>
              </a:p>
            </p:txBody>
          </p:sp>
          <p:sp>
            <p:nvSpPr>
              <p:cNvPr id="56" name="Oval 41"/>
              <p:cNvSpPr>
                <a:spLocks noChangeArrowheads="1"/>
              </p:cNvSpPr>
              <p:nvPr/>
            </p:nvSpPr>
            <p:spPr bwMode="auto">
              <a:xfrm>
                <a:off x="550176" y="5751126"/>
                <a:ext cx="104904" cy="133275"/>
              </a:xfrm>
              <a:prstGeom prst="ellipse">
                <a:avLst/>
              </a:prstGeom>
              <a:noFill/>
              <a:ln w="9525" cap="flat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cs typeface="Arial" charset="0"/>
                </a:endParaRPr>
              </a:p>
            </p:txBody>
          </p:sp>
          <p:sp>
            <p:nvSpPr>
              <p:cNvPr id="57" name="Oval 44"/>
              <p:cNvSpPr>
                <a:spLocks noChangeArrowheads="1"/>
              </p:cNvSpPr>
              <p:nvPr/>
            </p:nvSpPr>
            <p:spPr bwMode="auto">
              <a:xfrm>
                <a:off x="550176" y="4849734"/>
                <a:ext cx="104904" cy="133276"/>
              </a:xfrm>
              <a:prstGeom prst="ellipse">
                <a:avLst/>
              </a:prstGeom>
              <a:noFill/>
              <a:ln w="9525" cap="flat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cs typeface="Arial" charset="0"/>
                </a:endParaRPr>
              </a:p>
            </p:txBody>
          </p:sp>
          <p:sp>
            <p:nvSpPr>
              <p:cNvPr id="58" name="Oval 46"/>
              <p:cNvSpPr>
                <a:spLocks noChangeArrowheads="1"/>
              </p:cNvSpPr>
              <p:nvPr/>
            </p:nvSpPr>
            <p:spPr bwMode="auto">
              <a:xfrm>
                <a:off x="838208" y="4777726"/>
                <a:ext cx="51876" cy="65906"/>
              </a:xfrm>
              <a:prstGeom prst="ellipse">
                <a:avLst/>
              </a:prstGeom>
              <a:noFill/>
              <a:ln w="9525" cap="flat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cs typeface="Arial" charset="0"/>
                </a:endParaRPr>
              </a:p>
            </p:txBody>
          </p:sp>
          <p:grpSp>
            <p:nvGrpSpPr>
              <p:cNvPr id="59" name="Grouper 217"/>
              <p:cNvGrpSpPr/>
              <p:nvPr/>
            </p:nvGrpSpPr>
            <p:grpSpPr>
              <a:xfrm>
                <a:off x="982224" y="4532899"/>
                <a:ext cx="256028" cy="460851"/>
                <a:chOff x="1691680" y="1628800"/>
                <a:chExt cx="360040" cy="648072"/>
              </a:xfrm>
            </p:grpSpPr>
            <p:sp>
              <p:nvSpPr>
                <p:cNvPr id="60" name="Ellipse 218"/>
                <p:cNvSpPr/>
                <p:nvPr/>
              </p:nvSpPr>
              <p:spPr>
                <a:xfrm>
                  <a:off x="1745686" y="1628800"/>
                  <a:ext cx="252028" cy="252028"/>
                </a:xfrm>
                <a:prstGeom prst="ellipse">
                  <a:avLst/>
                </a:prstGeom>
                <a:noFill/>
                <a:ln w="12700" cmpd="sng">
                  <a:solidFill>
                    <a:srgbClr val="2E517C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>
                    <a:solidFill>
                      <a:srgbClr val="376092"/>
                    </a:solidFill>
                  </a:endParaRPr>
                </a:p>
              </p:txBody>
            </p:sp>
            <p:grpSp>
              <p:nvGrpSpPr>
                <p:cNvPr id="61" name="Grouper 219"/>
                <p:cNvGrpSpPr/>
                <p:nvPr/>
              </p:nvGrpSpPr>
              <p:grpSpPr>
                <a:xfrm>
                  <a:off x="1691680" y="1916832"/>
                  <a:ext cx="360040" cy="360040"/>
                  <a:chOff x="1691680" y="1916832"/>
                  <a:chExt cx="360040" cy="360040"/>
                </a:xfrm>
              </p:grpSpPr>
              <p:sp>
                <p:nvSpPr>
                  <p:cNvPr id="62" name="Délai  220"/>
                  <p:cNvSpPr/>
                  <p:nvPr/>
                </p:nvSpPr>
                <p:spPr>
                  <a:xfrm rot="16200000">
                    <a:off x="1691680" y="1916832"/>
                    <a:ext cx="360040" cy="360040"/>
                  </a:xfrm>
                  <a:prstGeom prst="flowChartDelay">
                    <a:avLst/>
                  </a:prstGeom>
                  <a:solidFill>
                    <a:srgbClr val="4071AC"/>
                  </a:solidFill>
                  <a:ln w="12700" cmpd="sng">
                    <a:solidFill>
                      <a:srgbClr val="2E517C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dirty="0">
                      <a:solidFill>
                        <a:srgbClr val="376092"/>
                      </a:solidFill>
                    </a:endParaRPr>
                  </a:p>
                </p:txBody>
              </p:sp>
              <p:cxnSp>
                <p:nvCxnSpPr>
                  <p:cNvPr id="63" name="Connecteur droit 221"/>
                  <p:cNvCxnSpPr/>
                  <p:nvPr/>
                </p:nvCxnSpPr>
                <p:spPr>
                  <a:xfrm>
                    <a:off x="1972896" y="2095498"/>
                    <a:ext cx="6816" cy="181374"/>
                  </a:xfrm>
                  <a:prstGeom prst="line">
                    <a:avLst/>
                  </a:prstGeom>
                  <a:solidFill>
                    <a:srgbClr val="4071AC"/>
                  </a:solidFill>
                  <a:ln w="12700" cmpd="sng">
                    <a:solidFill>
                      <a:srgbClr val="2E517C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64" name="Connecteur droit 222"/>
                  <p:cNvCxnSpPr/>
                  <p:nvPr/>
                </p:nvCxnSpPr>
                <p:spPr>
                  <a:xfrm>
                    <a:off x="1763688" y="2095498"/>
                    <a:ext cx="6816" cy="181374"/>
                  </a:xfrm>
                  <a:prstGeom prst="line">
                    <a:avLst/>
                  </a:prstGeom>
                  <a:solidFill>
                    <a:srgbClr val="4071AC"/>
                  </a:solidFill>
                  <a:ln w="12700" cmpd="sng">
                    <a:solidFill>
                      <a:srgbClr val="2E517C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grpSp>
            <p:nvGrpSpPr>
              <p:cNvPr id="65" name="Grouper 223"/>
              <p:cNvGrpSpPr/>
              <p:nvPr/>
            </p:nvGrpSpPr>
            <p:grpSpPr>
              <a:xfrm>
                <a:off x="982224" y="5805195"/>
                <a:ext cx="256028" cy="460851"/>
                <a:chOff x="1691680" y="1628800"/>
                <a:chExt cx="360040" cy="648072"/>
              </a:xfrm>
            </p:grpSpPr>
            <p:sp>
              <p:nvSpPr>
                <p:cNvPr id="66" name="Ellipse 224"/>
                <p:cNvSpPr/>
                <p:nvPr/>
              </p:nvSpPr>
              <p:spPr>
                <a:xfrm>
                  <a:off x="1745686" y="1628800"/>
                  <a:ext cx="252028" cy="252028"/>
                </a:xfrm>
                <a:prstGeom prst="ellipse">
                  <a:avLst/>
                </a:prstGeom>
                <a:noFill/>
                <a:ln w="12700" cmpd="sng">
                  <a:solidFill>
                    <a:srgbClr val="3C419E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grpSp>
              <p:nvGrpSpPr>
                <p:cNvPr id="67" name="Grouper 225"/>
                <p:cNvGrpSpPr/>
                <p:nvPr/>
              </p:nvGrpSpPr>
              <p:grpSpPr>
                <a:xfrm>
                  <a:off x="1691680" y="1916832"/>
                  <a:ext cx="360040" cy="360040"/>
                  <a:chOff x="1691680" y="1916832"/>
                  <a:chExt cx="360040" cy="360040"/>
                </a:xfrm>
              </p:grpSpPr>
              <p:sp>
                <p:nvSpPr>
                  <p:cNvPr id="68" name="Délai  253"/>
                  <p:cNvSpPr/>
                  <p:nvPr/>
                </p:nvSpPr>
                <p:spPr>
                  <a:xfrm rot="16200000">
                    <a:off x="1691680" y="1916832"/>
                    <a:ext cx="360040" cy="360040"/>
                  </a:xfrm>
                  <a:prstGeom prst="flowChartDelay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 w="12700" cmpd="sng">
                    <a:solidFill>
                      <a:srgbClr val="3C419E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dirty="0"/>
                  </a:p>
                </p:txBody>
              </p:sp>
              <p:cxnSp>
                <p:nvCxnSpPr>
                  <p:cNvPr id="69" name="Connecteur droit 259"/>
                  <p:cNvCxnSpPr/>
                  <p:nvPr/>
                </p:nvCxnSpPr>
                <p:spPr>
                  <a:xfrm>
                    <a:off x="1972896" y="2095498"/>
                    <a:ext cx="6816" cy="181374"/>
                  </a:xfrm>
                  <a:prstGeom prst="line">
                    <a:avLst/>
                  </a:prstGeom>
                  <a:ln w="12700" cmpd="sng">
                    <a:solidFill>
                      <a:srgbClr val="3C419E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" name="Connecteur droit 263"/>
                  <p:cNvCxnSpPr/>
                  <p:nvPr/>
                </p:nvCxnSpPr>
                <p:spPr>
                  <a:xfrm>
                    <a:off x="1763688" y="2095498"/>
                    <a:ext cx="6816" cy="181374"/>
                  </a:xfrm>
                  <a:prstGeom prst="line">
                    <a:avLst/>
                  </a:prstGeom>
                  <a:ln w="12700" cmpd="sng">
                    <a:solidFill>
                      <a:srgbClr val="3C419E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71" name="Oval 46"/>
              <p:cNvSpPr>
                <a:spLocks noChangeArrowheads="1"/>
              </p:cNvSpPr>
              <p:nvPr/>
            </p:nvSpPr>
            <p:spPr bwMode="auto">
              <a:xfrm>
                <a:off x="838208" y="5913790"/>
                <a:ext cx="51876" cy="65906"/>
              </a:xfrm>
              <a:prstGeom prst="ellipse">
                <a:avLst/>
              </a:prstGeom>
              <a:noFill/>
              <a:ln w="9525" cap="flat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cs typeface="Arial" charset="0"/>
                </a:endParaRPr>
              </a:p>
            </p:txBody>
          </p:sp>
          <p:cxnSp>
            <p:nvCxnSpPr>
              <p:cNvPr id="72" name="AutoShape 3"/>
              <p:cNvCxnSpPr>
                <a:cxnSpLocks noChangeShapeType="1"/>
              </p:cNvCxnSpPr>
              <p:nvPr/>
            </p:nvCxnSpPr>
            <p:spPr bwMode="auto">
              <a:xfrm>
                <a:off x="1460577" y="4864773"/>
                <a:ext cx="6908127" cy="71551"/>
              </a:xfrm>
              <a:prstGeom prst="straightConnector1">
                <a:avLst/>
              </a:prstGeom>
              <a:ln w="9525" cmpd="sng">
                <a:solidFill>
                  <a:srgbClr val="376092"/>
                </a:solidFill>
                <a:headEnd type="none"/>
                <a:tailEnd type="triangle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AutoShape 3"/>
              <p:cNvCxnSpPr>
                <a:cxnSpLocks noChangeShapeType="1"/>
              </p:cNvCxnSpPr>
              <p:nvPr/>
            </p:nvCxnSpPr>
            <p:spPr bwMode="auto">
              <a:xfrm>
                <a:off x="1449537" y="6158544"/>
                <a:ext cx="6930425" cy="27504"/>
              </a:xfrm>
              <a:prstGeom prst="straightConnector1">
                <a:avLst/>
              </a:prstGeom>
              <a:noFill/>
              <a:ln w="12700" cap="sq" cmpd="sng">
                <a:solidFill>
                  <a:srgbClr val="C0504D"/>
                </a:solidFill>
                <a:miter lim="800000"/>
                <a:headEnd type="none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74" name="ZoneTexte 280"/>
              <p:cNvSpPr txBox="1"/>
              <p:nvPr/>
            </p:nvSpPr>
            <p:spPr>
              <a:xfrm>
                <a:off x="8521101" y="4654046"/>
                <a:ext cx="5760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 smtClean="0"/>
                  <a:t>…</a:t>
                </a:r>
                <a:endParaRPr lang="fr-FR" dirty="0"/>
              </a:p>
            </p:txBody>
          </p:sp>
          <p:sp>
            <p:nvSpPr>
              <p:cNvPr id="75" name="ZoneTexte 281"/>
              <p:cNvSpPr txBox="1"/>
              <p:nvPr/>
            </p:nvSpPr>
            <p:spPr>
              <a:xfrm>
                <a:off x="8518102" y="5766730"/>
                <a:ext cx="5760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 smtClean="0"/>
                  <a:t>…</a:t>
                </a:r>
                <a:endParaRPr lang="fr-FR" dirty="0"/>
              </a:p>
            </p:txBody>
          </p:sp>
          <p:cxnSp>
            <p:nvCxnSpPr>
              <p:cNvPr id="76" name="Connecteur droit 282"/>
              <p:cNvCxnSpPr/>
              <p:nvPr/>
            </p:nvCxnSpPr>
            <p:spPr>
              <a:xfrm>
                <a:off x="3228983" y="6072918"/>
                <a:ext cx="0" cy="144016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Connecteur droit 286"/>
              <p:cNvCxnSpPr/>
              <p:nvPr/>
            </p:nvCxnSpPr>
            <p:spPr>
              <a:xfrm>
                <a:off x="1460961" y="6072918"/>
                <a:ext cx="0" cy="144016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Connecteur droit 287"/>
              <p:cNvCxnSpPr/>
              <p:nvPr/>
            </p:nvCxnSpPr>
            <p:spPr>
              <a:xfrm>
                <a:off x="2485524" y="6068373"/>
                <a:ext cx="0" cy="144016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79" name="Image 288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05604" y="5810010"/>
                <a:ext cx="521533" cy="561952"/>
              </a:xfrm>
              <a:prstGeom prst="rect">
                <a:avLst/>
              </a:prstGeom>
              <a:ln w="9525" cap="sq" cmpd="sng">
                <a:solidFill>
                  <a:srgbClr val="000000"/>
                </a:solidFill>
                <a:miter lim="800000"/>
              </a:ln>
              <a:effectLst/>
            </p:spPr>
          </p:pic>
          <p:pic>
            <p:nvPicPr>
              <p:cNvPr id="80" name="Image 289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93274" y="4556109"/>
                <a:ext cx="521533" cy="521533"/>
              </a:xfrm>
              <a:prstGeom prst="rect">
                <a:avLst/>
              </a:prstGeom>
              <a:ln w="6350" cap="sq" cmpd="sng">
                <a:solidFill>
                  <a:srgbClr val="000000"/>
                </a:solidFill>
                <a:miter lim="800000"/>
              </a:ln>
              <a:effectLst/>
            </p:spPr>
          </p:pic>
          <p:sp>
            <p:nvSpPr>
              <p:cNvPr id="81" name="Flèche courbée vers le haut 290"/>
              <p:cNvSpPr/>
              <p:nvPr/>
            </p:nvSpPr>
            <p:spPr>
              <a:xfrm>
                <a:off x="4143856" y="5237204"/>
                <a:ext cx="878571" cy="220644"/>
              </a:xfrm>
              <a:prstGeom prst="curvedUpArrow">
                <a:avLst/>
              </a:prstGeom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</a:endParaRPr>
              </a:p>
            </p:txBody>
          </p:sp>
          <p:sp>
            <p:nvSpPr>
              <p:cNvPr id="82" name="Flèche courbée vers le haut 291"/>
              <p:cNvSpPr/>
              <p:nvPr/>
            </p:nvSpPr>
            <p:spPr>
              <a:xfrm>
                <a:off x="4175566" y="6606926"/>
                <a:ext cx="856955" cy="208555"/>
              </a:xfrm>
              <a:prstGeom prst="curvedUpArrow">
                <a:avLst/>
              </a:prstGeom>
              <a:solidFill>
                <a:srgbClr val="953735"/>
              </a:solidFill>
              <a:ln>
                <a:solidFill>
                  <a:srgbClr val="953735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</a:endParaRPr>
              </a:p>
            </p:txBody>
          </p:sp>
          <p:sp>
            <p:nvSpPr>
              <p:cNvPr id="83" name="ZoneTexte 292"/>
              <p:cNvSpPr txBox="1"/>
              <p:nvPr/>
            </p:nvSpPr>
            <p:spPr>
              <a:xfrm>
                <a:off x="3880886" y="5037441"/>
                <a:ext cx="906866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900" i="1" dirty="0">
                    <a:latin typeface="Calibri Light"/>
                    <a:cs typeface="Calibri Light"/>
                  </a:rPr>
                  <a:t>Reader</a:t>
                </a:r>
              </a:p>
            </p:txBody>
          </p:sp>
          <p:sp>
            <p:nvSpPr>
              <p:cNvPr id="84" name="ZoneTexte 293"/>
              <p:cNvSpPr txBox="1"/>
              <p:nvPr/>
            </p:nvSpPr>
            <p:spPr>
              <a:xfrm>
                <a:off x="3879077" y="6309239"/>
                <a:ext cx="906866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900" i="1" dirty="0" err="1">
                    <a:latin typeface="Calibri Light"/>
                    <a:cs typeface="Calibri Light"/>
                  </a:rPr>
                  <a:t>Querier</a:t>
                </a:r>
                <a:endParaRPr lang="fr-FR" sz="900" i="1" dirty="0">
                  <a:latin typeface="Calibri Light"/>
                  <a:cs typeface="Calibri Light"/>
                </a:endParaRPr>
              </a:p>
            </p:txBody>
          </p:sp>
          <p:grpSp>
            <p:nvGrpSpPr>
              <p:cNvPr id="85" name="Grouper 294"/>
              <p:cNvGrpSpPr>
                <a:grpSpLocks noChangeAspect="1"/>
              </p:cNvGrpSpPr>
              <p:nvPr/>
            </p:nvGrpSpPr>
            <p:grpSpPr>
              <a:xfrm>
                <a:off x="1614545" y="5940443"/>
                <a:ext cx="144015" cy="180020"/>
                <a:chOff x="6660232" y="1628800"/>
                <a:chExt cx="288032" cy="360040"/>
              </a:xfrm>
              <a:solidFill>
                <a:schemeClr val="accent2">
                  <a:lumMod val="60000"/>
                  <a:lumOff val="40000"/>
                </a:schemeClr>
              </a:solidFill>
            </p:grpSpPr>
            <p:sp>
              <p:nvSpPr>
                <p:cNvPr id="86" name="Rogner un rectangle à un seul coin 295"/>
                <p:cNvSpPr/>
                <p:nvPr/>
              </p:nvSpPr>
              <p:spPr>
                <a:xfrm>
                  <a:off x="6660232" y="1628800"/>
                  <a:ext cx="288032" cy="360040"/>
                </a:xfrm>
                <a:prstGeom prst="snip1Rect">
                  <a:avLst/>
                </a:prstGeom>
                <a:grpFill/>
                <a:ln w="12700" cmpd="sng">
                  <a:solidFill>
                    <a:srgbClr val="3C419E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cxnSp>
              <p:nvCxnSpPr>
                <p:cNvPr id="87" name="Connecteur droit 296"/>
                <p:cNvCxnSpPr/>
                <p:nvPr/>
              </p:nvCxnSpPr>
              <p:spPr>
                <a:xfrm>
                  <a:off x="6732240" y="1844824"/>
                  <a:ext cx="144016" cy="0"/>
                </a:xfrm>
                <a:prstGeom prst="line">
                  <a:avLst/>
                </a:prstGeom>
                <a:grpFill/>
                <a:ln w="12700" cmpd="sng">
                  <a:solidFill>
                    <a:srgbClr val="3C419E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Connecteur droit 297"/>
                <p:cNvCxnSpPr/>
                <p:nvPr/>
              </p:nvCxnSpPr>
              <p:spPr>
                <a:xfrm>
                  <a:off x="6732240" y="1916832"/>
                  <a:ext cx="144016" cy="0"/>
                </a:xfrm>
                <a:prstGeom prst="line">
                  <a:avLst/>
                </a:prstGeom>
                <a:grpFill/>
                <a:ln w="12700" cmpd="sng">
                  <a:solidFill>
                    <a:srgbClr val="3C419E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Connecteur droit 298"/>
                <p:cNvCxnSpPr/>
                <p:nvPr/>
              </p:nvCxnSpPr>
              <p:spPr>
                <a:xfrm>
                  <a:off x="6732240" y="1772816"/>
                  <a:ext cx="144016" cy="0"/>
                </a:xfrm>
                <a:prstGeom prst="line">
                  <a:avLst/>
                </a:prstGeom>
                <a:grpFill/>
                <a:ln w="12700" cmpd="sng">
                  <a:solidFill>
                    <a:srgbClr val="3C419E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Connecteur droit 299"/>
                <p:cNvCxnSpPr/>
                <p:nvPr/>
              </p:nvCxnSpPr>
              <p:spPr>
                <a:xfrm>
                  <a:off x="6732240" y="1700808"/>
                  <a:ext cx="144016" cy="0"/>
                </a:xfrm>
                <a:prstGeom prst="line">
                  <a:avLst/>
                </a:prstGeom>
                <a:grpFill/>
                <a:ln w="12700" cmpd="sng">
                  <a:solidFill>
                    <a:srgbClr val="3C419E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1" name="Grouper 300"/>
              <p:cNvGrpSpPr>
                <a:grpSpLocks noChangeAspect="1"/>
              </p:cNvGrpSpPr>
              <p:nvPr/>
            </p:nvGrpSpPr>
            <p:grpSpPr>
              <a:xfrm>
                <a:off x="1614545" y="6192471"/>
                <a:ext cx="144015" cy="180020"/>
                <a:chOff x="6660232" y="1628800"/>
                <a:chExt cx="288032" cy="360040"/>
              </a:xfrm>
              <a:solidFill>
                <a:schemeClr val="accent2">
                  <a:lumMod val="60000"/>
                  <a:lumOff val="40000"/>
                </a:schemeClr>
              </a:solidFill>
            </p:grpSpPr>
            <p:sp>
              <p:nvSpPr>
                <p:cNvPr id="92" name="Rogner un rectangle à un seul coin 301"/>
                <p:cNvSpPr/>
                <p:nvPr/>
              </p:nvSpPr>
              <p:spPr>
                <a:xfrm>
                  <a:off x="6660232" y="1628800"/>
                  <a:ext cx="288032" cy="360040"/>
                </a:xfrm>
                <a:prstGeom prst="snip1Rect">
                  <a:avLst/>
                </a:prstGeom>
                <a:grpFill/>
                <a:ln w="12700" cmpd="sng">
                  <a:solidFill>
                    <a:srgbClr val="3C419E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cxnSp>
              <p:nvCxnSpPr>
                <p:cNvPr id="93" name="Connecteur droit 302"/>
                <p:cNvCxnSpPr/>
                <p:nvPr/>
              </p:nvCxnSpPr>
              <p:spPr>
                <a:xfrm>
                  <a:off x="6732240" y="1844824"/>
                  <a:ext cx="144016" cy="0"/>
                </a:xfrm>
                <a:prstGeom prst="line">
                  <a:avLst/>
                </a:prstGeom>
                <a:grpFill/>
                <a:ln w="12700" cmpd="sng">
                  <a:solidFill>
                    <a:srgbClr val="3C419E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Connecteur droit 303"/>
                <p:cNvCxnSpPr/>
                <p:nvPr/>
              </p:nvCxnSpPr>
              <p:spPr>
                <a:xfrm>
                  <a:off x="6732240" y="1916832"/>
                  <a:ext cx="144016" cy="0"/>
                </a:xfrm>
                <a:prstGeom prst="line">
                  <a:avLst/>
                </a:prstGeom>
                <a:grpFill/>
                <a:ln w="12700" cmpd="sng">
                  <a:solidFill>
                    <a:srgbClr val="3C419E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Connecteur droit 304"/>
                <p:cNvCxnSpPr/>
                <p:nvPr/>
              </p:nvCxnSpPr>
              <p:spPr>
                <a:xfrm>
                  <a:off x="6732240" y="1772816"/>
                  <a:ext cx="144016" cy="0"/>
                </a:xfrm>
                <a:prstGeom prst="line">
                  <a:avLst/>
                </a:prstGeom>
                <a:grpFill/>
                <a:ln w="12700" cmpd="sng">
                  <a:solidFill>
                    <a:srgbClr val="3C419E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Connecteur droit 305"/>
                <p:cNvCxnSpPr/>
                <p:nvPr/>
              </p:nvCxnSpPr>
              <p:spPr>
                <a:xfrm>
                  <a:off x="6732240" y="1700808"/>
                  <a:ext cx="144016" cy="0"/>
                </a:xfrm>
                <a:prstGeom prst="line">
                  <a:avLst/>
                </a:prstGeom>
                <a:grpFill/>
                <a:ln w="12700" cmpd="sng">
                  <a:solidFill>
                    <a:srgbClr val="3C419E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7" name="Grouper 306"/>
              <p:cNvGrpSpPr>
                <a:grpSpLocks noChangeAspect="1"/>
              </p:cNvGrpSpPr>
              <p:nvPr/>
            </p:nvGrpSpPr>
            <p:grpSpPr>
              <a:xfrm>
                <a:off x="1840666" y="6084459"/>
                <a:ext cx="144015" cy="180020"/>
                <a:chOff x="6660232" y="1628800"/>
                <a:chExt cx="288032" cy="360040"/>
              </a:xfrm>
              <a:solidFill>
                <a:schemeClr val="accent2">
                  <a:lumMod val="60000"/>
                  <a:lumOff val="40000"/>
                </a:schemeClr>
              </a:solidFill>
            </p:grpSpPr>
            <p:sp>
              <p:nvSpPr>
                <p:cNvPr id="98" name="Rogner un rectangle à un seul coin 307"/>
                <p:cNvSpPr/>
                <p:nvPr/>
              </p:nvSpPr>
              <p:spPr>
                <a:xfrm>
                  <a:off x="6660232" y="1628800"/>
                  <a:ext cx="288032" cy="360040"/>
                </a:xfrm>
                <a:prstGeom prst="snip1Rect">
                  <a:avLst/>
                </a:prstGeom>
                <a:grpFill/>
                <a:ln w="12700" cmpd="sng">
                  <a:solidFill>
                    <a:srgbClr val="3C419E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cxnSp>
              <p:nvCxnSpPr>
                <p:cNvPr id="99" name="Connecteur droit 308"/>
                <p:cNvCxnSpPr/>
                <p:nvPr/>
              </p:nvCxnSpPr>
              <p:spPr>
                <a:xfrm>
                  <a:off x="6732240" y="1844824"/>
                  <a:ext cx="144016" cy="0"/>
                </a:xfrm>
                <a:prstGeom prst="line">
                  <a:avLst/>
                </a:prstGeom>
                <a:grpFill/>
                <a:ln w="12700" cmpd="sng">
                  <a:solidFill>
                    <a:srgbClr val="3C419E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Connecteur droit 309"/>
                <p:cNvCxnSpPr/>
                <p:nvPr/>
              </p:nvCxnSpPr>
              <p:spPr>
                <a:xfrm>
                  <a:off x="6732240" y="1916832"/>
                  <a:ext cx="144016" cy="0"/>
                </a:xfrm>
                <a:prstGeom prst="line">
                  <a:avLst/>
                </a:prstGeom>
                <a:grpFill/>
                <a:ln w="12700" cmpd="sng">
                  <a:solidFill>
                    <a:srgbClr val="3C419E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Connecteur droit 310"/>
                <p:cNvCxnSpPr/>
                <p:nvPr/>
              </p:nvCxnSpPr>
              <p:spPr>
                <a:xfrm>
                  <a:off x="6732240" y="1772816"/>
                  <a:ext cx="144016" cy="0"/>
                </a:xfrm>
                <a:prstGeom prst="line">
                  <a:avLst/>
                </a:prstGeom>
                <a:grpFill/>
                <a:ln w="12700" cmpd="sng">
                  <a:solidFill>
                    <a:srgbClr val="3C419E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Connecteur droit 311"/>
                <p:cNvCxnSpPr/>
                <p:nvPr/>
              </p:nvCxnSpPr>
              <p:spPr>
                <a:xfrm>
                  <a:off x="6732240" y="1700808"/>
                  <a:ext cx="144016" cy="0"/>
                </a:xfrm>
                <a:prstGeom prst="line">
                  <a:avLst/>
                </a:prstGeom>
                <a:grpFill/>
                <a:ln w="12700" cmpd="sng">
                  <a:solidFill>
                    <a:srgbClr val="3C419E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3" name="Grouper 312"/>
              <p:cNvGrpSpPr>
                <a:grpSpLocks noChangeAspect="1"/>
              </p:cNvGrpSpPr>
              <p:nvPr/>
            </p:nvGrpSpPr>
            <p:grpSpPr>
              <a:xfrm>
                <a:off x="3176983" y="6238284"/>
                <a:ext cx="144015" cy="180020"/>
                <a:chOff x="6660232" y="1628800"/>
                <a:chExt cx="288032" cy="360040"/>
              </a:xfrm>
              <a:solidFill>
                <a:schemeClr val="accent2">
                  <a:lumMod val="20000"/>
                  <a:lumOff val="80000"/>
                </a:schemeClr>
              </a:solidFill>
            </p:grpSpPr>
            <p:sp>
              <p:nvSpPr>
                <p:cNvPr id="104" name="Rogner un rectangle à un seul coin 313"/>
                <p:cNvSpPr/>
                <p:nvPr/>
              </p:nvSpPr>
              <p:spPr>
                <a:xfrm>
                  <a:off x="6660232" y="1628800"/>
                  <a:ext cx="288032" cy="360040"/>
                </a:xfrm>
                <a:prstGeom prst="snip1Rect">
                  <a:avLst/>
                </a:prstGeom>
                <a:grpFill/>
                <a:ln w="12700" cmpd="sng">
                  <a:solidFill>
                    <a:srgbClr val="3C419E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cxnSp>
              <p:nvCxnSpPr>
                <p:cNvPr id="105" name="Connecteur droit 314"/>
                <p:cNvCxnSpPr/>
                <p:nvPr/>
              </p:nvCxnSpPr>
              <p:spPr>
                <a:xfrm>
                  <a:off x="6732240" y="1844824"/>
                  <a:ext cx="144016" cy="0"/>
                </a:xfrm>
                <a:prstGeom prst="line">
                  <a:avLst/>
                </a:prstGeom>
                <a:grpFill/>
                <a:ln w="12700" cmpd="sng">
                  <a:solidFill>
                    <a:srgbClr val="3C419E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Connecteur droit 315"/>
                <p:cNvCxnSpPr/>
                <p:nvPr/>
              </p:nvCxnSpPr>
              <p:spPr>
                <a:xfrm>
                  <a:off x="6732240" y="1916832"/>
                  <a:ext cx="144016" cy="0"/>
                </a:xfrm>
                <a:prstGeom prst="line">
                  <a:avLst/>
                </a:prstGeom>
                <a:grpFill/>
                <a:ln w="12700" cmpd="sng">
                  <a:solidFill>
                    <a:srgbClr val="3C419E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Connecteur droit 316"/>
                <p:cNvCxnSpPr/>
                <p:nvPr/>
              </p:nvCxnSpPr>
              <p:spPr>
                <a:xfrm>
                  <a:off x="6732240" y="1772816"/>
                  <a:ext cx="144016" cy="0"/>
                </a:xfrm>
                <a:prstGeom prst="line">
                  <a:avLst/>
                </a:prstGeom>
                <a:grpFill/>
                <a:ln w="12700" cmpd="sng">
                  <a:solidFill>
                    <a:srgbClr val="3C419E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Connecteur droit 317"/>
                <p:cNvCxnSpPr/>
                <p:nvPr/>
              </p:nvCxnSpPr>
              <p:spPr>
                <a:xfrm>
                  <a:off x="6732240" y="1700808"/>
                  <a:ext cx="144016" cy="0"/>
                </a:xfrm>
                <a:prstGeom prst="line">
                  <a:avLst/>
                </a:prstGeom>
                <a:grpFill/>
                <a:ln w="12700" cmpd="sng">
                  <a:solidFill>
                    <a:srgbClr val="3C419E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9" name="ZoneTexte 318"/>
              <p:cNvSpPr txBox="1">
                <a:spLocks noChangeAspect="1"/>
              </p:cNvSpPr>
              <p:nvPr/>
            </p:nvSpPr>
            <p:spPr>
              <a:xfrm>
                <a:off x="3018163" y="6360705"/>
                <a:ext cx="46805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500" i="1" dirty="0" err="1">
                    <a:latin typeface="Calibri Light"/>
                    <a:cs typeface="Calibri Light"/>
                  </a:rPr>
                  <a:t>Annotated</a:t>
                </a:r>
                <a:r>
                  <a:rPr lang="fr-FR" sz="500" i="1" dirty="0">
                    <a:latin typeface="Calibri Light"/>
                    <a:cs typeface="Calibri Light"/>
                  </a:rPr>
                  <a:t> document</a:t>
                </a:r>
              </a:p>
            </p:txBody>
          </p:sp>
          <p:sp>
            <p:nvSpPr>
              <p:cNvPr id="110" name="ZoneTexte 319"/>
              <p:cNvSpPr txBox="1">
                <a:spLocks noChangeAspect="1"/>
              </p:cNvSpPr>
              <p:nvPr/>
            </p:nvSpPr>
            <p:spPr>
              <a:xfrm>
                <a:off x="1399806" y="6168553"/>
                <a:ext cx="75010" cy="184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600" dirty="0" smtClean="0"/>
                  <a:t>q2</a:t>
                </a:r>
                <a:endParaRPr lang="fr-FR" sz="600" dirty="0"/>
              </a:p>
            </p:txBody>
          </p:sp>
          <p:sp>
            <p:nvSpPr>
              <p:cNvPr id="111" name="ZoneTexte 320"/>
              <p:cNvSpPr txBox="1">
                <a:spLocks noChangeAspect="1"/>
              </p:cNvSpPr>
              <p:nvPr/>
            </p:nvSpPr>
            <p:spPr>
              <a:xfrm>
                <a:off x="2439708" y="6204402"/>
                <a:ext cx="75010" cy="184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600" dirty="0" smtClean="0"/>
                  <a:t>q4</a:t>
                </a:r>
                <a:endParaRPr lang="fr-FR" sz="600" dirty="0"/>
              </a:p>
            </p:txBody>
          </p:sp>
          <p:sp>
            <p:nvSpPr>
              <p:cNvPr id="112" name="ZoneTexte 321"/>
              <p:cNvSpPr txBox="1">
                <a:spLocks noChangeAspect="1"/>
              </p:cNvSpPr>
              <p:nvPr/>
            </p:nvSpPr>
            <p:spPr>
              <a:xfrm>
                <a:off x="1698043" y="6125829"/>
                <a:ext cx="210300" cy="184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600" dirty="0"/>
                  <a:t>*</a:t>
                </a:r>
              </a:p>
            </p:txBody>
          </p:sp>
          <p:sp>
            <p:nvSpPr>
              <p:cNvPr id="113" name="ZoneTexte 322"/>
              <p:cNvSpPr txBox="1">
                <a:spLocks noChangeAspect="1"/>
              </p:cNvSpPr>
              <p:nvPr/>
            </p:nvSpPr>
            <p:spPr>
              <a:xfrm>
                <a:off x="1935709" y="6027723"/>
                <a:ext cx="386811" cy="184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600" dirty="0" smtClean="0"/>
                  <a:t>**</a:t>
                </a:r>
                <a:endParaRPr lang="fr-FR" sz="600" dirty="0"/>
              </a:p>
            </p:txBody>
          </p:sp>
          <p:sp>
            <p:nvSpPr>
              <p:cNvPr id="114" name="ZoneTexte 323"/>
              <p:cNvSpPr txBox="1">
                <a:spLocks noChangeAspect="1"/>
              </p:cNvSpPr>
              <p:nvPr/>
            </p:nvSpPr>
            <p:spPr>
              <a:xfrm>
                <a:off x="1702875" y="5884903"/>
                <a:ext cx="334187" cy="184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600" dirty="0" smtClean="0"/>
                  <a:t>***</a:t>
                </a:r>
                <a:endParaRPr lang="fr-FR" sz="600" dirty="0"/>
              </a:p>
            </p:txBody>
          </p:sp>
          <p:grpSp>
            <p:nvGrpSpPr>
              <p:cNvPr id="115" name="Grouper 324"/>
              <p:cNvGrpSpPr>
                <a:grpSpLocks noChangeAspect="1"/>
              </p:cNvGrpSpPr>
              <p:nvPr/>
            </p:nvGrpSpPr>
            <p:grpSpPr>
              <a:xfrm>
                <a:off x="2622199" y="5938287"/>
                <a:ext cx="144015" cy="180020"/>
                <a:chOff x="6660232" y="1628800"/>
                <a:chExt cx="288032" cy="360040"/>
              </a:xfrm>
              <a:solidFill>
                <a:schemeClr val="accent2">
                  <a:lumMod val="60000"/>
                  <a:lumOff val="40000"/>
                </a:schemeClr>
              </a:solidFill>
            </p:grpSpPr>
            <p:sp>
              <p:nvSpPr>
                <p:cNvPr id="116" name="Rogner un rectangle à un seul coin 325"/>
                <p:cNvSpPr/>
                <p:nvPr/>
              </p:nvSpPr>
              <p:spPr>
                <a:xfrm>
                  <a:off x="6660232" y="1628800"/>
                  <a:ext cx="288032" cy="360040"/>
                </a:xfrm>
                <a:prstGeom prst="snip1Rect">
                  <a:avLst/>
                </a:prstGeom>
                <a:grpFill/>
                <a:ln w="12700" cmpd="sng">
                  <a:solidFill>
                    <a:srgbClr val="3C419E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cxnSp>
              <p:nvCxnSpPr>
                <p:cNvPr id="117" name="Connecteur droit 326"/>
                <p:cNvCxnSpPr/>
                <p:nvPr/>
              </p:nvCxnSpPr>
              <p:spPr>
                <a:xfrm>
                  <a:off x="6732240" y="1844824"/>
                  <a:ext cx="144016" cy="0"/>
                </a:xfrm>
                <a:prstGeom prst="line">
                  <a:avLst/>
                </a:prstGeom>
                <a:grpFill/>
                <a:ln w="12700" cmpd="sng">
                  <a:solidFill>
                    <a:srgbClr val="3C419E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Connecteur droit 327"/>
                <p:cNvCxnSpPr/>
                <p:nvPr/>
              </p:nvCxnSpPr>
              <p:spPr>
                <a:xfrm>
                  <a:off x="6732240" y="1916832"/>
                  <a:ext cx="144016" cy="0"/>
                </a:xfrm>
                <a:prstGeom prst="line">
                  <a:avLst/>
                </a:prstGeom>
                <a:grpFill/>
                <a:ln w="12700" cmpd="sng">
                  <a:solidFill>
                    <a:srgbClr val="3C419E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Connecteur droit 328"/>
                <p:cNvCxnSpPr/>
                <p:nvPr/>
              </p:nvCxnSpPr>
              <p:spPr>
                <a:xfrm>
                  <a:off x="6732240" y="1772816"/>
                  <a:ext cx="144016" cy="0"/>
                </a:xfrm>
                <a:prstGeom prst="line">
                  <a:avLst/>
                </a:prstGeom>
                <a:grpFill/>
                <a:ln w="12700" cmpd="sng">
                  <a:solidFill>
                    <a:srgbClr val="3C419E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Connecteur droit 329"/>
                <p:cNvCxnSpPr/>
                <p:nvPr/>
              </p:nvCxnSpPr>
              <p:spPr>
                <a:xfrm>
                  <a:off x="6732240" y="1700808"/>
                  <a:ext cx="144016" cy="0"/>
                </a:xfrm>
                <a:prstGeom prst="line">
                  <a:avLst/>
                </a:prstGeom>
                <a:grpFill/>
                <a:ln w="12700" cmpd="sng">
                  <a:solidFill>
                    <a:srgbClr val="3C419E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1" name="Grouper 330"/>
              <p:cNvGrpSpPr>
                <a:grpSpLocks noChangeAspect="1"/>
              </p:cNvGrpSpPr>
              <p:nvPr/>
            </p:nvGrpSpPr>
            <p:grpSpPr>
              <a:xfrm>
                <a:off x="2622199" y="6190315"/>
                <a:ext cx="144015" cy="180020"/>
                <a:chOff x="6660232" y="1628800"/>
                <a:chExt cx="288032" cy="360040"/>
              </a:xfrm>
              <a:solidFill>
                <a:schemeClr val="accent2">
                  <a:lumMod val="60000"/>
                  <a:lumOff val="40000"/>
                </a:schemeClr>
              </a:solidFill>
            </p:grpSpPr>
            <p:sp>
              <p:nvSpPr>
                <p:cNvPr id="122" name="Rogner un rectangle à un seul coin 331"/>
                <p:cNvSpPr/>
                <p:nvPr/>
              </p:nvSpPr>
              <p:spPr>
                <a:xfrm>
                  <a:off x="6660232" y="1628800"/>
                  <a:ext cx="288032" cy="360040"/>
                </a:xfrm>
                <a:prstGeom prst="snip1Rect">
                  <a:avLst/>
                </a:prstGeom>
                <a:grpFill/>
                <a:ln w="12700" cmpd="sng">
                  <a:solidFill>
                    <a:srgbClr val="3C419E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cxnSp>
              <p:nvCxnSpPr>
                <p:cNvPr id="123" name="Connecteur droit 332"/>
                <p:cNvCxnSpPr/>
                <p:nvPr/>
              </p:nvCxnSpPr>
              <p:spPr>
                <a:xfrm>
                  <a:off x="6732240" y="1844824"/>
                  <a:ext cx="144016" cy="0"/>
                </a:xfrm>
                <a:prstGeom prst="line">
                  <a:avLst/>
                </a:prstGeom>
                <a:grpFill/>
                <a:ln w="12700" cmpd="sng">
                  <a:solidFill>
                    <a:srgbClr val="3C419E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Connecteur droit 333"/>
                <p:cNvCxnSpPr/>
                <p:nvPr/>
              </p:nvCxnSpPr>
              <p:spPr>
                <a:xfrm>
                  <a:off x="6732240" y="1916832"/>
                  <a:ext cx="144016" cy="0"/>
                </a:xfrm>
                <a:prstGeom prst="line">
                  <a:avLst/>
                </a:prstGeom>
                <a:grpFill/>
                <a:ln w="12700" cmpd="sng">
                  <a:solidFill>
                    <a:srgbClr val="3C419E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Connecteur droit 334"/>
                <p:cNvCxnSpPr/>
                <p:nvPr/>
              </p:nvCxnSpPr>
              <p:spPr>
                <a:xfrm>
                  <a:off x="6732240" y="1772816"/>
                  <a:ext cx="144016" cy="0"/>
                </a:xfrm>
                <a:prstGeom prst="line">
                  <a:avLst/>
                </a:prstGeom>
                <a:grpFill/>
                <a:ln w="12700" cmpd="sng">
                  <a:solidFill>
                    <a:srgbClr val="3C419E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Connecteur droit 335"/>
                <p:cNvCxnSpPr/>
                <p:nvPr/>
              </p:nvCxnSpPr>
              <p:spPr>
                <a:xfrm>
                  <a:off x="6732240" y="1700808"/>
                  <a:ext cx="144016" cy="0"/>
                </a:xfrm>
                <a:prstGeom prst="line">
                  <a:avLst/>
                </a:prstGeom>
                <a:grpFill/>
                <a:ln w="12700" cmpd="sng">
                  <a:solidFill>
                    <a:srgbClr val="3C419E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7" name="Grouper 336"/>
              <p:cNvGrpSpPr>
                <a:grpSpLocks noChangeAspect="1"/>
              </p:cNvGrpSpPr>
              <p:nvPr/>
            </p:nvGrpSpPr>
            <p:grpSpPr>
              <a:xfrm>
                <a:off x="2848320" y="6082303"/>
                <a:ext cx="144015" cy="180020"/>
                <a:chOff x="6660232" y="1628800"/>
                <a:chExt cx="288032" cy="360040"/>
              </a:xfrm>
              <a:solidFill>
                <a:schemeClr val="accent2">
                  <a:lumMod val="60000"/>
                  <a:lumOff val="40000"/>
                </a:schemeClr>
              </a:solidFill>
            </p:grpSpPr>
            <p:sp>
              <p:nvSpPr>
                <p:cNvPr id="128" name="Rogner un rectangle à un seul coin 337"/>
                <p:cNvSpPr/>
                <p:nvPr/>
              </p:nvSpPr>
              <p:spPr>
                <a:xfrm>
                  <a:off x="6660232" y="1628800"/>
                  <a:ext cx="288032" cy="360040"/>
                </a:xfrm>
                <a:prstGeom prst="snip1Rect">
                  <a:avLst/>
                </a:prstGeom>
                <a:grpFill/>
                <a:ln w="12700" cmpd="sng">
                  <a:solidFill>
                    <a:srgbClr val="3C419E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cxnSp>
              <p:nvCxnSpPr>
                <p:cNvPr id="129" name="Connecteur droit 338"/>
                <p:cNvCxnSpPr/>
                <p:nvPr/>
              </p:nvCxnSpPr>
              <p:spPr>
                <a:xfrm>
                  <a:off x="6732240" y="1844824"/>
                  <a:ext cx="144016" cy="0"/>
                </a:xfrm>
                <a:prstGeom prst="line">
                  <a:avLst/>
                </a:prstGeom>
                <a:grpFill/>
                <a:ln w="12700" cmpd="sng">
                  <a:solidFill>
                    <a:srgbClr val="3C419E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Connecteur droit 339"/>
                <p:cNvCxnSpPr/>
                <p:nvPr/>
              </p:nvCxnSpPr>
              <p:spPr>
                <a:xfrm>
                  <a:off x="6732240" y="1916832"/>
                  <a:ext cx="144016" cy="0"/>
                </a:xfrm>
                <a:prstGeom prst="line">
                  <a:avLst/>
                </a:prstGeom>
                <a:grpFill/>
                <a:ln w="12700" cmpd="sng">
                  <a:solidFill>
                    <a:srgbClr val="3C419E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Connecteur droit 340"/>
                <p:cNvCxnSpPr/>
                <p:nvPr/>
              </p:nvCxnSpPr>
              <p:spPr>
                <a:xfrm>
                  <a:off x="6732240" y="1772816"/>
                  <a:ext cx="144016" cy="0"/>
                </a:xfrm>
                <a:prstGeom prst="line">
                  <a:avLst/>
                </a:prstGeom>
                <a:grpFill/>
                <a:ln w="12700" cmpd="sng">
                  <a:solidFill>
                    <a:srgbClr val="3C419E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Connecteur droit 341"/>
                <p:cNvCxnSpPr/>
                <p:nvPr/>
              </p:nvCxnSpPr>
              <p:spPr>
                <a:xfrm>
                  <a:off x="6732240" y="1700808"/>
                  <a:ext cx="144016" cy="0"/>
                </a:xfrm>
                <a:prstGeom prst="line">
                  <a:avLst/>
                </a:prstGeom>
                <a:grpFill/>
                <a:ln w="12700" cmpd="sng">
                  <a:solidFill>
                    <a:srgbClr val="3C419E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3" name="ZoneTexte 342"/>
              <p:cNvSpPr txBox="1">
                <a:spLocks noChangeAspect="1"/>
              </p:cNvSpPr>
              <p:nvPr/>
            </p:nvSpPr>
            <p:spPr>
              <a:xfrm>
                <a:off x="2705697" y="6123673"/>
                <a:ext cx="210300" cy="184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600" dirty="0"/>
                  <a:t>*</a:t>
                </a:r>
              </a:p>
            </p:txBody>
          </p:sp>
          <p:sp>
            <p:nvSpPr>
              <p:cNvPr id="134" name="ZoneTexte 343"/>
              <p:cNvSpPr txBox="1">
                <a:spLocks noChangeAspect="1"/>
              </p:cNvSpPr>
              <p:nvPr/>
            </p:nvSpPr>
            <p:spPr>
              <a:xfrm>
                <a:off x="2943363" y="6025567"/>
                <a:ext cx="386811" cy="184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600" dirty="0" smtClean="0"/>
                  <a:t>**</a:t>
                </a:r>
                <a:endParaRPr lang="fr-FR" sz="600" dirty="0"/>
              </a:p>
            </p:txBody>
          </p:sp>
          <p:sp>
            <p:nvSpPr>
              <p:cNvPr id="135" name="ZoneTexte 344"/>
              <p:cNvSpPr txBox="1">
                <a:spLocks noChangeAspect="1"/>
              </p:cNvSpPr>
              <p:nvPr/>
            </p:nvSpPr>
            <p:spPr>
              <a:xfrm>
                <a:off x="2710529" y="5882747"/>
                <a:ext cx="334187" cy="184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600" dirty="0" smtClean="0"/>
                  <a:t>***</a:t>
                </a:r>
                <a:endParaRPr lang="fr-FR" sz="600" dirty="0"/>
              </a:p>
            </p:txBody>
          </p:sp>
          <p:cxnSp>
            <p:nvCxnSpPr>
              <p:cNvPr id="136" name="Connecteur droit 345"/>
              <p:cNvCxnSpPr/>
              <p:nvPr/>
            </p:nvCxnSpPr>
            <p:spPr>
              <a:xfrm>
                <a:off x="2934406" y="4797797"/>
                <a:ext cx="0" cy="144016"/>
              </a:xfrm>
              <a:prstGeom prst="line">
                <a:avLst/>
              </a:prstGeom>
              <a:ln>
                <a:solidFill>
                  <a:srgbClr val="2F517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Connecteur droit 346"/>
              <p:cNvCxnSpPr/>
              <p:nvPr/>
            </p:nvCxnSpPr>
            <p:spPr>
              <a:xfrm>
                <a:off x="1449631" y="4797797"/>
                <a:ext cx="0" cy="144016"/>
              </a:xfrm>
              <a:prstGeom prst="line">
                <a:avLst/>
              </a:prstGeom>
              <a:ln>
                <a:solidFill>
                  <a:srgbClr val="2F517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Connecteur droit 347"/>
              <p:cNvCxnSpPr/>
              <p:nvPr/>
            </p:nvCxnSpPr>
            <p:spPr>
              <a:xfrm>
                <a:off x="2190947" y="4793252"/>
                <a:ext cx="0" cy="144016"/>
              </a:xfrm>
              <a:prstGeom prst="line">
                <a:avLst/>
              </a:prstGeom>
              <a:ln>
                <a:solidFill>
                  <a:srgbClr val="2F517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9" name="Grouper 348"/>
              <p:cNvGrpSpPr>
                <a:grpSpLocks noChangeAspect="1"/>
              </p:cNvGrpSpPr>
              <p:nvPr/>
            </p:nvGrpSpPr>
            <p:grpSpPr>
              <a:xfrm>
                <a:off x="1603215" y="4665322"/>
                <a:ext cx="144015" cy="180020"/>
                <a:chOff x="6660232" y="1628800"/>
                <a:chExt cx="288032" cy="360040"/>
              </a:xfrm>
              <a:solidFill>
                <a:srgbClr val="579AEB"/>
              </a:solidFill>
            </p:grpSpPr>
            <p:sp>
              <p:nvSpPr>
                <p:cNvPr id="140" name="Rogner un rectangle à un seul coin 349"/>
                <p:cNvSpPr/>
                <p:nvPr/>
              </p:nvSpPr>
              <p:spPr>
                <a:xfrm>
                  <a:off x="6660232" y="1628800"/>
                  <a:ext cx="288032" cy="360040"/>
                </a:xfrm>
                <a:prstGeom prst="snip1Rect">
                  <a:avLst/>
                </a:prstGeom>
                <a:grpFill/>
                <a:ln w="12700" cmpd="sng">
                  <a:solidFill>
                    <a:srgbClr val="3C419E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cxnSp>
              <p:nvCxnSpPr>
                <p:cNvPr id="141" name="Connecteur droit 350"/>
                <p:cNvCxnSpPr/>
                <p:nvPr/>
              </p:nvCxnSpPr>
              <p:spPr>
                <a:xfrm>
                  <a:off x="6732240" y="1844824"/>
                  <a:ext cx="144016" cy="0"/>
                </a:xfrm>
                <a:prstGeom prst="line">
                  <a:avLst/>
                </a:prstGeom>
                <a:grpFill/>
                <a:ln w="12700" cmpd="sng">
                  <a:solidFill>
                    <a:srgbClr val="3C419E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Connecteur droit 351"/>
                <p:cNvCxnSpPr/>
                <p:nvPr/>
              </p:nvCxnSpPr>
              <p:spPr>
                <a:xfrm>
                  <a:off x="6732240" y="1916832"/>
                  <a:ext cx="144016" cy="0"/>
                </a:xfrm>
                <a:prstGeom prst="line">
                  <a:avLst/>
                </a:prstGeom>
                <a:grpFill/>
                <a:ln w="12700" cmpd="sng">
                  <a:solidFill>
                    <a:srgbClr val="3C419E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Connecteur droit 352"/>
                <p:cNvCxnSpPr/>
                <p:nvPr/>
              </p:nvCxnSpPr>
              <p:spPr>
                <a:xfrm>
                  <a:off x="6732240" y="1772816"/>
                  <a:ext cx="144016" cy="0"/>
                </a:xfrm>
                <a:prstGeom prst="line">
                  <a:avLst/>
                </a:prstGeom>
                <a:grpFill/>
                <a:ln w="12700" cmpd="sng">
                  <a:solidFill>
                    <a:srgbClr val="3C419E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Connecteur droit 353"/>
                <p:cNvCxnSpPr/>
                <p:nvPr/>
              </p:nvCxnSpPr>
              <p:spPr>
                <a:xfrm>
                  <a:off x="6732240" y="1700808"/>
                  <a:ext cx="144016" cy="0"/>
                </a:xfrm>
                <a:prstGeom prst="line">
                  <a:avLst/>
                </a:prstGeom>
                <a:grpFill/>
                <a:ln w="12700" cmpd="sng">
                  <a:solidFill>
                    <a:srgbClr val="3C419E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5" name="Grouper 354"/>
              <p:cNvGrpSpPr>
                <a:grpSpLocks noChangeAspect="1"/>
              </p:cNvGrpSpPr>
              <p:nvPr/>
            </p:nvGrpSpPr>
            <p:grpSpPr>
              <a:xfrm>
                <a:off x="1603215" y="4917350"/>
                <a:ext cx="144015" cy="180020"/>
                <a:chOff x="6660232" y="1628800"/>
                <a:chExt cx="288032" cy="360040"/>
              </a:xfrm>
              <a:solidFill>
                <a:srgbClr val="579AEB"/>
              </a:solidFill>
            </p:grpSpPr>
            <p:sp>
              <p:nvSpPr>
                <p:cNvPr id="146" name="Rogner un rectangle à un seul coin 355"/>
                <p:cNvSpPr/>
                <p:nvPr/>
              </p:nvSpPr>
              <p:spPr>
                <a:xfrm>
                  <a:off x="6660232" y="1628800"/>
                  <a:ext cx="288032" cy="360040"/>
                </a:xfrm>
                <a:prstGeom prst="snip1Rect">
                  <a:avLst/>
                </a:prstGeom>
                <a:grpFill/>
                <a:ln w="12700" cmpd="sng">
                  <a:solidFill>
                    <a:srgbClr val="3C419E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cxnSp>
              <p:nvCxnSpPr>
                <p:cNvPr id="147" name="Connecteur droit 356"/>
                <p:cNvCxnSpPr/>
                <p:nvPr/>
              </p:nvCxnSpPr>
              <p:spPr>
                <a:xfrm>
                  <a:off x="6732240" y="1844824"/>
                  <a:ext cx="144016" cy="0"/>
                </a:xfrm>
                <a:prstGeom prst="line">
                  <a:avLst/>
                </a:prstGeom>
                <a:grpFill/>
                <a:ln w="12700" cmpd="sng">
                  <a:solidFill>
                    <a:srgbClr val="3C419E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Connecteur droit 357"/>
                <p:cNvCxnSpPr/>
                <p:nvPr/>
              </p:nvCxnSpPr>
              <p:spPr>
                <a:xfrm>
                  <a:off x="6732240" y="1916832"/>
                  <a:ext cx="144016" cy="0"/>
                </a:xfrm>
                <a:prstGeom prst="line">
                  <a:avLst/>
                </a:prstGeom>
                <a:grpFill/>
                <a:ln w="12700" cmpd="sng">
                  <a:solidFill>
                    <a:srgbClr val="3C419E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" name="Connecteur droit 358"/>
                <p:cNvCxnSpPr/>
                <p:nvPr/>
              </p:nvCxnSpPr>
              <p:spPr>
                <a:xfrm>
                  <a:off x="6732240" y="1772816"/>
                  <a:ext cx="144016" cy="0"/>
                </a:xfrm>
                <a:prstGeom prst="line">
                  <a:avLst/>
                </a:prstGeom>
                <a:grpFill/>
                <a:ln w="12700" cmpd="sng">
                  <a:solidFill>
                    <a:srgbClr val="3C419E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0" name="Connecteur droit 359"/>
                <p:cNvCxnSpPr/>
                <p:nvPr/>
              </p:nvCxnSpPr>
              <p:spPr>
                <a:xfrm>
                  <a:off x="6732240" y="1700808"/>
                  <a:ext cx="144016" cy="0"/>
                </a:xfrm>
                <a:prstGeom prst="line">
                  <a:avLst/>
                </a:prstGeom>
                <a:grpFill/>
                <a:ln w="12700" cmpd="sng">
                  <a:solidFill>
                    <a:srgbClr val="3C419E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1" name="Grouper 360"/>
              <p:cNvGrpSpPr>
                <a:grpSpLocks noChangeAspect="1"/>
              </p:cNvGrpSpPr>
              <p:nvPr/>
            </p:nvGrpSpPr>
            <p:grpSpPr>
              <a:xfrm>
                <a:off x="1829336" y="4809338"/>
                <a:ext cx="144015" cy="180020"/>
                <a:chOff x="6660232" y="1628800"/>
                <a:chExt cx="288032" cy="360040"/>
              </a:xfrm>
              <a:solidFill>
                <a:srgbClr val="579AEB"/>
              </a:solidFill>
            </p:grpSpPr>
            <p:sp>
              <p:nvSpPr>
                <p:cNvPr id="152" name="Rogner un rectangle à un seul coin 361"/>
                <p:cNvSpPr/>
                <p:nvPr/>
              </p:nvSpPr>
              <p:spPr>
                <a:xfrm>
                  <a:off x="6660232" y="1628800"/>
                  <a:ext cx="288032" cy="360040"/>
                </a:xfrm>
                <a:prstGeom prst="snip1Rect">
                  <a:avLst/>
                </a:prstGeom>
                <a:grpFill/>
                <a:ln w="12700" cmpd="sng">
                  <a:solidFill>
                    <a:srgbClr val="3C419E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cxnSp>
              <p:nvCxnSpPr>
                <p:cNvPr id="153" name="Connecteur droit 362"/>
                <p:cNvCxnSpPr/>
                <p:nvPr/>
              </p:nvCxnSpPr>
              <p:spPr>
                <a:xfrm>
                  <a:off x="6732240" y="1844824"/>
                  <a:ext cx="144016" cy="0"/>
                </a:xfrm>
                <a:prstGeom prst="line">
                  <a:avLst/>
                </a:prstGeom>
                <a:grpFill/>
                <a:ln w="12700" cmpd="sng">
                  <a:solidFill>
                    <a:srgbClr val="3C419E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" name="Connecteur droit 363"/>
                <p:cNvCxnSpPr/>
                <p:nvPr/>
              </p:nvCxnSpPr>
              <p:spPr>
                <a:xfrm>
                  <a:off x="6732240" y="1916832"/>
                  <a:ext cx="144016" cy="0"/>
                </a:xfrm>
                <a:prstGeom prst="line">
                  <a:avLst/>
                </a:prstGeom>
                <a:grpFill/>
                <a:ln w="12700" cmpd="sng">
                  <a:solidFill>
                    <a:srgbClr val="3C419E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Connecteur droit 364"/>
                <p:cNvCxnSpPr/>
                <p:nvPr/>
              </p:nvCxnSpPr>
              <p:spPr>
                <a:xfrm>
                  <a:off x="6732240" y="1772816"/>
                  <a:ext cx="144016" cy="0"/>
                </a:xfrm>
                <a:prstGeom prst="line">
                  <a:avLst/>
                </a:prstGeom>
                <a:grpFill/>
                <a:ln w="12700" cmpd="sng">
                  <a:solidFill>
                    <a:srgbClr val="3C419E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6" name="Connecteur droit 365"/>
                <p:cNvCxnSpPr/>
                <p:nvPr/>
              </p:nvCxnSpPr>
              <p:spPr>
                <a:xfrm>
                  <a:off x="6732240" y="1700808"/>
                  <a:ext cx="144016" cy="0"/>
                </a:xfrm>
                <a:prstGeom prst="line">
                  <a:avLst/>
                </a:prstGeom>
                <a:grpFill/>
                <a:ln w="12700" cmpd="sng">
                  <a:solidFill>
                    <a:srgbClr val="3C419E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7" name="Grouper 366"/>
              <p:cNvGrpSpPr>
                <a:grpSpLocks noChangeAspect="1"/>
              </p:cNvGrpSpPr>
              <p:nvPr/>
            </p:nvGrpSpPr>
            <p:grpSpPr>
              <a:xfrm>
                <a:off x="2862398" y="4584206"/>
                <a:ext cx="144015" cy="180020"/>
                <a:chOff x="6660232" y="1628800"/>
                <a:chExt cx="288032" cy="360040"/>
              </a:xfrm>
              <a:solidFill>
                <a:schemeClr val="tx2">
                  <a:lumMod val="20000"/>
                  <a:lumOff val="80000"/>
                </a:schemeClr>
              </a:solidFill>
            </p:grpSpPr>
            <p:sp>
              <p:nvSpPr>
                <p:cNvPr id="158" name="Rogner un rectangle à un seul coin 367"/>
                <p:cNvSpPr/>
                <p:nvPr/>
              </p:nvSpPr>
              <p:spPr>
                <a:xfrm>
                  <a:off x="6660232" y="1628800"/>
                  <a:ext cx="288032" cy="360040"/>
                </a:xfrm>
                <a:prstGeom prst="snip1Rect">
                  <a:avLst/>
                </a:prstGeom>
                <a:grpFill/>
                <a:ln w="12700" cmpd="sng">
                  <a:solidFill>
                    <a:srgbClr val="3C419E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cxnSp>
              <p:nvCxnSpPr>
                <p:cNvPr id="159" name="Connecteur droit 368"/>
                <p:cNvCxnSpPr/>
                <p:nvPr/>
              </p:nvCxnSpPr>
              <p:spPr>
                <a:xfrm>
                  <a:off x="6732240" y="1844824"/>
                  <a:ext cx="144016" cy="0"/>
                </a:xfrm>
                <a:prstGeom prst="line">
                  <a:avLst/>
                </a:prstGeom>
                <a:grpFill/>
                <a:ln w="12700" cmpd="sng">
                  <a:solidFill>
                    <a:srgbClr val="3C419E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0" name="Connecteur droit 369"/>
                <p:cNvCxnSpPr/>
                <p:nvPr/>
              </p:nvCxnSpPr>
              <p:spPr>
                <a:xfrm>
                  <a:off x="6732240" y="1916832"/>
                  <a:ext cx="144016" cy="0"/>
                </a:xfrm>
                <a:prstGeom prst="line">
                  <a:avLst/>
                </a:prstGeom>
                <a:grpFill/>
                <a:ln w="12700" cmpd="sng">
                  <a:solidFill>
                    <a:srgbClr val="3C419E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1" name="Connecteur droit 370"/>
                <p:cNvCxnSpPr/>
                <p:nvPr/>
              </p:nvCxnSpPr>
              <p:spPr>
                <a:xfrm>
                  <a:off x="6732240" y="1772816"/>
                  <a:ext cx="144016" cy="0"/>
                </a:xfrm>
                <a:prstGeom prst="line">
                  <a:avLst/>
                </a:prstGeom>
                <a:grpFill/>
                <a:ln w="12700" cmpd="sng">
                  <a:solidFill>
                    <a:srgbClr val="3C419E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Connecteur droit 371"/>
                <p:cNvCxnSpPr/>
                <p:nvPr/>
              </p:nvCxnSpPr>
              <p:spPr>
                <a:xfrm>
                  <a:off x="6732240" y="1700808"/>
                  <a:ext cx="144016" cy="0"/>
                </a:xfrm>
                <a:prstGeom prst="line">
                  <a:avLst/>
                </a:prstGeom>
                <a:grpFill/>
                <a:ln w="12700" cmpd="sng">
                  <a:solidFill>
                    <a:srgbClr val="3C419E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63" name="ZoneTexte 372"/>
              <p:cNvSpPr txBox="1">
                <a:spLocks noChangeAspect="1"/>
              </p:cNvSpPr>
              <p:nvPr/>
            </p:nvSpPr>
            <p:spPr>
              <a:xfrm>
                <a:off x="2709088" y="4363649"/>
                <a:ext cx="46805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500" i="1" dirty="0" err="1">
                    <a:latin typeface="Calibri Light"/>
                    <a:cs typeface="Calibri Light"/>
                  </a:rPr>
                  <a:t>Annotated</a:t>
                </a:r>
                <a:r>
                  <a:rPr lang="fr-FR" sz="500" i="1" dirty="0">
                    <a:latin typeface="Calibri Light"/>
                    <a:cs typeface="Calibri Light"/>
                  </a:rPr>
                  <a:t> document</a:t>
                </a:r>
              </a:p>
            </p:txBody>
          </p:sp>
          <p:sp>
            <p:nvSpPr>
              <p:cNvPr id="164" name="ZoneTexte 373"/>
              <p:cNvSpPr txBox="1">
                <a:spLocks noChangeAspect="1"/>
              </p:cNvSpPr>
              <p:nvPr/>
            </p:nvSpPr>
            <p:spPr>
              <a:xfrm>
                <a:off x="1388476" y="4893432"/>
                <a:ext cx="75010" cy="184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600" dirty="0" smtClean="0"/>
                  <a:t>q1</a:t>
                </a:r>
                <a:endParaRPr lang="fr-FR" sz="600" dirty="0"/>
              </a:p>
            </p:txBody>
          </p:sp>
          <p:sp>
            <p:nvSpPr>
              <p:cNvPr id="165" name="ZoneTexte 374"/>
              <p:cNvSpPr txBox="1">
                <a:spLocks noChangeAspect="1"/>
              </p:cNvSpPr>
              <p:nvPr/>
            </p:nvSpPr>
            <p:spPr>
              <a:xfrm>
                <a:off x="2145131" y="4929281"/>
                <a:ext cx="75010" cy="184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600" dirty="0" smtClean="0"/>
                  <a:t>q3</a:t>
                </a:r>
                <a:endParaRPr lang="fr-FR" sz="600" dirty="0"/>
              </a:p>
            </p:txBody>
          </p:sp>
          <p:sp>
            <p:nvSpPr>
              <p:cNvPr id="166" name="ZoneTexte 375"/>
              <p:cNvSpPr txBox="1">
                <a:spLocks noChangeAspect="1"/>
              </p:cNvSpPr>
              <p:nvPr/>
            </p:nvSpPr>
            <p:spPr>
              <a:xfrm>
                <a:off x="1686713" y="4850708"/>
                <a:ext cx="210300" cy="184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600" dirty="0"/>
                  <a:t>*</a:t>
                </a:r>
              </a:p>
            </p:txBody>
          </p:sp>
          <p:sp>
            <p:nvSpPr>
              <p:cNvPr id="167" name="ZoneTexte 376"/>
              <p:cNvSpPr txBox="1">
                <a:spLocks noChangeAspect="1"/>
              </p:cNvSpPr>
              <p:nvPr/>
            </p:nvSpPr>
            <p:spPr>
              <a:xfrm>
                <a:off x="1691545" y="4609782"/>
                <a:ext cx="334187" cy="184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600" dirty="0" smtClean="0"/>
                  <a:t>***</a:t>
                </a:r>
                <a:endParaRPr lang="fr-FR" sz="600" dirty="0"/>
              </a:p>
            </p:txBody>
          </p:sp>
          <p:grpSp>
            <p:nvGrpSpPr>
              <p:cNvPr id="168" name="Grouper 377"/>
              <p:cNvGrpSpPr>
                <a:grpSpLocks noChangeAspect="1"/>
              </p:cNvGrpSpPr>
              <p:nvPr/>
            </p:nvGrpSpPr>
            <p:grpSpPr>
              <a:xfrm>
                <a:off x="2327622" y="4663166"/>
                <a:ext cx="144015" cy="180020"/>
                <a:chOff x="6660232" y="1628800"/>
                <a:chExt cx="288032" cy="360040"/>
              </a:xfrm>
              <a:solidFill>
                <a:srgbClr val="579AEB"/>
              </a:solidFill>
            </p:grpSpPr>
            <p:sp>
              <p:nvSpPr>
                <p:cNvPr id="169" name="Rogner un rectangle à un seul coin 378"/>
                <p:cNvSpPr/>
                <p:nvPr/>
              </p:nvSpPr>
              <p:spPr>
                <a:xfrm>
                  <a:off x="6660232" y="1628800"/>
                  <a:ext cx="288032" cy="360040"/>
                </a:xfrm>
                <a:prstGeom prst="snip1Rect">
                  <a:avLst/>
                </a:prstGeom>
                <a:grpFill/>
                <a:ln w="12700" cmpd="sng">
                  <a:solidFill>
                    <a:srgbClr val="3C419E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cxnSp>
              <p:nvCxnSpPr>
                <p:cNvPr id="170" name="Connecteur droit 379"/>
                <p:cNvCxnSpPr/>
                <p:nvPr/>
              </p:nvCxnSpPr>
              <p:spPr>
                <a:xfrm>
                  <a:off x="6732240" y="1844824"/>
                  <a:ext cx="144016" cy="0"/>
                </a:xfrm>
                <a:prstGeom prst="line">
                  <a:avLst/>
                </a:prstGeom>
                <a:grpFill/>
                <a:ln w="12700" cmpd="sng">
                  <a:solidFill>
                    <a:srgbClr val="3C419E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Connecteur droit 380"/>
                <p:cNvCxnSpPr/>
                <p:nvPr/>
              </p:nvCxnSpPr>
              <p:spPr>
                <a:xfrm>
                  <a:off x="6732240" y="1916832"/>
                  <a:ext cx="144016" cy="0"/>
                </a:xfrm>
                <a:prstGeom prst="line">
                  <a:avLst/>
                </a:prstGeom>
                <a:grpFill/>
                <a:ln w="12700" cmpd="sng">
                  <a:solidFill>
                    <a:srgbClr val="3C419E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2" name="Connecteur droit 381"/>
                <p:cNvCxnSpPr/>
                <p:nvPr/>
              </p:nvCxnSpPr>
              <p:spPr>
                <a:xfrm>
                  <a:off x="6732240" y="1772816"/>
                  <a:ext cx="144016" cy="0"/>
                </a:xfrm>
                <a:prstGeom prst="line">
                  <a:avLst/>
                </a:prstGeom>
                <a:grpFill/>
                <a:ln w="12700" cmpd="sng">
                  <a:solidFill>
                    <a:srgbClr val="3C419E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Connecteur droit 382"/>
                <p:cNvCxnSpPr/>
                <p:nvPr/>
              </p:nvCxnSpPr>
              <p:spPr>
                <a:xfrm>
                  <a:off x="6732240" y="1700808"/>
                  <a:ext cx="144016" cy="0"/>
                </a:xfrm>
                <a:prstGeom prst="line">
                  <a:avLst/>
                </a:prstGeom>
                <a:grpFill/>
                <a:ln w="12700" cmpd="sng">
                  <a:solidFill>
                    <a:srgbClr val="3C419E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4" name="Grouper 383"/>
              <p:cNvGrpSpPr>
                <a:grpSpLocks noChangeAspect="1"/>
              </p:cNvGrpSpPr>
              <p:nvPr/>
            </p:nvGrpSpPr>
            <p:grpSpPr>
              <a:xfrm>
                <a:off x="2327622" y="4915194"/>
                <a:ext cx="144015" cy="180020"/>
                <a:chOff x="6660232" y="1628800"/>
                <a:chExt cx="288032" cy="360040"/>
              </a:xfrm>
              <a:solidFill>
                <a:srgbClr val="579AEB"/>
              </a:solidFill>
            </p:grpSpPr>
            <p:sp>
              <p:nvSpPr>
                <p:cNvPr id="175" name="Rogner un rectangle à un seul coin 384"/>
                <p:cNvSpPr/>
                <p:nvPr/>
              </p:nvSpPr>
              <p:spPr>
                <a:xfrm>
                  <a:off x="6660232" y="1628800"/>
                  <a:ext cx="288032" cy="360040"/>
                </a:xfrm>
                <a:prstGeom prst="snip1Rect">
                  <a:avLst/>
                </a:prstGeom>
                <a:grpFill/>
                <a:ln w="12700" cmpd="sng">
                  <a:solidFill>
                    <a:srgbClr val="3C419E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cxnSp>
              <p:nvCxnSpPr>
                <p:cNvPr id="176" name="Connecteur droit 385"/>
                <p:cNvCxnSpPr/>
                <p:nvPr/>
              </p:nvCxnSpPr>
              <p:spPr>
                <a:xfrm>
                  <a:off x="6732240" y="1844824"/>
                  <a:ext cx="144016" cy="0"/>
                </a:xfrm>
                <a:prstGeom prst="line">
                  <a:avLst/>
                </a:prstGeom>
                <a:grpFill/>
                <a:ln w="12700" cmpd="sng">
                  <a:solidFill>
                    <a:srgbClr val="3C419E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7" name="Connecteur droit 386"/>
                <p:cNvCxnSpPr/>
                <p:nvPr/>
              </p:nvCxnSpPr>
              <p:spPr>
                <a:xfrm>
                  <a:off x="6732240" y="1916832"/>
                  <a:ext cx="144016" cy="0"/>
                </a:xfrm>
                <a:prstGeom prst="line">
                  <a:avLst/>
                </a:prstGeom>
                <a:grpFill/>
                <a:ln w="12700" cmpd="sng">
                  <a:solidFill>
                    <a:srgbClr val="3C419E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8" name="Connecteur droit 387"/>
                <p:cNvCxnSpPr/>
                <p:nvPr/>
              </p:nvCxnSpPr>
              <p:spPr>
                <a:xfrm>
                  <a:off x="6732240" y="1772816"/>
                  <a:ext cx="144016" cy="0"/>
                </a:xfrm>
                <a:prstGeom prst="line">
                  <a:avLst/>
                </a:prstGeom>
                <a:grpFill/>
                <a:ln w="12700" cmpd="sng">
                  <a:solidFill>
                    <a:srgbClr val="3C419E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9" name="Connecteur droit 388"/>
                <p:cNvCxnSpPr/>
                <p:nvPr/>
              </p:nvCxnSpPr>
              <p:spPr>
                <a:xfrm>
                  <a:off x="6732240" y="1700808"/>
                  <a:ext cx="144016" cy="0"/>
                </a:xfrm>
                <a:prstGeom prst="line">
                  <a:avLst/>
                </a:prstGeom>
                <a:grpFill/>
                <a:ln w="12700" cmpd="sng">
                  <a:solidFill>
                    <a:srgbClr val="3C419E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0" name="Grouper 389"/>
              <p:cNvGrpSpPr>
                <a:grpSpLocks noChangeAspect="1"/>
              </p:cNvGrpSpPr>
              <p:nvPr/>
            </p:nvGrpSpPr>
            <p:grpSpPr>
              <a:xfrm>
                <a:off x="2553743" y="4807182"/>
                <a:ext cx="144015" cy="180020"/>
                <a:chOff x="6660232" y="1628800"/>
                <a:chExt cx="288032" cy="360040"/>
              </a:xfrm>
              <a:solidFill>
                <a:srgbClr val="579AEB"/>
              </a:solidFill>
            </p:grpSpPr>
            <p:sp>
              <p:nvSpPr>
                <p:cNvPr id="181" name="Rogner un rectangle à un seul coin 390"/>
                <p:cNvSpPr/>
                <p:nvPr/>
              </p:nvSpPr>
              <p:spPr>
                <a:xfrm>
                  <a:off x="6660232" y="1628800"/>
                  <a:ext cx="288032" cy="360040"/>
                </a:xfrm>
                <a:prstGeom prst="snip1Rect">
                  <a:avLst/>
                </a:prstGeom>
                <a:grpFill/>
                <a:ln w="12700" cmpd="sng">
                  <a:solidFill>
                    <a:srgbClr val="3C419E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cxnSp>
              <p:nvCxnSpPr>
                <p:cNvPr id="182" name="Connecteur droit 391"/>
                <p:cNvCxnSpPr/>
                <p:nvPr/>
              </p:nvCxnSpPr>
              <p:spPr>
                <a:xfrm>
                  <a:off x="6732240" y="1844824"/>
                  <a:ext cx="144016" cy="0"/>
                </a:xfrm>
                <a:prstGeom prst="line">
                  <a:avLst/>
                </a:prstGeom>
                <a:grpFill/>
                <a:ln w="12700" cmpd="sng">
                  <a:solidFill>
                    <a:srgbClr val="3C419E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Connecteur droit 392"/>
                <p:cNvCxnSpPr/>
                <p:nvPr/>
              </p:nvCxnSpPr>
              <p:spPr>
                <a:xfrm>
                  <a:off x="6732240" y="1916832"/>
                  <a:ext cx="144016" cy="0"/>
                </a:xfrm>
                <a:prstGeom prst="line">
                  <a:avLst/>
                </a:prstGeom>
                <a:grpFill/>
                <a:ln w="12700" cmpd="sng">
                  <a:solidFill>
                    <a:srgbClr val="3C419E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4" name="Connecteur droit 393"/>
                <p:cNvCxnSpPr/>
                <p:nvPr/>
              </p:nvCxnSpPr>
              <p:spPr>
                <a:xfrm>
                  <a:off x="6732240" y="1772816"/>
                  <a:ext cx="144016" cy="0"/>
                </a:xfrm>
                <a:prstGeom prst="line">
                  <a:avLst/>
                </a:prstGeom>
                <a:grpFill/>
                <a:ln w="12700" cmpd="sng">
                  <a:solidFill>
                    <a:srgbClr val="3C419E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5" name="Connecteur droit 394"/>
                <p:cNvCxnSpPr/>
                <p:nvPr/>
              </p:nvCxnSpPr>
              <p:spPr>
                <a:xfrm>
                  <a:off x="6732240" y="1700808"/>
                  <a:ext cx="144016" cy="0"/>
                </a:xfrm>
                <a:prstGeom prst="line">
                  <a:avLst/>
                </a:prstGeom>
                <a:grpFill/>
                <a:ln w="12700" cmpd="sng">
                  <a:solidFill>
                    <a:srgbClr val="3C419E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86" name="ZoneTexte 395"/>
              <p:cNvSpPr txBox="1">
                <a:spLocks noChangeAspect="1"/>
              </p:cNvSpPr>
              <p:nvPr/>
            </p:nvSpPr>
            <p:spPr>
              <a:xfrm>
                <a:off x="2411120" y="4848552"/>
                <a:ext cx="210300" cy="184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600" dirty="0"/>
                  <a:t>*</a:t>
                </a:r>
              </a:p>
            </p:txBody>
          </p:sp>
          <p:sp>
            <p:nvSpPr>
              <p:cNvPr id="187" name="ZoneTexte 396"/>
              <p:cNvSpPr txBox="1">
                <a:spLocks noChangeAspect="1"/>
              </p:cNvSpPr>
              <p:nvPr/>
            </p:nvSpPr>
            <p:spPr>
              <a:xfrm>
                <a:off x="2415952" y="4607626"/>
                <a:ext cx="334187" cy="184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600" dirty="0" smtClean="0"/>
                  <a:t>***</a:t>
                </a:r>
                <a:endParaRPr lang="fr-FR" sz="600" dirty="0"/>
              </a:p>
            </p:txBody>
          </p:sp>
          <p:cxnSp>
            <p:nvCxnSpPr>
              <p:cNvPr id="188" name="Connecteur droit 397"/>
              <p:cNvCxnSpPr/>
              <p:nvPr/>
            </p:nvCxnSpPr>
            <p:spPr>
              <a:xfrm>
                <a:off x="3375021" y="4811728"/>
                <a:ext cx="0" cy="144016"/>
              </a:xfrm>
              <a:prstGeom prst="line">
                <a:avLst/>
              </a:prstGeom>
              <a:ln>
                <a:solidFill>
                  <a:srgbClr val="2F517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9" name="Grouper 398"/>
              <p:cNvGrpSpPr>
                <a:grpSpLocks noChangeAspect="1"/>
              </p:cNvGrpSpPr>
              <p:nvPr/>
            </p:nvGrpSpPr>
            <p:grpSpPr>
              <a:xfrm>
                <a:off x="3303013" y="4598137"/>
                <a:ext cx="144015" cy="180020"/>
                <a:chOff x="6660232" y="1628800"/>
                <a:chExt cx="288032" cy="360040"/>
              </a:xfrm>
              <a:solidFill>
                <a:schemeClr val="tx2">
                  <a:lumMod val="20000"/>
                  <a:lumOff val="80000"/>
                </a:schemeClr>
              </a:solidFill>
            </p:grpSpPr>
            <p:sp>
              <p:nvSpPr>
                <p:cNvPr id="190" name="Rogner un rectangle à un seul coin 399"/>
                <p:cNvSpPr/>
                <p:nvPr/>
              </p:nvSpPr>
              <p:spPr>
                <a:xfrm>
                  <a:off x="6660232" y="1628800"/>
                  <a:ext cx="288032" cy="360040"/>
                </a:xfrm>
                <a:prstGeom prst="snip1Rect">
                  <a:avLst/>
                </a:prstGeom>
                <a:grpFill/>
                <a:ln w="12700" cmpd="sng">
                  <a:solidFill>
                    <a:srgbClr val="3C419E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cxnSp>
              <p:nvCxnSpPr>
                <p:cNvPr id="191" name="Connecteur droit 400"/>
                <p:cNvCxnSpPr/>
                <p:nvPr/>
              </p:nvCxnSpPr>
              <p:spPr>
                <a:xfrm>
                  <a:off x="6732240" y="1844824"/>
                  <a:ext cx="144016" cy="0"/>
                </a:xfrm>
                <a:prstGeom prst="line">
                  <a:avLst/>
                </a:prstGeom>
                <a:grpFill/>
                <a:ln w="12700" cmpd="sng">
                  <a:solidFill>
                    <a:srgbClr val="3C419E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Connecteur droit 401"/>
                <p:cNvCxnSpPr/>
                <p:nvPr/>
              </p:nvCxnSpPr>
              <p:spPr>
                <a:xfrm>
                  <a:off x="6732240" y="1916832"/>
                  <a:ext cx="144016" cy="0"/>
                </a:xfrm>
                <a:prstGeom prst="line">
                  <a:avLst/>
                </a:prstGeom>
                <a:grpFill/>
                <a:ln w="12700" cmpd="sng">
                  <a:solidFill>
                    <a:srgbClr val="3C419E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Connecteur droit 402"/>
                <p:cNvCxnSpPr/>
                <p:nvPr/>
              </p:nvCxnSpPr>
              <p:spPr>
                <a:xfrm>
                  <a:off x="6732240" y="1772816"/>
                  <a:ext cx="144016" cy="0"/>
                </a:xfrm>
                <a:prstGeom prst="line">
                  <a:avLst/>
                </a:prstGeom>
                <a:grpFill/>
                <a:ln w="12700" cmpd="sng">
                  <a:solidFill>
                    <a:srgbClr val="3C419E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Connecteur droit 403"/>
                <p:cNvCxnSpPr/>
                <p:nvPr/>
              </p:nvCxnSpPr>
              <p:spPr>
                <a:xfrm>
                  <a:off x="6732240" y="1700808"/>
                  <a:ext cx="144016" cy="0"/>
                </a:xfrm>
                <a:prstGeom prst="line">
                  <a:avLst/>
                </a:prstGeom>
                <a:grpFill/>
                <a:ln w="12700" cmpd="sng">
                  <a:solidFill>
                    <a:srgbClr val="3C419E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95" name="ZoneTexte 404"/>
              <p:cNvSpPr txBox="1">
                <a:spLocks noChangeAspect="1"/>
              </p:cNvSpPr>
              <p:nvPr/>
            </p:nvSpPr>
            <p:spPr>
              <a:xfrm>
                <a:off x="3089788" y="4377580"/>
                <a:ext cx="544337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500" i="1" dirty="0" err="1" smtClean="0">
                    <a:latin typeface="Calibri Light"/>
                    <a:cs typeface="Calibri Light"/>
                  </a:rPr>
                  <a:t>Bookmarked</a:t>
                </a:r>
                <a:r>
                  <a:rPr lang="fr-FR" sz="500" i="1" dirty="0" smtClean="0">
                    <a:latin typeface="Calibri Light"/>
                    <a:cs typeface="Calibri Light"/>
                  </a:rPr>
                  <a:t> document</a:t>
                </a:r>
                <a:endParaRPr lang="fr-FR" sz="500" i="1" dirty="0">
                  <a:latin typeface="Calibri Light"/>
                  <a:cs typeface="Calibri Light"/>
                </a:endParaRPr>
              </a:p>
            </p:txBody>
          </p:sp>
          <p:sp>
            <p:nvSpPr>
              <p:cNvPr id="196" name="ZoneTexte 405"/>
              <p:cNvSpPr txBox="1">
                <a:spLocks noChangeAspect="1"/>
              </p:cNvSpPr>
              <p:nvPr/>
            </p:nvSpPr>
            <p:spPr>
              <a:xfrm>
                <a:off x="5497175" y="4786978"/>
                <a:ext cx="386811" cy="184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600" dirty="0" smtClean="0"/>
                  <a:t>**</a:t>
                </a:r>
                <a:endParaRPr lang="fr-FR" sz="600" dirty="0"/>
              </a:p>
            </p:txBody>
          </p:sp>
          <p:sp>
            <p:nvSpPr>
              <p:cNvPr id="197" name="ZoneTexte 406"/>
              <p:cNvSpPr txBox="1">
                <a:spLocks noChangeAspect="1"/>
              </p:cNvSpPr>
              <p:nvPr/>
            </p:nvSpPr>
            <p:spPr>
              <a:xfrm>
                <a:off x="6221582" y="4784822"/>
                <a:ext cx="386811" cy="184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600" dirty="0" smtClean="0"/>
                  <a:t>**</a:t>
                </a:r>
                <a:endParaRPr lang="fr-FR" sz="600" dirty="0"/>
              </a:p>
            </p:txBody>
          </p:sp>
          <p:cxnSp>
            <p:nvCxnSpPr>
              <p:cNvPr id="198" name="Connecteur droit 407"/>
              <p:cNvCxnSpPr/>
              <p:nvPr/>
            </p:nvCxnSpPr>
            <p:spPr>
              <a:xfrm>
                <a:off x="6507202" y="4832173"/>
                <a:ext cx="0" cy="144016"/>
              </a:xfrm>
              <a:prstGeom prst="line">
                <a:avLst/>
              </a:prstGeom>
              <a:ln>
                <a:solidFill>
                  <a:srgbClr val="2F517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Connecteur droit 408"/>
              <p:cNvCxnSpPr/>
              <p:nvPr/>
            </p:nvCxnSpPr>
            <p:spPr>
              <a:xfrm>
                <a:off x="5022427" y="4832173"/>
                <a:ext cx="0" cy="144016"/>
              </a:xfrm>
              <a:prstGeom prst="line">
                <a:avLst/>
              </a:prstGeom>
              <a:ln>
                <a:solidFill>
                  <a:srgbClr val="2F517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Connecteur droit 409"/>
              <p:cNvCxnSpPr/>
              <p:nvPr/>
            </p:nvCxnSpPr>
            <p:spPr>
              <a:xfrm>
                <a:off x="5763743" y="4827628"/>
                <a:ext cx="0" cy="144016"/>
              </a:xfrm>
              <a:prstGeom prst="line">
                <a:avLst/>
              </a:prstGeom>
              <a:ln>
                <a:solidFill>
                  <a:srgbClr val="2F517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1" name="Grouper 410"/>
              <p:cNvGrpSpPr>
                <a:grpSpLocks noChangeAspect="1"/>
              </p:cNvGrpSpPr>
              <p:nvPr/>
            </p:nvGrpSpPr>
            <p:grpSpPr>
              <a:xfrm>
                <a:off x="5176011" y="4699698"/>
                <a:ext cx="144015" cy="180020"/>
                <a:chOff x="6660232" y="1628800"/>
                <a:chExt cx="288032" cy="360040"/>
              </a:xfrm>
              <a:solidFill>
                <a:srgbClr val="579AEB"/>
              </a:solidFill>
            </p:grpSpPr>
            <p:sp>
              <p:nvSpPr>
                <p:cNvPr id="202" name="Rogner un rectangle à un seul coin 411"/>
                <p:cNvSpPr/>
                <p:nvPr/>
              </p:nvSpPr>
              <p:spPr>
                <a:xfrm>
                  <a:off x="6660232" y="1628800"/>
                  <a:ext cx="288032" cy="360040"/>
                </a:xfrm>
                <a:prstGeom prst="snip1Rect">
                  <a:avLst/>
                </a:prstGeom>
                <a:grpFill/>
                <a:ln w="12700" cmpd="sng">
                  <a:solidFill>
                    <a:srgbClr val="3C419E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cxnSp>
              <p:nvCxnSpPr>
                <p:cNvPr id="203" name="Connecteur droit 412"/>
                <p:cNvCxnSpPr/>
                <p:nvPr/>
              </p:nvCxnSpPr>
              <p:spPr>
                <a:xfrm>
                  <a:off x="6732240" y="1844824"/>
                  <a:ext cx="144016" cy="0"/>
                </a:xfrm>
                <a:prstGeom prst="line">
                  <a:avLst/>
                </a:prstGeom>
                <a:grpFill/>
                <a:ln w="12700" cmpd="sng">
                  <a:solidFill>
                    <a:srgbClr val="3C419E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4" name="Connecteur droit 413"/>
                <p:cNvCxnSpPr/>
                <p:nvPr/>
              </p:nvCxnSpPr>
              <p:spPr>
                <a:xfrm>
                  <a:off x="6732240" y="1916832"/>
                  <a:ext cx="144016" cy="0"/>
                </a:xfrm>
                <a:prstGeom prst="line">
                  <a:avLst/>
                </a:prstGeom>
                <a:grpFill/>
                <a:ln w="12700" cmpd="sng">
                  <a:solidFill>
                    <a:srgbClr val="3C419E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5" name="Connecteur droit 414"/>
                <p:cNvCxnSpPr/>
                <p:nvPr/>
              </p:nvCxnSpPr>
              <p:spPr>
                <a:xfrm>
                  <a:off x="6732240" y="1772816"/>
                  <a:ext cx="144016" cy="0"/>
                </a:xfrm>
                <a:prstGeom prst="line">
                  <a:avLst/>
                </a:prstGeom>
                <a:grpFill/>
                <a:ln w="12700" cmpd="sng">
                  <a:solidFill>
                    <a:srgbClr val="3C419E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6" name="Connecteur droit 415"/>
                <p:cNvCxnSpPr/>
                <p:nvPr/>
              </p:nvCxnSpPr>
              <p:spPr>
                <a:xfrm>
                  <a:off x="6732240" y="1700808"/>
                  <a:ext cx="144016" cy="0"/>
                </a:xfrm>
                <a:prstGeom prst="line">
                  <a:avLst/>
                </a:prstGeom>
                <a:grpFill/>
                <a:ln w="12700" cmpd="sng">
                  <a:solidFill>
                    <a:srgbClr val="3C419E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7" name="Grouper 416"/>
              <p:cNvGrpSpPr>
                <a:grpSpLocks noChangeAspect="1"/>
              </p:cNvGrpSpPr>
              <p:nvPr/>
            </p:nvGrpSpPr>
            <p:grpSpPr>
              <a:xfrm>
                <a:off x="5176011" y="4951726"/>
                <a:ext cx="144015" cy="180020"/>
                <a:chOff x="6660232" y="1628800"/>
                <a:chExt cx="288032" cy="360040"/>
              </a:xfrm>
              <a:solidFill>
                <a:srgbClr val="579AEB"/>
              </a:solidFill>
            </p:grpSpPr>
            <p:sp>
              <p:nvSpPr>
                <p:cNvPr id="208" name="Rogner un rectangle à un seul coin 417"/>
                <p:cNvSpPr/>
                <p:nvPr/>
              </p:nvSpPr>
              <p:spPr>
                <a:xfrm>
                  <a:off x="6660232" y="1628800"/>
                  <a:ext cx="288032" cy="360040"/>
                </a:xfrm>
                <a:prstGeom prst="snip1Rect">
                  <a:avLst/>
                </a:prstGeom>
                <a:grpFill/>
                <a:ln w="12700" cmpd="sng">
                  <a:solidFill>
                    <a:srgbClr val="3C419E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cxnSp>
              <p:nvCxnSpPr>
                <p:cNvPr id="209" name="Connecteur droit 418"/>
                <p:cNvCxnSpPr/>
                <p:nvPr/>
              </p:nvCxnSpPr>
              <p:spPr>
                <a:xfrm>
                  <a:off x="6732240" y="1844824"/>
                  <a:ext cx="144016" cy="0"/>
                </a:xfrm>
                <a:prstGeom prst="line">
                  <a:avLst/>
                </a:prstGeom>
                <a:grpFill/>
                <a:ln w="12700" cmpd="sng">
                  <a:solidFill>
                    <a:srgbClr val="3C419E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Connecteur droit 419"/>
                <p:cNvCxnSpPr/>
                <p:nvPr/>
              </p:nvCxnSpPr>
              <p:spPr>
                <a:xfrm>
                  <a:off x="6732240" y="1916832"/>
                  <a:ext cx="144016" cy="0"/>
                </a:xfrm>
                <a:prstGeom prst="line">
                  <a:avLst/>
                </a:prstGeom>
                <a:grpFill/>
                <a:ln w="12700" cmpd="sng">
                  <a:solidFill>
                    <a:srgbClr val="3C419E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1" name="Connecteur droit 420"/>
                <p:cNvCxnSpPr/>
                <p:nvPr/>
              </p:nvCxnSpPr>
              <p:spPr>
                <a:xfrm>
                  <a:off x="6732240" y="1772816"/>
                  <a:ext cx="144016" cy="0"/>
                </a:xfrm>
                <a:prstGeom prst="line">
                  <a:avLst/>
                </a:prstGeom>
                <a:grpFill/>
                <a:ln w="12700" cmpd="sng">
                  <a:solidFill>
                    <a:srgbClr val="3C419E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2" name="Connecteur droit 421"/>
                <p:cNvCxnSpPr/>
                <p:nvPr/>
              </p:nvCxnSpPr>
              <p:spPr>
                <a:xfrm>
                  <a:off x="6732240" y="1700808"/>
                  <a:ext cx="144016" cy="0"/>
                </a:xfrm>
                <a:prstGeom prst="line">
                  <a:avLst/>
                </a:prstGeom>
                <a:grpFill/>
                <a:ln w="12700" cmpd="sng">
                  <a:solidFill>
                    <a:srgbClr val="3C419E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3" name="Grouper 422"/>
              <p:cNvGrpSpPr>
                <a:grpSpLocks noChangeAspect="1"/>
              </p:cNvGrpSpPr>
              <p:nvPr/>
            </p:nvGrpSpPr>
            <p:grpSpPr>
              <a:xfrm>
                <a:off x="5402132" y="4843714"/>
                <a:ext cx="144015" cy="180020"/>
                <a:chOff x="6660232" y="1628800"/>
                <a:chExt cx="288032" cy="360040"/>
              </a:xfrm>
              <a:solidFill>
                <a:srgbClr val="579AEB"/>
              </a:solidFill>
            </p:grpSpPr>
            <p:sp>
              <p:nvSpPr>
                <p:cNvPr id="214" name="Rogner un rectangle à un seul coin 423"/>
                <p:cNvSpPr/>
                <p:nvPr/>
              </p:nvSpPr>
              <p:spPr>
                <a:xfrm>
                  <a:off x="6660232" y="1628800"/>
                  <a:ext cx="288032" cy="360040"/>
                </a:xfrm>
                <a:prstGeom prst="snip1Rect">
                  <a:avLst/>
                </a:prstGeom>
                <a:grpFill/>
                <a:ln w="12700" cmpd="sng">
                  <a:solidFill>
                    <a:srgbClr val="3C419E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cxnSp>
              <p:nvCxnSpPr>
                <p:cNvPr id="215" name="Connecteur droit 424"/>
                <p:cNvCxnSpPr/>
                <p:nvPr/>
              </p:nvCxnSpPr>
              <p:spPr>
                <a:xfrm>
                  <a:off x="6732240" y="1844824"/>
                  <a:ext cx="144016" cy="0"/>
                </a:xfrm>
                <a:prstGeom prst="line">
                  <a:avLst/>
                </a:prstGeom>
                <a:grpFill/>
                <a:ln w="12700" cmpd="sng">
                  <a:solidFill>
                    <a:srgbClr val="3C419E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6" name="Connecteur droit 425"/>
                <p:cNvCxnSpPr/>
                <p:nvPr/>
              </p:nvCxnSpPr>
              <p:spPr>
                <a:xfrm>
                  <a:off x="6732240" y="1916832"/>
                  <a:ext cx="144016" cy="0"/>
                </a:xfrm>
                <a:prstGeom prst="line">
                  <a:avLst/>
                </a:prstGeom>
                <a:grpFill/>
                <a:ln w="12700" cmpd="sng">
                  <a:solidFill>
                    <a:srgbClr val="3C419E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7" name="Connecteur droit 426"/>
                <p:cNvCxnSpPr/>
                <p:nvPr/>
              </p:nvCxnSpPr>
              <p:spPr>
                <a:xfrm>
                  <a:off x="6732240" y="1772816"/>
                  <a:ext cx="144016" cy="0"/>
                </a:xfrm>
                <a:prstGeom prst="line">
                  <a:avLst/>
                </a:prstGeom>
                <a:grpFill/>
                <a:ln w="12700" cmpd="sng">
                  <a:solidFill>
                    <a:srgbClr val="3C419E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8" name="Connecteur droit 427"/>
                <p:cNvCxnSpPr/>
                <p:nvPr/>
              </p:nvCxnSpPr>
              <p:spPr>
                <a:xfrm>
                  <a:off x="6732240" y="1700808"/>
                  <a:ext cx="144016" cy="0"/>
                </a:xfrm>
                <a:prstGeom prst="line">
                  <a:avLst/>
                </a:prstGeom>
                <a:grpFill/>
                <a:ln w="12700" cmpd="sng">
                  <a:solidFill>
                    <a:srgbClr val="3C419E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9" name="Grouper 428"/>
              <p:cNvGrpSpPr>
                <a:grpSpLocks noChangeAspect="1"/>
              </p:cNvGrpSpPr>
              <p:nvPr/>
            </p:nvGrpSpPr>
            <p:grpSpPr>
              <a:xfrm>
                <a:off x="6435194" y="4618582"/>
                <a:ext cx="144015" cy="180020"/>
                <a:chOff x="6660232" y="1628800"/>
                <a:chExt cx="288032" cy="360040"/>
              </a:xfrm>
              <a:solidFill>
                <a:schemeClr val="tx2">
                  <a:lumMod val="20000"/>
                  <a:lumOff val="80000"/>
                </a:schemeClr>
              </a:solidFill>
            </p:grpSpPr>
            <p:sp>
              <p:nvSpPr>
                <p:cNvPr id="220" name="Rogner un rectangle à un seul coin 429"/>
                <p:cNvSpPr/>
                <p:nvPr/>
              </p:nvSpPr>
              <p:spPr>
                <a:xfrm>
                  <a:off x="6660232" y="1628800"/>
                  <a:ext cx="288032" cy="360040"/>
                </a:xfrm>
                <a:prstGeom prst="snip1Rect">
                  <a:avLst/>
                </a:prstGeom>
                <a:grpFill/>
                <a:ln w="12700" cmpd="sng">
                  <a:solidFill>
                    <a:srgbClr val="3C419E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cxnSp>
              <p:nvCxnSpPr>
                <p:cNvPr id="221" name="Connecteur droit 430"/>
                <p:cNvCxnSpPr/>
                <p:nvPr/>
              </p:nvCxnSpPr>
              <p:spPr>
                <a:xfrm>
                  <a:off x="6732240" y="1844824"/>
                  <a:ext cx="144016" cy="0"/>
                </a:xfrm>
                <a:prstGeom prst="line">
                  <a:avLst/>
                </a:prstGeom>
                <a:grpFill/>
                <a:ln w="12700" cmpd="sng">
                  <a:solidFill>
                    <a:srgbClr val="3C419E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2" name="Connecteur droit 431"/>
                <p:cNvCxnSpPr/>
                <p:nvPr/>
              </p:nvCxnSpPr>
              <p:spPr>
                <a:xfrm>
                  <a:off x="6732240" y="1916832"/>
                  <a:ext cx="144016" cy="0"/>
                </a:xfrm>
                <a:prstGeom prst="line">
                  <a:avLst/>
                </a:prstGeom>
                <a:grpFill/>
                <a:ln w="12700" cmpd="sng">
                  <a:solidFill>
                    <a:srgbClr val="3C419E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3" name="Connecteur droit 432"/>
                <p:cNvCxnSpPr/>
                <p:nvPr/>
              </p:nvCxnSpPr>
              <p:spPr>
                <a:xfrm>
                  <a:off x="6732240" y="1772816"/>
                  <a:ext cx="144016" cy="0"/>
                </a:xfrm>
                <a:prstGeom prst="line">
                  <a:avLst/>
                </a:prstGeom>
                <a:grpFill/>
                <a:ln w="12700" cmpd="sng">
                  <a:solidFill>
                    <a:srgbClr val="3C419E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4" name="Connecteur droit 433"/>
                <p:cNvCxnSpPr/>
                <p:nvPr/>
              </p:nvCxnSpPr>
              <p:spPr>
                <a:xfrm>
                  <a:off x="6732240" y="1700808"/>
                  <a:ext cx="144016" cy="0"/>
                </a:xfrm>
                <a:prstGeom prst="line">
                  <a:avLst/>
                </a:prstGeom>
                <a:grpFill/>
                <a:ln w="12700" cmpd="sng">
                  <a:solidFill>
                    <a:srgbClr val="3C419E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25" name="ZoneTexte 434"/>
              <p:cNvSpPr txBox="1">
                <a:spLocks noChangeAspect="1"/>
              </p:cNvSpPr>
              <p:nvPr/>
            </p:nvSpPr>
            <p:spPr>
              <a:xfrm>
                <a:off x="6281884" y="4398025"/>
                <a:ext cx="46805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500" i="1" dirty="0" err="1">
                    <a:latin typeface="Calibri Light"/>
                    <a:cs typeface="Calibri Light"/>
                  </a:rPr>
                  <a:t>Annotated</a:t>
                </a:r>
                <a:r>
                  <a:rPr lang="fr-FR" sz="500" i="1" dirty="0">
                    <a:latin typeface="Calibri Light"/>
                    <a:cs typeface="Calibri Light"/>
                  </a:rPr>
                  <a:t> document</a:t>
                </a:r>
              </a:p>
            </p:txBody>
          </p:sp>
          <p:sp>
            <p:nvSpPr>
              <p:cNvPr id="226" name="ZoneTexte 435"/>
              <p:cNvSpPr txBox="1">
                <a:spLocks noChangeAspect="1"/>
              </p:cNvSpPr>
              <p:nvPr/>
            </p:nvSpPr>
            <p:spPr>
              <a:xfrm>
                <a:off x="5717927" y="4963657"/>
                <a:ext cx="75010" cy="184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600" dirty="0" smtClean="0"/>
                  <a:t>q6</a:t>
                </a:r>
                <a:endParaRPr lang="fr-FR" sz="600" dirty="0"/>
              </a:p>
            </p:txBody>
          </p:sp>
          <p:sp>
            <p:nvSpPr>
              <p:cNvPr id="227" name="ZoneTexte 436"/>
              <p:cNvSpPr txBox="1">
                <a:spLocks noChangeAspect="1"/>
              </p:cNvSpPr>
              <p:nvPr/>
            </p:nvSpPr>
            <p:spPr>
              <a:xfrm>
                <a:off x="5259509" y="4885084"/>
                <a:ext cx="210300" cy="184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600" dirty="0"/>
                  <a:t>*</a:t>
                </a:r>
              </a:p>
            </p:txBody>
          </p:sp>
          <p:sp>
            <p:nvSpPr>
              <p:cNvPr id="228" name="ZoneTexte 437"/>
              <p:cNvSpPr txBox="1">
                <a:spLocks noChangeAspect="1"/>
              </p:cNvSpPr>
              <p:nvPr/>
            </p:nvSpPr>
            <p:spPr>
              <a:xfrm>
                <a:off x="5264341" y="4644158"/>
                <a:ext cx="334187" cy="184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600" dirty="0" smtClean="0"/>
                  <a:t>***</a:t>
                </a:r>
                <a:endParaRPr lang="fr-FR" sz="600" dirty="0"/>
              </a:p>
            </p:txBody>
          </p:sp>
          <p:grpSp>
            <p:nvGrpSpPr>
              <p:cNvPr id="229" name="Grouper 438"/>
              <p:cNvGrpSpPr>
                <a:grpSpLocks noChangeAspect="1"/>
              </p:cNvGrpSpPr>
              <p:nvPr/>
            </p:nvGrpSpPr>
            <p:grpSpPr>
              <a:xfrm>
                <a:off x="5900418" y="4697542"/>
                <a:ext cx="144015" cy="180020"/>
                <a:chOff x="6660232" y="1628800"/>
                <a:chExt cx="288032" cy="360040"/>
              </a:xfrm>
              <a:solidFill>
                <a:srgbClr val="579AEB"/>
              </a:solidFill>
            </p:grpSpPr>
            <p:sp>
              <p:nvSpPr>
                <p:cNvPr id="230" name="Rogner un rectangle à un seul coin 439"/>
                <p:cNvSpPr/>
                <p:nvPr/>
              </p:nvSpPr>
              <p:spPr>
                <a:xfrm>
                  <a:off x="6660232" y="1628800"/>
                  <a:ext cx="288032" cy="360040"/>
                </a:xfrm>
                <a:prstGeom prst="snip1Rect">
                  <a:avLst/>
                </a:prstGeom>
                <a:grpFill/>
                <a:ln w="12700" cmpd="sng">
                  <a:solidFill>
                    <a:srgbClr val="3C419E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cxnSp>
              <p:nvCxnSpPr>
                <p:cNvPr id="231" name="Connecteur droit 440"/>
                <p:cNvCxnSpPr/>
                <p:nvPr/>
              </p:nvCxnSpPr>
              <p:spPr>
                <a:xfrm>
                  <a:off x="6732240" y="1844824"/>
                  <a:ext cx="144016" cy="0"/>
                </a:xfrm>
                <a:prstGeom prst="line">
                  <a:avLst/>
                </a:prstGeom>
                <a:grpFill/>
                <a:ln w="12700" cmpd="sng">
                  <a:solidFill>
                    <a:srgbClr val="3C419E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2" name="Connecteur droit 441"/>
                <p:cNvCxnSpPr/>
                <p:nvPr/>
              </p:nvCxnSpPr>
              <p:spPr>
                <a:xfrm>
                  <a:off x="6732240" y="1916832"/>
                  <a:ext cx="144016" cy="0"/>
                </a:xfrm>
                <a:prstGeom prst="line">
                  <a:avLst/>
                </a:prstGeom>
                <a:grpFill/>
                <a:ln w="12700" cmpd="sng">
                  <a:solidFill>
                    <a:srgbClr val="3C419E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3" name="Connecteur droit 442"/>
                <p:cNvCxnSpPr/>
                <p:nvPr/>
              </p:nvCxnSpPr>
              <p:spPr>
                <a:xfrm>
                  <a:off x="6732240" y="1772816"/>
                  <a:ext cx="144016" cy="0"/>
                </a:xfrm>
                <a:prstGeom prst="line">
                  <a:avLst/>
                </a:prstGeom>
                <a:grpFill/>
                <a:ln w="12700" cmpd="sng">
                  <a:solidFill>
                    <a:srgbClr val="3C419E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4" name="Connecteur droit 443"/>
                <p:cNvCxnSpPr/>
                <p:nvPr/>
              </p:nvCxnSpPr>
              <p:spPr>
                <a:xfrm>
                  <a:off x="6732240" y="1700808"/>
                  <a:ext cx="144016" cy="0"/>
                </a:xfrm>
                <a:prstGeom prst="line">
                  <a:avLst/>
                </a:prstGeom>
                <a:grpFill/>
                <a:ln w="12700" cmpd="sng">
                  <a:solidFill>
                    <a:srgbClr val="3C419E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5" name="Grouper 444"/>
              <p:cNvGrpSpPr>
                <a:grpSpLocks noChangeAspect="1"/>
              </p:cNvGrpSpPr>
              <p:nvPr/>
            </p:nvGrpSpPr>
            <p:grpSpPr>
              <a:xfrm>
                <a:off x="5900418" y="4949570"/>
                <a:ext cx="144015" cy="180020"/>
                <a:chOff x="6660232" y="1628800"/>
                <a:chExt cx="288032" cy="360040"/>
              </a:xfrm>
              <a:solidFill>
                <a:srgbClr val="579AEB"/>
              </a:solidFill>
            </p:grpSpPr>
            <p:sp>
              <p:nvSpPr>
                <p:cNvPr id="236" name="Rogner un rectangle à un seul coin 445"/>
                <p:cNvSpPr/>
                <p:nvPr/>
              </p:nvSpPr>
              <p:spPr>
                <a:xfrm>
                  <a:off x="6660232" y="1628800"/>
                  <a:ext cx="288032" cy="360040"/>
                </a:xfrm>
                <a:prstGeom prst="snip1Rect">
                  <a:avLst/>
                </a:prstGeom>
                <a:grpFill/>
                <a:ln w="12700" cmpd="sng">
                  <a:solidFill>
                    <a:srgbClr val="3C419E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cxnSp>
              <p:nvCxnSpPr>
                <p:cNvPr id="237" name="Connecteur droit 446"/>
                <p:cNvCxnSpPr/>
                <p:nvPr/>
              </p:nvCxnSpPr>
              <p:spPr>
                <a:xfrm>
                  <a:off x="6732240" y="1844824"/>
                  <a:ext cx="144016" cy="0"/>
                </a:xfrm>
                <a:prstGeom prst="line">
                  <a:avLst/>
                </a:prstGeom>
                <a:grpFill/>
                <a:ln w="12700" cmpd="sng">
                  <a:solidFill>
                    <a:srgbClr val="3C419E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8" name="Connecteur droit 447"/>
                <p:cNvCxnSpPr/>
                <p:nvPr/>
              </p:nvCxnSpPr>
              <p:spPr>
                <a:xfrm>
                  <a:off x="6732240" y="1916832"/>
                  <a:ext cx="144016" cy="0"/>
                </a:xfrm>
                <a:prstGeom prst="line">
                  <a:avLst/>
                </a:prstGeom>
                <a:grpFill/>
                <a:ln w="12700" cmpd="sng">
                  <a:solidFill>
                    <a:srgbClr val="3C419E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9" name="Connecteur droit 448"/>
                <p:cNvCxnSpPr/>
                <p:nvPr/>
              </p:nvCxnSpPr>
              <p:spPr>
                <a:xfrm>
                  <a:off x="6732240" y="1772816"/>
                  <a:ext cx="144016" cy="0"/>
                </a:xfrm>
                <a:prstGeom prst="line">
                  <a:avLst/>
                </a:prstGeom>
                <a:grpFill/>
                <a:ln w="12700" cmpd="sng">
                  <a:solidFill>
                    <a:srgbClr val="3C419E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0" name="Connecteur droit 449"/>
                <p:cNvCxnSpPr/>
                <p:nvPr/>
              </p:nvCxnSpPr>
              <p:spPr>
                <a:xfrm>
                  <a:off x="6732240" y="1700808"/>
                  <a:ext cx="144016" cy="0"/>
                </a:xfrm>
                <a:prstGeom prst="line">
                  <a:avLst/>
                </a:prstGeom>
                <a:grpFill/>
                <a:ln w="12700" cmpd="sng">
                  <a:solidFill>
                    <a:srgbClr val="3C419E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1" name="Grouper 450"/>
              <p:cNvGrpSpPr>
                <a:grpSpLocks noChangeAspect="1"/>
              </p:cNvGrpSpPr>
              <p:nvPr/>
            </p:nvGrpSpPr>
            <p:grpSpPr>
              <a:xfrm>
                <a:off x="6126539" y="4841558"/>
                <a:ext cx="144015" cy="180020"/>
                <a:chOff x="6660232" y="1628800"/>
                <a:chExt cx="288032" cy="360040"/>
              </a:xfrm>
              <a:solidFill>
                <a:srgbClr val="579AEB"/>
              </a:solidFill>
            </p:grpSpPr>
            <p:sp>
              <p:nvSpPr>
                <p:cNvPr id="242" name="Rogner un rectangle à un seul coin 451"/>
                <p:cNvSpPr/>
                <p:nvPr/>
              </p:nvSpPr>
              <p:spPr>
                <a:xfrm>
                  <a:off x="6660232" y="1628800"/>
                  <a:ext cx="288032" cy="360040"/>
                </a:xfrm>
                <a:prstGeom prst="snip1Rect">
                  <a:avLst/>
                </a:prstGeom>
                <a:grpFill/>
                <a:ln w="12700" cmpd="sng">
                  <a:solidFill>
                    <a:srgbClr val="3C419E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cxnSp>
              <p:nvCxnSpPr>
                <p:cNvPr id="243" name="Connecteur droit 452"/>
                <p:cNvCxnSpPr/>
                <p:nvPr/>
              </p:nvCxnSpPr>
              <p:spPr>
                <a:xfrm>
                  <a:off x="6732240" y="1844824"/>
                  <a:ext cx="144016" cy="0"/>
                </a:xfrm>
                <a:prstGeom prst="line">
                  <a:avLst/>
                </a:prstGeom>
                <a:grpFill/>
                <a:ln w="12700" cmpd="sng">
                  <a:solidFill>
                    <a:srgbClr val="3C419E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4" name="Connecteur droit 453"/>
                <p:cNvCxnSpPr/>
                <p:nvPr/>
              </p:nvCxnSpPr>
              <p:spPr>
                <a:xfrm>
                  <a:off x="6732240" y="1916832"/>
                  <a:ext cx="144016" cy="0"/>
                </a:xfrm>
                <a:prstGeom prst="line">
                  <a:avLst/>
                </a:prstGeom>
                <a:grpFill/>
                <a:ln w="12700" cmpd="sng">
                  <a:solidFill>
                    <a:srgbClr val="3C419E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5" name="Connecteur droit 454"/>
                <p:cNvCxnSpPr/>
                <p:nvPr/>
              </p:nvCxnSpPr>
              <p:spPr>
                <a:xfrm>
                  <a:off x="6732240" y="1772816"/>
                  <a:ext cx="144016" cy="0"/>
                </a:xfrm>
                <a:prstGeom prst="line">
                  <a:avLst/>
                </a:prstGeom>
                <a:grpFill/>
                <a:ln w="12700" cmpd="sng">
                  <a:solidFill>
                    <a:srgbClr val="3C419E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6" name="Connecteur droit 455"/>
                <p:cNvCxnSpPr/>
                <p:nvPr/>
              </p:nvCxnSpPr>
              <p:spPr>
                <a:xfrm>
                  <a:off x="6732240" y="1700808"/>
                  <a:ext cx="144016" cy="0"/>
                </a:xfrm>
                <a:prstGeom prst="line">
                  <a:avLst/>
                </a:prstGeom>
                <a:grpFill/>
                <a:ln w="12700" cmpd="sng">
                  <a:solidFill>
                    <a:srgbClr val="3C419E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47" name="ZoneTexte 456"/>
              <p:cNvSpPr txBox="1">
                <a:spLocks noChangeAspect="1"/>
              </p:cNvSpPr>
              <p:nvPr/>
            </p:nvSpPr>
            <p:spPr>
              <a:xfrm>
                <a:off x="5983916" y="4882928"/>
                <a:ext cx="210300" cy="184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600" dirty="0"/>
                  <a:t>*</a:t>
                </a:r>
              </a:p>
            </p:txBody>
          </p:sp>
          <p:sp>
            <p:nvSpPr>
              <p:cNvPr id="248" name="ZoneTexte 457"/>
              <p:cNvSpPr txBox="1">
                <a:spLocks noChangeAspect="1"/>
              </p:cNvSpPr>
              <p:nvPr/>
            </p:nvSpPr>
            <p:spPr>
              <a:xfrm>
                <a:off x="5988748" y="4642002"/>
                <a:ext cx="334187" cy="184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600" dirty="0" smtClean="0"/>
                  <a:t>***</a:t>
                </a:r>
                <a:endParaRPr lang="fr-FR" sz="600" dirty="0"/>
              </a:p>
            </p:txBody>
          </p:sp>
          <p:cxnSp>
            <p:nvCxnSpPr>
              <p:cNvPr id="249" name="Connecteur droit 458"/>
              <p:cNvCxnSpPr/>
              <p:nvPr/>
            </p:nvCxnSpPr>
            <p:spPr>
              <a:xfrm>
                <a:off x="6947817" y="4846104"/>
                <a:ext cx="0" cy="144016"/>
              </a:xfrm>
              <a:prstGeom prst="line">
                <a:avLst/>
              </a:prstGeom>
              <a:ln>
                <a:solidFill>
                  <a:srgbClr val="2F517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50" name="Grouper 459"/>
              <p:cNvGrpSpPr>
                <a:grpSpLocks noChangeAspect="1"/>
              </p:cNvGrpSpPr>
              <p:nvPr/>
            </p:nvGrpSpPr>
            <p:grpSpPr>
              <a:xfrm>
                <a:off x="6875809" y="4632513"/>
                <a:ext cx="144015" cy="180020"/>
                <a:chOff x="6660232" y="1628800"/>
                <a:chExt cx="288032" cy="360040"/>
              </a:xfrm>
              <a:solidFill>
                <a:schemeClr val="tx2">
                  <a:lumMod val="20000"/>
                  <a:lumOff val="80000"/>
                </a:schemeClr>
              </a:solidFill>
            </p:grpSpPr>
            <p:sp>
              <p:nvSpPr>
                <p:cNvPr id="251" name="Rogner un rectangle à un seul coin 460"/>
                <p:cNvSpPr/>
                <p:nvPr/>
              </p:nvSpPr>
              <p:spPr>
                <a:xfrm>
                  <a:off x="6660232" y="1628800"/>
                  <a:ext cx="288032" cy="360040"/>
                </a:xfrm>
                <a:prstGeom prst="snip1Rect">
                  <a:avLst/>
                </a:prstGeom>
                <a:grpFill/>
                <a:ln w="12700" cmpd="sng">
                  <a:solidFill>
                    <a:srgbClr val="3C419E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cxnSp>
              <p:nvCxnSpPr>
                <p:cNvPr id="252" name="Connecteur droit 461"/>
                <p:cNvCxnSpPr/>
                <p:nvPr/>
              </p:nvCxnSpPr>
              <p:spPr>
                <a:xfrm>
                  <a:off x="6732240" y="1844824"/>
                  <a:ext cx="144016" cy="0"/>
                </a:xfrm>
                <a:prstGeom prst="line">
                  <a:avLst/>
                </a:prstGeom>
                <a:grpFill/>
                <a:ln w="12700" cmpd="sng">
                  <a:solidFill>
                    <a:srgbClr val="3C419E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3" name="Connecteur droit 462"/>
                <p:cNvCxnSpPr/>
                <p:nvPr/>
              </p:nvCxnSpPr>
              <p:spPr>
                <a:xfrm>
                  <a:off x="6732240" y="1916832"/>
                  <a:ext cx="144016" cy="0"/>
                </a:xfrm>
                <a:prstGeom prst="line">
                  <a:avLst/>
                </a:prstGeom>
                <a:grpFill/>
                <a:ln w="12700" cmpd="sng">
                  <a:solidFill>
                    <a:srgbClr val="3C419E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4" name="Connecteur droit 463"/>
                <p:cNvCxnSpPr/>
                <p:nvPr/>
              </p:nvCxnSpPr>
              <p:spPr>
                <a:xfrm>
                  <a:off x="6732240" y="1772816"/>
                  <a:ext cx="144016" cy="0"/>
                </a:xfrm>
                <a:prstGeom prst="line">
                  <a:avLst/>
                </a:prstGeom>
                <a:grpFill/>
                <a:ln w="12700" cmpd="sng">
                  <a:solidFill>
                    <a:srgbClr val="3C419E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5" name="Connecteur droit 464"/>
                <p:cNvCxnSpPr/>
                <p:nvPr/>
              </p:nvCxnSpPr>
              <p:spPr>
                <a:xfrm>
                  <a:off x="6732240" y="1700808"/>
                  <a:ext cx="144016" cy="0"/>
                </a:xfrm>
                <a:prstGeom prst="line">
                  <a:avLst/>
                </a:prstGeom>
                <a:grpFill/>
                <a:ln w="12700" cmpd="sng">
                  <a:solidFill>
                    <a:srgbClr val="3C419E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56" name="ZoneTexte 465"/>
              <p:cNvSpPr txBox="1">
                <a:spLocks noChangeAspect="1"/>
              </p:cNvSpPr>
              <p:nvPr/>
            </p:nvSpPr>
            <p:spPr>
              <a:xfrm>
                <a:off x="6680858" y="4411956"/>
                <a:ext cx="544337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500" i="1" dirty="0" err="1" smtClean="0">
                    <a:latin typeface="Calibri Light"/>
                    <a:cs typeface="Calibri Light"/>
                  </a:rPr>
                  <a:t>Bookmarked</a:t>
                </a:r>
                <a:r>
                  <a:rPr lang="fr-FR" sz="500" i="1" dirty="0" smtClean="0">
                    <a:latin typeface="Calibri Light"/>
                    <a:cs typeface="Calibri Light"/>
                  </a:rPr>
                  <a:t> document</a:t>
                </a:r>
                <a:endParaRPr lang="fr-FR" sz="500" i="1" dirty="0">
                  <a:latin typeface="Calibri Light"/>
                  <a:cs typeface="Calibri Light"/>
                </a:endParaRPr>
              </a:p>
            </p:txBody>
          </p:sp>
          <p:sp>
            <p:nvSpPr>
              <p:cNvPr id="257" name="ZoneTexte 466"/>
              <p:cNvSpPr txBox="1">
                <a:spLocks noChangeAspect="1"/>
              </p:cNvSpPr>
              <p:nvPr/>
            </p:nvSpPr>
            <p:spPr>
              <a:xfrm>
                <a:off x="4957511" y="4922813"/>
                <a:ext cx="75010" cy="184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600" dirty="0" smtClean="0"/>
                  <a:t>q5</a:t>
                </a:r>
                <a:endParaRPr lang="fr-FR" sz="600" dirty="0"/>
              </a:p>
            </p:txBody>
          </p:sp>
          <p:sp>
            <p:nvSpPr>
              <p:cNvPr id="258" name="Flèche courbée vers le haut 467"/>
              <p:cNvSpPr/>
              <p:nvPr/>
            </p:nvSpPr>
            <p:spPr>
              <a:xfrm>
                <a:off x="7792491" y="5255143"/>
                <a:ext cx="878571" cy="220644"/>
              </a:xfrm>
              <a:prstGeom prst="curvedUpArrow">
                <a:avLst/>
              </a:prstGeom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</a:endParaRPr>
              </a:p>
            </p:txBody>
          </p:sp>
          <p:sp>
            <p:nvSpPr>
              <p:cNvPr id="259" name="Flèche courbée vers le haut 468"/>
              <p:cNvSpPr/>
              <p:nvPr/>
            </p:nvSpPr>
            <p:spPr>
              <a:xfrm>
                <a:off x="7824201" y="6624865"/>
                <a:ext cx="856955" cy="208555"/>
              </a:xfrm>
              <a:prstGeom prst="curvedUpArrow">
                <a:avLst/>
              </a:prstGeom>
              <a:solidFill>
                <a:srgbClr val="953735"/>
              </a:solidFill>
              <a:ln>
                <a:solidFill>
                  <a:srgbClr val="953735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</a:endParaRPr>
              </a:p>
            </p:txBody>
          </p:sp>
          <p:sp>
            <p:nvSpPr>
              <p:cNvPr id="260" name="ZoneTexte 469"/>
              <p:cNvSpPr txBox="1"/>
              <p:nvPr/>
            </p:nvSpPr>
            <p:spPr>
              <a:xfrm>
                <a:off x="7529521" y="5055380"/>
                <a:ext cx="906866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900" i="1" dirty="0" smtClean="0">
                    <a:latin typeface="Calibri Light"/>
                    <a:cs typeface="Calibri Light"/>
                  </a:rPr>
                  <a:t>Expert</a:t>
                </a:r>
                <a:endParaRPr lang="fr-FR" sz="900" i="1" dirty="0">
                  <a:latin typeface="Calibri Light"/>
                  <a:cs typeface="Calibri Light"/>
                </a:endParaRPr>
              </a:p>
            </p:txBody>
          </p:sp>
          <p:sp>
            <p:nvSpPr>
              <p:cNvPr id="261" name="ZoneTexte 470"/>
              <p:cNvSpPr txBox="1"/>
              <p:nvPr/>
            </p:nvSpPr>
            <p:spPr>
              <a:xfrm>
                <a:off x="7527712" y="6327178"/>
                <a:ext cx="906866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900" i="1" dirty="0" smtClean="0">
                    <a:latin typeface="Calibri Light"/>
                    <a:cs typeface="Calibri Light"/>
                  </a:rPr>
                  <a:t>Novice</a:t>
                </a:r>
                <a:endParaRPr lang="fr-FR" sz="900" i="1" dirty="0">
                  <a:latin typeface="Calibri Light"/>
                  <a:cs typeface="Calibri Light"/>
                </a:endParaRPr>
              </a:p>
            </p:txBody>
          </p:sp>
          <p:cxnSp>
            <p:nvCxnSpPr>
              <p:cNvPr id="262" name="Connecteur droit 471"/>
              <p:cNvCxnSpPr/>
              <p:nvPr/>
            </p:nvCxnSpPr>
            <p:spPr>
              <a:xfrm>
                <a:off x="6891806" y="6097843"/>
                <a:ext cx="0" cy="144016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3" name="Connecteur droit 472"/>
              <p:cNvCxnSpPr/>
              <p:nvPr/>
            </p:nvCxnSpPr>
            <p:spPr>
              <a:xfrm>
                <a:off x="6148347" y="6093298"/>
                <a:ext cx="0" cy="144016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64" name="Grouper 473"/>
              <p:cNvGrpSpPr>
                <a:grpSpLocks noChangeAspect="1"/>
              </p:cNvGrpSpPr>
              <p:nvPr/>
            </p:nvGrpSpPr>
            <p:grpSpPr>
              <a:xfrm>
                <a:off x="6839806" y="6263209"/>
                <a:ext cx="144015" cy="180020"/>
                <a:chOff x="6660232" y="1628800"/>
                <a:chExt cx="288032" cy="360040"/>
              </a:xfrm>
              <a:solidFill>
                <a:schemeClr val="accent2">
                  <a:lumMod val="20000"/>
                  <a:lumOff val="80000"/>
                </a:schemeClr>
              </a:solidFill>
            </p:grpSpPr>
            <p:sp>
              <p:nvSpPr>
                <p:cNvPr id="265" name="Rogner un rectangle à un seul coin 474"/>
                <p:cNvSpPr/>
                <p:nvPr/>
              </p:nvSpPr>
              <p:spPr>
                <a:xfrm>
                  <a:off x="6660232" y="1628800"/>
                  <a:ext cx="288032" cy="360040"/>
                </a:xfrm>
                <a:prstGeom prst="snip1Rect">
                  <a:avLst/>
                </a:prstGeom>
                <a:grpFill/>
                <a:ln w="12700" cmpd="sng">
                  <a:solidFill>
                    <a:srgbClr val="3C419E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cxnSp>
              <p:nvCxnSpPr>
                <p:cNvPr id="266" name="Connecteur droit 475"/>
                <p:cNvCxnSpPr/>
                <p:nvPr/>
              </p:nvCxnSpPr>
              <p:spPr>
                <a:xfrm>
                  <a:off x="6732240" y="1844824"/>
                  <a:ext cx="144016" cy="0"/>
                </a:xfrm>
                <a:prstGeom prst="line">
                  <a:avLst/>
                </a:prstGeom>
                <a:grpFill/>
                <a:ln w="12700" cmpd="sng">
                  <a:solidFill>
                    <a:srgbClr val="3C419E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7" name="Connecteur droit 476"/>
                <p:cNvCxnSpPr/>
                <p:nvPr/>
              </p:nvCxnSpPr>
              <p:spPr>
                <a:xfrm>
                  <a:off x="6732240" y="1916832"/>
                  <a:ext cx="144016" cy="0"/>
                </a:xfrm>
                <a:prstGeom prst="line">
                  <a:avLst/>
                </a:prstGeom>
                <a:grpFill/>
                <a:ln w="12700" cmpd="sng">
                  <a:solidFill>
                    <a:srgbClr val="3C419E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8" name="Connecteur droit 477"/>
                <p:cNvCxnSpPr/>
                <p:nvPr/>
              </p:nvCxnSpPr>
              <p:spPr>
                <a:xfrm>
                  <a:off x="6732240" y="1772816"/>
                  <a:ext cx="144016" cy="0"/>
                </a:xfrm>
                <a:prstGeom prst="line">
                  <a:avLst/>
                </a:prstGeom>
                <a:grpFill/>
                <a:ln w="12700" cmpd="sng">
                  <a:solidFill>
                    <a:srgbClr val="3C419E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9" name="Connecteur droit 478"/>
                <p:cNvCxnSpPr/>
                <p:nvPr/>
              </p:nvCxnSpPr>
              <p:spPr>
                <a:xfrm>
                  <a:off x="6732240" y="1700808"/>
                  <a:ext cx="144016" cy="0"/>
                </a:xfrm>
                <a:prstGeom prst="line">
                  <a:avLst/>
                </a:prstGeom>
                <a:grpFill/>
                <a:ln w="12700" cmpd="sng">
                  <a:solidFill>
                    <a:srgbClr val="3C419E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70" name="ZoneTexte 479"/>
              <p:cNvSpPr txBox="1">
                <a:spLocks noChangeAspect="1"/>
              </p:cNvSpPr>
              <p:nvPr/>
            </p:nvSpPr>
            <p:spPr>
              <a:xfrm>
                <a:off x="6680986" y="6385630"/>
                <a:ext cx="46805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500" i="1" dirty="0" err="1">
                    <a:latin typeface="Calibri Light"/>
                    <a:cs typeface="Calibri Light"/>
                  </a:rPr>
                  <a:t>Annotated</a:t>
                </a:r>
                <a:r>
                  <a:rPr lang="fr-FR" sz="500" i="1" dirty="0">
                    <a:latin typeface="Calibri Light"/>
                    <a:cs typeface="Calibri Light"/>
                  </a:rPr>
                  <a:t> document</a:t>
                </a:r>
              </a:p>
            </p:txBody>
          </p:sp>
          <p:sp>
            <p:nvSpPr>
              <p:cNvPr id="271" name="ZoneTexte 480"/>
              <p:cNvSpPr txBox="1">
                <a:spLocks noChangeAspect="1"/>
              </p:cNvSpPr>
              <p:nvPr/>
            </p:nvSpPr>
            <p:spPr>
              <a:xfrm>
                <a:off x="6102531" y="6229327"/>
                <a:ext cx="75010" cy="184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600" dirty="0" smtClean="0"/>
                  <a:t>q7</a:t>
                </a:r>
                <a:endParaRPr lang="fr-FR" sz="600" dirty="0"/>
              </a:p>
            </p:txBody>
          </p:sp>
          <p:grpSp>
            <p:nvGrpSpPr>
              <p:cNvPr id="272" name="Grouper 481"/>
              <p:cNvGrpSpPr>
                <a:grpSpLocks noChangeAspect="1"/>
              </p:cNvGrpSpPr>
              <p:nvPr/>
            </p:nvGrpSpPr>
            <p:grpSpPr>
              <a:xfrm>
                <a:off x="6285022" y="5963212"/>
                <a:ext cx="144015" cy="180020"/>
                <a:chOff x="6660232" y="1628800"/>
                <a:chExt cx="288032" cy="360040"/>
              </a:xfrm>
              <a:solidFill>
                <a:schemeClr val="accent2">
                  <a:lumMod val="60000"/>
                  <a:lumOff val="40000"/>
                </a:schemeClr>
              </a:solidFill>
            </p:grpSpPr>
            <p:sp>
              <p:nvSpPr>
                <p:cNvPr id="273" name="Rogner un rectangle à un seul coin 482"/>
                <p:cNvSpPr/>
                <p:nvPr/>
              </p:nvSpPr>
              <p:spPr>
                <a:xfrm>
                  <a:off x="6660232" y="1628800"/>
                  <a:ext cx="288032" cy="360040"/>
                </a:xfrm>
                <a:prstGeom prst="snip1Rect">
                  <a:avLst/>
                </a:prstGeom>
                <a:grpFill/>
                <a:ln w="12700" cmpd="sng">
                  <a:solidFill>
                    <a:srgbClr val="3C419E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cxnSp>
              <p:nvCxnSpPr>
                <p:cNvPr id="274" name="Connecteur droit 483"/>
                <p:cNvCxnSpPr/>
                <p:nvPr/>
              </p:nvCxnSpPr>
              <p:spPr>
                <a:xfrm>
                  <a:off x="6732240" y="1844824"/>
                  <a:ext cx="144016" cy="0"/>
                </a:xfrm>
                <a:prstGeom prst="line">
                  <a:avLst/>
                </a:prstGeom>
                <a:grpFill/>
                <a:ln w="12700" cmpd="sng">
                  <a:solidFill>
                    <a:srgbClr val="3C419E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5" name="Connecteur droit 484"/>
                <p:cNvCxnSpPr/>
                <p:nvPr/>
              </p:nvCxnSpPr>
              <p:spPr>
                <a:xfrm>
                  <a:off x="6732240" y="1916832"/>
                  <a:ext cx="144016" cy="0"/>
                </a:xfrm>
                <a:prstGeom prst="line">
                  <a:avLst/>
                </a:prstGeom>
                <a:grpFill/>
                <a:ln w="12700" cmpd="sng">
                  <a:solidFill>
                    <a:srgbClr val="3C419E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6" name="Connecteur droit 485"/>
                <p:cNvCxnSpPr/>
                <p:nvPr/>
              </p:nvCxnSpPr>
              <p:spPr>
                <a:xfrm>
                  <a:off x="6732240" y="1772816"/>
                  <a:ext cx="144016" cy="0"/>
                </a:xfrm>
                <a:prstGeom prst="line">
                  <a:avLst/>
                </a:prstGeom>
                <a:grpFill/>
                <a:ln w="12700" cmpd="sng">
                  <a:solidFill>
                    <a:srgbClr val="3C419E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7" name="Connecteur droit 486"/>
                <p:cNvCxnSpPr/>
                <p:nvPr/>
              </p:nvCxnSpPr>
              <p:spPr>
                <a:xfrm>
                  <a:off x="6732240" y="1700808"/>
                  <a:ext cx="144016" cy="0"/>
                </a:xfrm>
                <a:prstGeom prst="line">
                  <a:avLst/>
                </a:prstGeom>
                <a:grpFill/>
                <a:ln w="12700" cmpd="sng">
                  <a:solidFill>
                    <a:srgbClr val="3C419E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8" name="Grouper 487"/>
              <p:cNvGrpSpPr>
                <a:grpSpLocks noChangeAspect="1"/>
              </p:cNvGrpSpPr>
              <p:nvPr/>
            </p:nvGrpSpPr>
            <p:grpSpPr>
              <a:xfrm>
                <a:off x="6285022" y="6215240"/>
                <a:ext cx="144015" cy="180020"/>
                <a:chOff x="6660232" y="1628800"/>
                <a:chExt cx="288032" cy="360040"/>
              </a:xfrm>
              <a:solidFill>
                <a:schemeClr val="accent2">
                  <a:lumMod val="60000"/>
                  <a:lumOff val="40000"/>
                </a:schemeClr>
              </a:solidFill>
            </p:grpSpPr>
            <p:sp>
              <p:nvSpPr>
                <p:cNvPr id="279" name="Rogner un rectangle à un seul coin 488"/>
                <p:cNvSpPr/>
                <p:nvPr/>
              </p:nvSpPr>
              <p:spPr>
                <a:xfrm>
                  <a:off x="6660232" y="1628800"/>
                  <a:ext cx="288032" cy="360040"/>
                </a:xfrm>
                <a:prstGeom prst="snip1Rect">
                  <a:avLst/>
                </a:prstGeom>
                <a:grpFill/>
                <a:ln w="12700" cmpd="sng">
                  <a:solidFill>
                    <a:srgbClr val="3C419E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cxnSp>
              <p:nvCxnSpPr>
                <p:cNvPr id="280" name="Connecteur droit 489"/>
                <p:cNvCxnSpPr/>
                <p:nvPr/>
              </p:nvCxnSpPr>
              <p:spPr>
                <a:xfrm>
                  <a:off x="6732240" y="1844824"/>
                  <a:ext cx="144016" cy="0"/>
                </a:xfrm>
                <a:prstGeom prst="line">
                  <a:avLst/>
                </a:prstGeom>
                <a:grpFill/>
                <a:ln w="12700" cmpd="sng">
                  <a:solidFill>
                    <a:srgbClr val="3C419E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1" name="Connecteur droit 490"/>
                <p:cNvCxnSpPr/>
                <p:nvPr/>
              </p:nvCxnSpPr>
              <p:spPr>
                <a:xfrm>
                  <a:off x="6732240" y="1916832"/>
                  <a:ext cx="144016" cy="0"/>
                </a:xfrm>
                <a:prstGeom prst="line">
                  <a:avLst/>
                </a:prstGeom>
                <a:grpFill/>
                <a:ln w="12700" cmpd="sng">
                  <a:solidFill>
                    <a:srgbClr val="3C419E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2" name="Connecteur droit 491"/>
                <p:cNvCxnSpPr/>
                <p:nvPr/>
              </p:nvCxnSpPr>
              <p:spPr>
                <a:xfrm>
                  <a:off x="6732240" y="1772816"/>
                  <a:ext cx="144016" cy="0"/>
                </a:xfrm>
                <a:prstGeom prst="line">
                  <a:avLst/>
                </a:prstGeom>
                <a:grpFill/>
                <a:ln w="12700" cmpd="sng">
                  <a:solidFill>
                    <a:srgbClr val="3C419E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3" name="Connecteur droit 492"/>
                <p:cNvCxnSpPr/>
                <p:nvPr/>
              </p:nvCxnSpPr>
              <p:spPr>
                <a:xfrm>
                  <a:off x="6732240" y="1700808"/>
                  <a:ext cx="144016" cy="0"/>
                </a:xfrm>
                <a:prstGeom prst="line">
                  <a:avLst/>
                </a:prstGeom>
                <a:grpFill/>
                <a:ln w="12700" cmpd="sng">
                  <a:solidFill>
                    <a:srgbClr val="3C419E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4" name="Grouper 493"/>
              <p:cNvGrpSpPr>
                <a:grpSpLocks noChangeAspect="1"/>
              </p:cNvGrpSpPr>
              <p:nvPr/>
            </p:nvGrpSpPr>
            <p:grpSpPr>
              <a:xfrm>
                <a:off x="6511143" y="6107228"/>
                <a:ext cx="144015" cy="180020"/>
                <a:chOff x="6660232" y="1628800"/>
                <a:chExt cx="288032" cy="360040"/>
              </a:xfrm>
              <a:solidFill>
                <a:schemeClr val="accent2">
                  <a:lumMod val="60000"/>
                  <a:lumOff val="40000"/>
                </a:schemeClr>
              </a:solidFill>
            </p:grpSpPr>
            <p:sp>
              <p:nvSpPr>
                <p:cNvPr id="285" name="Rogner un rectangle à un seul coin 494"/>
                <p:cNvSpPr/>
                <p:nvPr/>
              </p:nvSpPr>
              <p:spPr>
                <a:xfrm>
                  <a:off x="6660232" y="1628800"/>
                  <a:ext cx="288032" cy="360040"/>
                </a:xfrm>
                <a:prstGeom prst="snip1Rect">
                  <a:avLst/>
                </a:prstGeom>
                <a:grpFill/>
                <a:ln w="12700" cmpd="sng">
                  <a:solidFill>
                    <a:srgbClr val="3C419E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cxnSp>
              <p:nvCxnSpPr>
                <p:cNvPr id="286" name="Connecteur droit 495"/>
                <p:cNvCxnSpPr/>
                <p:nvPr/>
              </p:nvCxnSpPr>
              <p:spPr>
                <a:xfrm>
                  <a:off x="6732240" y="1844824"/>
                  <a:ext cx="144016" cy="0"/>
                </a:xfrm>
                <a:prstGeom prst="line">
                  <a:avLst/>
                </a:prstGeom>
                <a:grpFill/>
                <a:ln w="12700" cmpd="sng">
                  <a:solidFill>
                    <a:srgbClr val="3C419E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7" name="Connecteur droit 496"/>
                <p:cNvCxnSpPr/>
                <p:nvPr/>
              </p:nvCxnSpPr>
              <p:spPr>
                <a:xfrm>
                  <a:off x="6732240" y="1916832"/>
                  <a:ext cx="144016" cy="0"/>
                </a:xfrm>
                <a:prstGeom prst="line">
                  <a:avLst/>
                </a:prstGeom>
                <a:grpFill/>
                <a:ln w="12700" cmpd="sng">
                  <a:solidFill>
                    <a:srgbClr val="3C419E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8" name="Connecteur droit 497"/>
                <p:cNvCxnSpPr/>
                <p:nvPr/>
              </p:nvCxnSpPr>
              <p:spPr>
                <a:xfrm>
                  <a:off x="6732240" y="1772816"/>
                  <a:ext cx="144016" cy="0"/>
                </a:xfrm>
                <a:prstGeom prst="line">
                  <a:avLst/>
                </a:prstGeom>
                <a:grpFill/>
                <a:ln w="12700" cmpd="sng">
                  <a:solidFill>
                    <a:srgbClr val="3C419E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9" name="Connecteur droit 498"/>
                <p:cNvCxnSpPr/>
                <p:nvPr/>
              </p:nvCxnSpPr>
              <p:spPr>
                <a:xfrm>
                  <a:off x="6732240" y="1700808"/>
                  <a:ext cx="144016" cy="0"/>
                </a:xfrm>
                <a:prstGeom prst="line">
                  <a:avLst/>
                </a:prstGeom>
                <a:grpFill/>
                <a:ln w="12700" cmpd="sng">
                  <a:solidFill>
                    <a:srgbClr val="3C419E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90" name="ZoneTexte 499"/>
              <p:cNvSpPr txBox="1">
                <a:spLocks noChangeAspect="1"/>
              </p:cNvSpPr>
              <p:nvPr/>
            </p:nvSpPr>
            <p:spPr>
              <a:xfrm>
                <a:off x="6368520" y="6148598"/>
                <a:ext cx="210300" cy="184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600" dirty="0"/>
                  <a:t>*</a:t>
                </a:r>
              </a:p>
            </p:txBody>
          </p:sp>
          <p:sp>
            <p:nvSpPr>
              <p:cNvPr id="291" name="ZoneTexte 500"/>
              <p:cNvSpPr txBox="1">
                <a:spLocks noChangeAspect="1"/>
              </p:cNvSpPr>
              <p:nvPr/>
            </p:nvSpPr>
            <p:spPr>
              <a:xfrm>
                <a:off x="6606186" y="6050492"/>
                <a:ext cx="386811" cy="184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600" dirty="0" smtClean="0"/>
                  <a:t>**</a:t>
                </a:r>
                <a:endParaRPr lang="fr-FR" sz="600" dirty="0"/>
              </a:p>
            </p:txBody>
          </p:sp>
          <p:sp>
            <p:nvSpPr>
              <p:cNvPr id="292" name="ZoneTexte 501"/>
              <p:cNvSpPr txBox="1">
                <a:spLocks noChangeAspect="1"/>
              </p:cNvSpPr>
              <p:nvPr/>
            </p:nvSpPr>
            <p:spPr>
              <a:xfrm>
                <a:off x="6373352" y="5907672"/>
                <a:ext cx="334187" cy="184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600" dirty="0" smtClean="0"/>
                  <a:t>***</a:t>
                </a:r>
                <a:endParaRPr lang="fr-FR" sz="600" dirty="0"/>
              </a:p>
            </p:txBody>
          </p:sp>
          <p:pic>
            <p:nvPicPr>
              <p:cNvPr id="293" name="Image 502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01186" y="4575370"/>
                <a:ext cx="522000" cy="522000"/>
              </a:xfrm>
              <a:prstGeom prst="rect">
                <a:avLst/>
              </a:prstGeom>
            </p:spPr>
          </p:pic>
          <p:pic>
            <p:nvPicPr>
              <p:cNvPr id="294" name="Image 503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601186" y="5816692"/>
                <a:ext cx="522000" cy="522000"/>
              </a:xfrm>
              <a:prstGeom prst="rect">
                <a:avLst/>
              </a:prstGeom>
            </p:spPr>
          </p:pic>
          <p:sp>
            <p:nvSpPr>
              <p:cNvPr id="295" name="ZoneTexte 70"/>
              <p:cNvSpPr txBox="1"/>
              <p:nvPr/>
            </p:nvSpPr>
            <p:spPr>
              <a:xfrm>
                <a:off x="1306242" y="3486420"/>
                <a:ext cx="232120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dirty="0" smtClean="0"/>
                  <a:t>User-</a:t>
                </a:r>
                <a:r>
                  <a:rPr lang="fr-FR" dirty="0" err="1" smtClean="0"/>
                  <a:t>driven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mediation</a:t>
                </a:r>
                <a:endParaRPr lang="fr-FR" dirty="0"/>
              </a:p>
            </p:txBody>
          </p:sp>
          <p:sp>
            <p:nvSpPr>
              <p:cNvPr id="296" name="Accolade fermante 516"/>
              <p:cNvSpPr/>
              <p:nvPr/>
            </p:nvSpPr>
            <p:spPr>
              <a:xfrm rot="16200000">
                <a:off x="2296423" y="2979146"/>
                <a:ext cx="308609" cy="2085400"/>
              </a:xfrm>
              <a:prstGeom prst="rightBrace">
                <a:avLst>
                  <a:gd name="adj1" fmla="val 83924"/>
                  <a:gd name="adj2" fmla="val 47659"/>
                </a:avLst>
              </a:prstGeom>
              <a:ln w="38100" cmpd="sng">
                <a:solidFill>
                  <a:srgbClr val="7F7F7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97" name="ZoneTexte 517"/>
              <p:cNvSpPr txBox="1"/>
              <p:nvPr/>
            </p:nvSpPr>
            <p:spPr>
              <a:xfrm>
                <a:off x="4721053" y="3486419"/>
                <a:ext cx="251282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dirty="0" smtClean="0"/>
                  <a:t>System-</a:t>
                </a:r>
                <a:r>
                  <a:rPr lang="fr-FR" dirty="0" err="1" smtClean="0"/>
                  <a:t>based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mediation</a:t>
                </a:r>
                <a:endParaRPr lang="fr-FR" dirty="0"/>
              </a:p>
            </p:txBody>
          </p:sp>
          <p:sp>
            <p:nvSpPr>
              <p:cNvPr id="298" name="Accolade fermante 518"/>
              <p:cNvSpPr/>
              <p:nvPr/>
            </p:nvSpPr>
            <p:spPr>
              <a:xfrm rot="16200000">
                <a:off x="5845907" y="2979145"/>
                <a:ext cx="308609" cy="2085400"/>
              </a:xfrm>
              <a:prstGeom prst="rightBrace">
                <a:avLst>
                  <a:gd name="adj1" fmla="val 83924"/>
                  <a:gd name="adj2" fmla="val 47659"/>
                </a:avLst>
              </a:prstGeom>
              <a:ln w="38100" cmpd="sng">
                <a:solidFill>
                  <a:srgbClr val="7F7F7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299" name="Connecteur droit 261"/>
              <p:cNvCxnSpPr/>
              <p:nvPr/>
            </p:nvCxnSpPr>
            <p:spPr>
              <a:xfrm>
                <a:off x="4175565" y="4092750"/>
                <a:ext cx="0" cy="2632935"/>
              </a:xfrm>
              <a:prstGeom prst="line">
                <a:avLst/>
              </a:prstGeom>
              <a:ln>
                <a:solidFill>
                  <a:srgbClr val="2F517C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0" name="Connecteur droit 264"/>
              <p:cNvCxnSpPr/>
              <p:nvPr/>
            </p:nvCxnSpPr>
            <p:spPr>
              <a:xfrm>
                <a:off x="7824201" y="4092750"/>
                <a:ext cx="0" cy="2632935"/>
              </a:xfrm>
              <a:prstGeom prst="line">
                <a:avLst/>
              </a:prstGeom>
              <a:ln>
                <a:solidFill>
                  <a:srgbClr val="2F517C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4" name="TextBox 303"/>
            <p:cNvSpPr txBox="1"/>
            <p:nvPr/>
          </p:nvSpPr>
          <p:spPr>
            <a:xfrm>
              <a:off x="188180" y="6396664"/>
              <a:ext cx="1214057" cy="369332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en-US" b="1" dirty="0" smtClean="0">
                  <a:solidFill>
                    <a:srgbClr val="F79646"/>
                  </a:solidFill>
                </a:rPr>
                <a:t>SIGIR 2014</a:t>
              </a:r>
              <a:endParaRPr lang="en-US" b="1" dirty="0">
                <a:solidFill>
                  <a:srgbClr val="F79646"/>
                </a:solidFill>
              </a:endParaRPr>
            </a:p>
          </p:txBody>
        </p:sp>
      </p:grpSp>
      <p:cxnSp>
        <p:nvCxnSpPr>
          <p:cNvPr id="306" name="Straight Connector 305"/>
          <p:cNvCxnSpPr/>
          <p:nvPr/>
        </p:nvCxnSpPr>
        <p:spPr>
          <a:xfrm>
            <a:off x="172581" y="3581230"/>
            <a:ext cx="87087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Connector 307"/>
          <p:cNvCxnSpPr/>
          <p:nvPr/>
        </p:nvCxnSpPr>
        <p:spPr>
          <a:xfrm>
            <a:off x="4474769" y="421149"/>
            <a:ext cx="0" cy="316008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3" name="Straight Connector 312"/>
          <p:cNvCxnSpPr/>
          <p:nvPr/>
        </p:nvCxnSpPr>
        <p:spPr>
          <a:xfrm>
            <a:off x="172753" y="418872"/>
            <a:ext cx="87087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4014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248</Words>
  <Application>Microsoft Office PowerPoint</Application>
  <PresentationFormat>On-screen Show (4:3)</PresentationFormat>
  <Paragraphs>123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ＭＳ Ｐゴシック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>Rutgers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Chirag Shah</dc:creator>
  <cp:lastModifiedBy>Chris Leeder</cp:lastModifiedBy>
  <cp:revision>57</cp:revision>
  <dcterms:created xsi:type="dcterms:W3CDTF">2015-05-05T01:20:48Z</dcterms:created>
  <dcterms:modified xsi:type="dcterms:W3CDTF">2015-05-11T13:22:38Z</dcterms:modified>
</cp:coreProperties>
</file>