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8"/>
  </p:notesMasterIdLst>
  <p:handoutMasterIdLst>
    <p:handoutMasterId r:id="rId9"/>
  </p:handoutMasterIdLst>
  <p:sldIdLst>
    <p:sldId id="351" r:id="rId2"/>
    <p:sldId id="487" r:id="rId3"/>
    <p:sldId id="430" r:id="rId4"/>
    <p:sldId id="493" r:id="rId5"/>
    <p:sldId id="455" r:id="rId6"/>
    <p:sldId id="494" r:id="rId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6">
          <p15:clr>
            <a:srgbClr val="A4A3A4"/>
          </p15:clr>
        </p15:guide>
        <p15:guide id="2" pos="2207">
          <p15:clr>
            <a:srgbClr val="A4A3A4"/>
          </p15:clr>
        </p15:guide>
        <p15:guide id="3" orient="horz" pos="2929">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239" autoAdjust="0"/>
    <p:restoredTop sz="84902" autoAdjust="0"/>
  </p:normalViewPr>
  <p:slideViewPr>
    <p:cSldViewPr>
      <p:cViewPr varScale="1">
        <p:scale>
          <a:sx n="70" d="100"/>
          <a:sy n="70" d="100"/>
        </p:scale>
        <p:origin x="-1926" y="-90"/>
      </p:cViewPr>
      <p:guideLst>
        <p:guide orient="horz" pos="2160"/>
        <p:guide pos="2880"/>
      </p:guideLst>
    </p:cSldViewPr>
  </p:slideViewPr>
  <p:outlineViewPr>
    <p:cViewPr>
      <p:scale>
        <a:sx n="33" d="100"/>
        <a:sy n="33" d="100"/>
      </p:scale>
      <p:origin x="0" y="129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808" y="-114"/>
      </p:cViewPr>
      <p:guideLst>
        <p:guide orient="horz" pos="2927"/>
        <p:guide orient="horz" pos="2929"/>
        <p:guide pos="220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7EF3A-0956-4734-9938-38650918C46F}" type="doc">
      <dgm:prSet loTypeId="urn:microsoft.com/office/officeart/2005/8/layout/arrow2" loCatId="process" qsTypeId="urn:microsoft.com/office/officeart/2005/8/quickstyle/simple1" qsCatId="simple" csTypeId="urn:microsoft.com/office/officeart/2005/8/colors/colorful1#6" csCatId="colorful" phldr="1"/>
      <dgm:spPr/>
      <dgm:t>
        <a:bodyPr/>
        <a:lstStyle/>
        <a:p>
          <a:endParaRPr lang="en-CA"/>
        </a:p>
      </dgm:t>
    </dgm:pt>
    <dgm:pt modelId="{7B3DAE44-4737-4627-919C-F4CB5FCBEED2}">
      <dgm:prSet phldrT="[Text]" custT="1"/>
      <dgm:spPr/>
      <dgm:t>
        <a:bodyPr/>
        <a:lstStyle/>
        <a:p>
          <a:r>
            <a:rPr lang="en-CA" sz="2400" b="1" dirty="0" smtClean="0">
              <a:latin typeface="+mn-lt"/>
            </a:rPr>
            <a:t>Individuals</a:t>
          </a:r>
          <a:endParaRPr lang="en-US" sz="2400" b="1" dirty="0">
            <a:latin typeface="+mn-lt"/>
          </a:endParaRPr>
        </a:p>
      </dgm:t>
    </dgm:pt>
    <dgm:pt modelId="{EB916241-B74A-4452-9279-46DF9942336B}" type="parTrans" cxnId="{52E40248-8827-416D-81C7-78C699B06C31}">
      <dgm:prSet/>
      <dgm:spPr/>
      <dgm:t>
        <a:bodyPr/>
        <a:lstStyle/>
        <a:p>
          <a:endParaRPr lang="en-US"/>
        </a:p>
      </dgm:t>
    </dgm:pt>
    <dgm:pt modelId="{16BE61B8-1433-4B40-B912-C5BE9E46EBB9}" type="sibTrans" cxnId="{52E40248-8827-416D-81C7-78C699B06C31}">
      <dgm:prSet/>
      <dgm:spPr/>
      <dgm:t>
        <a:bodyPr/>
        <a:lstStyle/>
        <a:p>
          <a:endParaRPr lang="en-US"/>
        </a:p>
      </dgm:t>
    </dgm:pt>
    <dgm:pt modelId="{B3A62161-1A1D-4863-B405-CA4CEB3425E3}">
      <dgm:prSet phldrT="[Text]" custT="1"/>
      <dgm:spPr/>
      <dgm:t>
        <a:bodyPr/>
        <a:lstStyle/>
        <a:p>
          <a:r>
            <a:rPr lang="en-CA" sz="2800" b="1" dirty="0" smtClean="0">
              <a:latin typeface="+mn-lt"/>
            </a:rPr>
            <a:t>Small </a:t>
          </a:r>
          <a:r>
            <a:rPr lang="en-CA" sz="3200" b="1" dirty="0" smtClean="0">
              <a:latin typeface="+mn-lt"/>
            </a:rPr>
            <a:t>Groups</a:t>
          </a:r>
          <a:endParaRPr lang="en-US" sz="3200" b="1" dirty="0">
            <a:latin typeface="+mn-lt"/>
          </a:endParaRPr>
        </a:p>
      </dgm:t>
    </dgm:pt>
    <dgm:pt modelId="{68FF8A84-9EE9-4B01-A59A-09D5583D13A8}" type="parTrans" cxnId="{8D106188-5C87-4418-98C8-9B97638AC0BD}">
      <dgm:prSet/>
      <dgm:spPr/>
      <dgm:t>
        <a:bodyPr/>
        <a:lstStyle/>
        <a:p>
          <a:endParaRPr lang="en-US"/>
        </a:p>
      </dgm:t>
    </dgm:pt>
    <dgm:pt modelId="{544426D0-F7F0-4E5B-9818-6E13E2551B12}" type="sibTrans" cxnId="{8D106188-5C87-4418-98C8-9B97638AC0BD}">
      <dgm:prSet/>
      <dgm:spPr/>
      <dgm:t>
        <a:bodyPr/>
        <a:lstStyle/>
        <a:p>
          <a:endParaRPr lang="en-US"/>
        </a:p>
      </dgm:t>
    </dgm:pt>
    <dgm:pt modelId="{6AFB1DDA-8B65-486F-A2EB-662CC5D47BB2}">
      <dgm:prSet phldrT="[Text]" custT="1"/>
      <dgm:spPr/>
      <dgm:t>
        <a:bodyPr/>
        <a:lstStyle/>
        <a:p>
          <a:endParaRPr lang="en-US" dirty="0"/>
        </a:p>
      </dgm:t>
    </dgm:pt>
    <dgm:pt modelId="{3F46930A-30AD-457B-B86B-006098B1F21E}" type="parTrans" cxnId="{42DA323F-E87A-48FF-BC6E-D82314F262B1}">
      <dgm:prSet/>
      <dgm:spPr/>
      <dgm:t>
        <a:bodyPr/>
        <a:lstStyle/>
        <a:p>
          <a:endParaRPr lang="en-US"/>
        </a:p>
      </dgm:t>
    </dgm:pt>
    <dgm:pt modelId="{5EE7597A-D7A9-4794-BDCB-EB857BE516AA}" type="sibTrans" cxnId="{42DA323F-E87A-48FF-BC6E-D82314F262B1}">
      <dgm:prSet/>
      <dgm:spPr/>
      <dgm:t>
        <a:bodyPr/>
        <a:lstStyle/>
        <a:p>
          <a:endParaRPr lang="en-US"/>
        </a:p>
      </dgm:t>
    </dgm:pt>
    <dgm:pt modelId="{CBA9FB85-07C1-42BE-9001-E0CC5941E075}">
      <dgm:prSet custT="1"/>
      <dgm:spPr/>
      <dgm:t>
        <a:bodyPr/>
        <a:lstStyle/>
        <a:p>
          <a:r>
            <a:rPr lang="en-CA" sz="2400" b="1" dirty="0" smtClean="0">
              <a:latin typeface="+mn-lt"/>
            </a:rPr>
            <a:t>Pairs</a:t>
          </a:r>
          <a:endParaRPr lang="en-US" sz="2400" b="1" dirty="0">
            <a:latin typeface="+mn-lt"/>
          </a:endParaRPr>
        </a:p>
      </dgm:t>
    </dgm:pt>
    <dgm:pt modelId="{2D410E6C-9037-4606-ADCF-701C66850446}" type="parTrans" cxnId="{5A3C3C12-5EC7-4E04-BA26-50C06A3E8F4C}">
      <dgm:prSet/>
      <dgm:spPr/>
      <dgm:t>
        <a:bodyPr/>
        <a:lstStyle/>
        <a:p>
          <a:endParaRPr lang="en-US"/>
        </a:p>
      </dgm:t>
    </dgm:pt>
    <dgm:pt modelId="{80A63DED-842E-457F-84DE-62DD8707F5AD}" type="sibTrans" cxnId="{5A3C3C12-5EC7-4E04-BA26-50C06A3E8F4C}">
      <dgm:prSet/>
      <dgm:spPr/>
      <dgm:t>
        <a:bodyPr/>
        <a:lstStyle/>
        <a:p>
          <a:endParaRPr lang="en-US"/>
        </a:p>
      </dgm:t>
    </dgm:pt>
    <dgm:pt modelId="{0B0A21D2-34F4-452C-B904-8D6CC315B832}">
      <dgm:prSet custT="1"/>
      <dgm:spPr/>
      <dgm:t>
        <a:bodyPr/>
        <a:lstStyle/>
        <a:p>
          <a:r>
            <a:rPr lang="en-US" sz="2400" b="1" dirty="0" smtClean="0">
              <a:latin typeface="+mn-lt"/>
            </a:rPr>
            <a:t>Organizations</a:t>
          </a:r>
          <a:endParaRPr lang="en-US" sz="2400" b="1" dirty="0">
            <a:latin typeface="+mn-lt"/>
          </a:endParaRPr>
        </a:p>
      </dgm:t>
    </dgm:pt>
    <dgm:pt modelId="{0BE1D044-75E1-4D39-8D51-7441D377D914}" type="parTrans" cxnId="{279BD348-4F06-4D0D-9E6F-2796843D9EC2}">
      <dgm:prSet/>
      <dgm:spPr/>
      <dgm:t>
        <a:bodyPr/>
        <a:lstStyle/>
        <a:p>
          <a:endParaRPr lang="en-US"/>
        </a:p>
      </dgm:t>
    </dgm:pt>
    <dgm:pt modelId="{AA7D857E-5503-41BA-ADF5-A395605EA5D9}" type="sibTrans" cxnId="{279BD348-4F06-4D0D-9E6F-2796843D9EC2}">
      <dgm:prSet/>
      <dgm:spPr/>
      <dgm:t>
        <a:bodyPr/>
        <a:lstStyle/>
        <a:p>
          <a:endParaRPr lang="en-US"/>
        </a:p>
      </dgm:t>
    </dgm:pt>
    <dgm:pt modelId="{43EB3C40-E2CD-4535-9734-09578F2B164A}">
      <dgm:prSet custT="1"/>
      <dgm:spPr/>
      <dgm:t>
        <a:bodyPr/>
        <a:lstStyle/>
        <a:p>
          <a:r>
            <a:rPr lang="en-CA" sz="2400" b="1" dirty="0" smtClean="0">
              <a:latin typeface="+mn-lt"/>
            </a:rPr>
            <a:t>Communities</a:t>
          </a:r>
          <a:endParaRPr lang="en-US" sz="2400" b="1" dirty="0">
            <a:latin typeface="+mn-lt"/>
          </a:endParaRPr>
        </a:p>
      </dgm:t>
    </dgm:pt>
    <dgm:pt modelId="{4CBA4C74-47D8-4851-93BB-492B3DF8614B}" type="parTrans" cxnId="{2EE67CA9-32D3-491B-A800-1199A7DB1AB7}">
      <dgm:prSet/>
      <dgm:spPr/>
      <dgm:t>
        <a:bodyPr/>
        <a:lstStyle/>
        <a:p>
          <a:endParaRPr lang="en-CA"/>
        </a:p>
      </dgm:t>
    </dgm:pt>
    <dgm:pt modelId="{F7E5C545-B43C-415B-B067-A091C9757D59}" type="sibTrans" cxnId="{2EE67CA9-32D3-491B-A800-1199A7DB1AB7}">
      <dgm:prSet/>
      <dgm:spPr/>
      <dgm:t>
        <a:bodyPr/>
        <a:lstStyle/>
        <a:p>
          <a:endParaRPr lang="en-CA"/>
        </a:p>
      </dgm:t>
    </dgm:pt>
    <dgm:pt modelId="{74807523-4B1C-455E-8530-9FBA990311C7}">
      <dgm:prSet/>
      <dgm:spPr/>
      <dgm:t>
        <a:bodyPr/>
        <a:lstStyle/>
        <a:p>
          <a:endParaRPr lang="en-US" dirty="0"/>
        </a:p>
      </dgm:t>
    </dgm:pt>
    <dgm:pt modelId="{AEEF2655-3D93-4412-9CDB-CB9A7673A3BF}" type="parTrans" cxnId="{CAE47A3D-6493-486C-96A2-B3BA1CE644B4}">
      <dgm:prSet/>
      <dgm:spPr/>
      <dgm:t>
        <a:bodyPr/>
        <a:lstStyle/>
        <a:p>
          <a:endParaRPr lang="en-CA"/>
        </a:p>
      </dgm:t>
    </dgm:pt>
    <dgm:pt modelId="{BC6F4ED5-5FCC-4DAB-B386-4359D34D1A23}" type="sibTrans" cxnId="{CAE47A3D-6493-486C-96A2-B3BA1CE644B4}">
      <dgm:prSet/>
      <dgm:spPr/>
      <dgm:t>
        <a:bodyPr/>
        <a:lstStyle/>
        <a:p>
          <a:endParaRPr lang="en-CA"/>
        </a:p>
      </dgm:t>
    </dgm:pt>
    <dgm:pt modelId="{69D0FE98-4960-4D69-9762-68EA2D4536D9}">
      <dgm:prSet/>
      <dgm:spPr/>
      <dgm:t>
        <a:bodyPr/>
        <a:lstStyle/>
        <a:p>
          <a:endParaRPr lang="en-US" dirty="0"/>
        </a:p>
      </dgm:t>
    </dgm:pt>
    <dgm:pt modelId="{D8B0DC82-E850-4645-822E-88C09302DE9C}" type="parTrans" cxnId="{F5CDAE8E-C307-432E-AA04-D4E6B2127BF0}">
      <dgm:prSet/>
      <dgm:spPr/>
      <dgm:t>
        <a:bodyPr/>
        <a:lstStyle/>
        <a:p>
          <a:endParaRPr lang="en-US"/>
        </a:p>
      </dgm:t>
    </dgm:pt>
    <dgm:pt modelId="{66B5387A-59FC-41B3-A4B0-7B23D2B24320}" type="sibTrans" cxnId="{F5CDAE8E-C307-432E-AA04-D4E6B2127BF0}">
      <dgm:prSet/>
      <dgm:spPr/>
      <dgm:t>
        <a:bodyPr/>
        <a:lstStyle/>
        <a:p>
          <a:endParaRPr lang="en-US"/>
        </a:p>
      </dgm:t>
    </dgm:pt>
    <dgm:pt modelId="{3563111E-8756-4D39-83B9-2BB2BB2EF988}">
      <dgm:prSet/>
      <dgm:spPr/>
      <dgm:t>
        <a:bodyPr/>
        <a:lstStyle/>
        <a:p>
          <a:endParaRPr lang="en-US" dirty="0"/>
        </a:p>
      </dgm:t>
    </dgm:pt>
    <dgm:pt modelId="{14494A64-A92B-4658-853B-A3721CD7F61D}" type="parTrans" cxnId="{E1C54741-1012-43E6-AF35-F5A0ED19803C}">
      <dgm:prSet/>
      <dgm:spPr/>
      <dgm:t>
        <a:bodyPr/>
        <a:lstStyle/>
        <a:p>
          <a:endParaRPr lang="en-US"/>
        </a:p>
      </dgm:t>
    </dgm:pt>
    <dgm:pt modelId="{D7D3743B-3A83-407D-8191-F2F8D42D6758}" type="sibTrans" cxnId="{E1C54741-1012-43E6-AF35-F5A0ED19803C}">
      <dgm:prSet/>
      <dgm:spPr/>
      <dgm:t>
        <a:bodyPr/>
        <a:lstStyle/>
        <a:p>
          <a:endParaRPr lang="en-US"/>
        </a:p>
      </dgm:t>
    </dgm:pt>
    <dgm:pt modelId="{730EE71A-7E9D-4B6F-A569-CBF31145FB89}">
      <dgm:prSet/>
      <dgm:spPr/>
      <dgm:t>
        <a:bodyPr/>
        <a:lstStyle/>
        <a:p>
          <a:endParaRPr lang="en-US" dirty="0"/>
        </a:p>
      </dgm:t>
    </dgm:pt>
    <dgm:pt modelId="{70761B04-40BA-425C-9FAC-14E0E1334CE2}" type="parTrans" cxnId="{68130954-B588-4821-B517-F5B3FB1ACC3A}">
      <dgm:prSet/>
      <dgm:spPr/>
      <dgm:t>
        <a:bodyPr/>
        <a:lstStyle/>
        <a:p>
          <a:endParaRPr lang="en-US"/>
        </a:p>
      </dgm:t>
    </dgm:pt>
    <dgm:pt modelId="{39710697-F8CD-4BEE-ABF2-2DE1902CD69F}" type="sibTrans" cxnId="{68130954-B588-4821-B517-F5B3FB1ACC3A}">
      <dgm:prSet/>
      <dgm:spPr/>
      <dgm:t>
        <a:bodyPr/>
        <a:lstStyle/>
        <a:p>
          <a:endParaRPr lang="en-US"/>
        </a:p>
      </dgm:t>
    </dgm:pt>
    <dgm:pt modelId="{107B3CBD-B837-44E0-8653-CBD8D9CE66FD}">
      <dgm:prSet/>
      <dgm:spPr/>
      <dgm:t>
        <a:bodyPr/>
        <a:lstStyle/>
        <a:p>
          <a:endParaRPr lang="en-US" dirty="0"/>
        </a:p>
      </dgm:t>
    </dgm:pt>
    <dgm:pt modelId="{8FE56EE0-4914-4461-8120-F4FF82518EEB}" type="parTrans" cxnId="{14A619AC-03F5-4613-9C61-32B5127F674D}">
      <dgm:prSet/>
      <dgm:spPr/>
      <dgm:t>
        <a:bodyPr/>
        <a:lstStyle/>
        <a:p>
          <a:endParaRPr lang="en-US"/>
        </a:p>
      </dgm:t>
    </dgm:pt>
    <dgm:pt modelId="{90B9F8B4-0835-4261-94CE-5B23438E3A46}" type="sibTrans" cxnId="{14A619AC-03F5-4613-9C61-32B5127F674D}">
      <dgm:prSet/>
      <dgm:spPr/>
      <dgm:t>
        <a:bodyPr/>
        <a:lstStyle/>
        <a:p>
          <a:endParaRPr lang="en-US"/>
        </a:p>
      </dgm:t>
    </dgm:pt>
    <dgm:pt modelId="{F5E42B76-EEFB-4A86-A9C0-05EE4A8AF527}">
      <dgm:prSet/>
      <dgm:spPr/>
      <dgm:t>
        <a:bodyPr/>
        <a:lstStyle/>
        <a:p>
          <a:endParaRPr lang="en-US" dirty="0"/>
        </a:p>
      </dgm:t>
    </dgm:pt>
    <dgm:pt modelId="{3F639972-0F26-4EE4-B91D-476EBA5414ED}" type="parTrans" cxnId="{F0B964BA-2C91-43AB-9768-28A04AC2D7CD}">
      <dgm:prSet/>
      <dgm:spPr/>
      <dgm:t>
        <a:bodyPr/>
        <a:lstStyle/>
        <a:p>
          <a:endParaRPr lang="en-US"/>
        </a:p>
      </dgm:t>
    </dgm:pt>
    <dgm:pt modelId="{D90873CB-A709-44D3-8A85-BCCC09278794}" type="sibTrans" cxnId="{F0B964BA-2C91-43AB-9768-28A04AC2D7CD}">
      <dgm:prSet/>
      <dgm:spPr/>
      <dgm:t>
        <a:bodyPr/>
        <a:lstStyle/>
        <a:p>
          <a:endParaRPr lang="en-US"/>
        </a:p>
      </dgm:t>
    </dgm:pt>
    <dgm:pt modelId="{22049AA8-4187-4A16-B7F1-49681150915B}">
      <dgm:prSet/>
      <dgm:spPr/>
      <dgm:t>
        <a:bodyPr/>
        <a:lstStyle/>
        <a:p>
          <a:endParaRPr lang="en-US" dirty="0"/>
        </a:p>
      </dgm:t>
    </dgm:pt>
    <dgm:pt modelId="{F704AB64-8DCD-4527-ACE0-68A372FAC164}" type="parTrans" cxnId="{707F8B46-54C2-4635-B5CD-3E91692E67A2}">
      <dgm:prSet/>
      <dgm:spPr/>
      <dgm:t>
        <a:bodyPr/>
        <a:lstStyle/>
        <a:p>
          <a:endParaRPr lang="en-US"/>
        </a:p>
      </dgm:t>
    </dgm:pt>
    <dgm:pt modelId="{4DE40955-9A48-4E24-B510-EB1E5ED8E932}" type="sibTrans" cxnId="{707F8B46-54C2-4635-B5CD-3E91692E67A2}">
      <dgm:prSet/>
      <dgm:spPr/>
      <dgm:t>
        <a:bodyPr/>
        <a:lstStyle/>
        <a:p>
          <a:endParaRPr lang="en-US"/>
        </a:p>
      </dgm:t>
    </dgm:pt>
    <dgm:pt modelId="{548C8AC5-4D4C-4224-AD64-591DCC8AF1AC}">
      <dgm:prSet/>
      <dgm:spPr/>
      <dgm:t>
        <a:bodyPr/>
        <a:lstStyle/>
        <a:p>
          <a:endParaRPr lang="en-US" dirty="0"/>
        </a:p>
      </dgm:t>
    </dgm:pt>
    <dgm:pt modelId="{26381091-A47B-4B25-AEA0-B93DD24AD9A0}" type="parTrans" cxnId="{05B0F49B-61FE-4FED-BD85-E1E0F16A00D4}">
      <dgm:prSet/>
      <dgm:spPr/>
      <dgm:t>
        <a:bodyPr/>
        <a:lstStyle/>
        <a:p>
          <a:endParaRPr lang="en-US"/>
        </a:p>
      </dgm:t>
    </dgm:pt>
    <dgm:pt modelId="{830E987E-D908-4706-9C62-FD4AEA30499A}" type="sibTrans" cxnId="{05B0F49B-61FE-4FED-BD85-E1E0F16A00D4}">
      <dgm:prSet/>
      <dgm:spPr/>
      <dgm:t>
        <a:bodyPr/>
        <a:lstStyle/>
        <a:p>
          <a:endParaRPr lang="en-US"/>
        </a:p>
      </dgm:t>
    </dgm:pt>
    <dgm:pt modelId="{F6A552D1-2AE9-4CC0-8191-F8331F1D2B5E}">
      <dgm:prSet/>
      <dgm:spPr/>
      <dgm:t>
        <a:bodyPr/>
        <a:lstStyle/>
        <a:p>
          <a:endParaRPr lang="en-US" dirty="0"/>
        </a:p>
      </dgm:t>
    </dgm:pt>
    <dgm:pt modelId="{4103DD1C-5F49-43D3-A4F9-B309F64E3A7E}" type="parTrans" cxnId="{EA8242E7-67AD-4A2A-8921-0510559FF882}">
      <dgm:prSet/>
      <dgm:spPr/>
      <dgm:t>
        <a:bodyPr/>
        <a:lstStyle/>
        <a:p>
          <a:endParaRPr lang="en-US"/>
        </a:p>
      </dgm:t>
    </dgm:pt>
    <dgm:pt modelId="{0EF6F2EA-4BC0-4C43-8EA9-CC4011AF8379}" type="sibTrans" cxnId="{EA8242E7-67AD-4A2A-8921-0510559FF882}">
      <dgm:prSet/>
      <dgm:spPr/>
      <dgm:t>
        <a:bodyPr/>
        <a:lstStyle/>
        <a:p>
          <a:endParaRPr lang="en-US"/>
        </a:p>
      </dgm:t>
    </dgm:pt>
    <dgm:pt modelId="{44320872-09E9-463D-975C-D2AD4C7618A2}">
      <dgm:prSet/>
      <dgm:spPr/>
      <dgm:t>
        <a:bodyPr/>
        <a:lstStyle/>
        <a:p>
          <a:endParaRPr lang="en-US" dirty="0"/>
        </a:p>
      </dgm:t>
    </dgm:pt>
    <dgm:pt modelId="{27DA80A6-AC85-41FF-9195-3B9AD2C10568}" type="parTrans" cxnId="{6523D5BB-3722-419D-9F5D-2290E27C38E6}">
      <dgm:prSet/>
      <dgm:spPr/>
      <dgm:t>
        <a:bodyPr/>
        <a:lstStyle/>
        <a:p>
          <a:endParaRPr lang="en-US"/>
        </a:p>
      </dgm:t>
    </dgm:pt>
    <dgm:pt modelId="{DAE20D1B-0D74-406A-A6D8-B76458778F8A}" type="sibTrans" cxnId="{6523D5BB-3722-419D-9F5D-2290E27C38E6}">
      <dgm:prSet/>
      <dgm:spPr/>
      <dgm:t>
        <a:bodyPr/>
        <a:lstStyle/>
        <a:p>
          <a:endParaRPr lang="en-US"/>
        </a:p>
      </dgm:t>
    </dgm:pt>
    <dgm:pt modelId="{61DB2E26-B509-4161-9C85-865E4343E7F9}">
      <dgm:prSet/>
      <dgm:spPr/>
      <dgm:t>
        <a:bodyPr/>
        <a:lstStyle/>
        <a:p>
          <a:endParaRPr lang="en-US" dirty="0"/>
        </a:p>
      </dgm:t>
    </dgm:pt>
    <dgm:pt modelId="{2CEFCAAD-7BB4-4D00-8E5C-11FAD999CF47}" type="parTrans" cxnId="{4F08E1B9-8252-4FED-95F9-7D32D7AA89C3}">
      <dgm:prSet/>
      <dgm:spPr/>
      <dgm:t>
        <a:bodyPr/>
        <a:lstStyle/>
        <a:p>
          <a:endParaRPr lang="en-US"/>
        </a:p>
      </dgm:t>
    </dgm:pt>
    <dgm:pt modelId="{666734D1-E0F3-4D55-8594-5D4BA0A75C17}" type="sibTrans" cxnId="{4F08E1B9-8252-4FED-95F9-7D32D7AA89C3}">
      <dgm:prSet/>
      <dgm:spPr/>
      <dgm:t>
        <a:bodyPr/>
        <a:lstStyle/>
        <a:p>
          <a:endParaRPr lang="en-US"/>
        </a:p>
      </dgm:t>
    </dgm:pt>
    <dgm:pt modelId="{FFA01F9A-F4F1-4AAC-8F86-E6EF4D61912B}">
      <dgm:prSet/>
      <dgm:spPr/>
      <dgm:t>
        <a:bodyPr/>
        <a:lstStyle/>
        <a:p>
          <a:endParaRPr lang="en-US" dirty="0"/>
        </a:p>
      </dgm:t>
    </dgm:pt>
    <dgm:pt modelId="{42DC7663-3BF3-4708-AB99-0197F5FFAB16}" type="parTrans" cxnId="{92B7D4C6-3A55-4C6C-89BF-9B76EB3B7031}">
      <dgm:prSet/>
      <dgm:spPr/>
      <dgm:t>
        <a:bodyPr/>
        <a:lstStyle/>
        <a:p>
          <a:endParaRPr lang="en-US"/>
        </a:p>
      </dgm:t>
    </dgm:pt>
    <dgm:pt modelId="{6F7A5FA4-D489-4033-893F-BC671100D1A6}" type="sibTrans" cxnId="{92B7D4C6-3A55-4C6C-89BF-9B76EB3B7031}">
      <dgm:prSet/>
      <dgm:spPr/>
      <dgm:t>
        <a:bodyPr/>
        <a:lstStyle/>
        <a:p>
          <a:endParaRPr lang="en-US"/>
        </a:p>
      </dgm:t>
    </dgm:pt>
    <dgm:pt modelId="{B347A70E-C2CD-47D5-B22B-22AF191E7368}">
      <dgm:prSet/>
      <dgm:spPr/>
      <dgm:t>
        <a:bodyPr/>
        <a:lstStyle/>
        <a:p>
          <a:endParaRPr lang="en-US" dirty="0"/>
        </a:p>
      </dgm:t>
    </dgm:pt>
    <dgm:pt modelId="{37B598F3-C966-492E-9BB5-21AD0630B747}" type="parTrans" cxnId="{F3501FDB-2845-47F2-817C-A947BF9288C0}">
      <dgm:prSet/>
      <dgm:spPr/>
      <dgm:t>
        <a:bodyPr/>
        <a:lstStyle/>
        <a:p>
          <a:endParaRPr lang="en-US"/>
        </a:p>
      </dgm:t>
    </dgm:pt>
    <dgm:pt modelId="{C2B86005-0313-4774-9FAF-D11EF9D470C1}" type="sibTrans" cxnId="{F3501FDB-2845-47F2-817C-A947BF9288C0}">
      <dgm:prSet/>
      <dgm:spPr/>
      <dgm:t>
        <a:bodyPr/>
        <a:lstStyle/>
        <a:p>
          <a:endParaRPr lang="en-US"/>
        </a:p>
      </dgm:t>
    </dgm:pt>
    <dgm:pt modelId="{8790D32D-7A72-469A-800E-0D195B37AF28}" type="pres">
      <dgm:prSet presAssocID="{1D37EF3A-0956-4734-9938-38650918C46F}" presName="arrowDiagram" presStyleCnt="0">
        <dgm:presLayoutVars>
          <dgm:chMax val="5"/>
          <dgm:dir/>
          <dgm:resizeHandles val="exact"/>
        </dgm:presLayoutVars>
      </dgm:prSet>
      <dgm:spPr/>
      <dgm:t>
        <a:bodyPr/>
        <a:lstStyle/>
        <a:p>
          <a:endParaRPr lang="en-US"/>
        </a:p>
      </dgm:t>
    </dgm:pt>
    <dgm:pt modelId="{7A729DC4-25A6-4ED2-880D-EFB42C76D50D}" type="pres">
      <dgm:prSet presAssocID="{1D37EF3A-0956-4734-9938-38650918C46F}" presName="arrow" presStyleLbl="bgShp" presStyleIdx="0" presStyleCnt="1" custScaleX="115446" custScaleY="99007" custLinFactNeighborX="-6314" custLinFactNeighborY="2170"/>
      <dgm:spPr>
        <a:scene3d>
          <a:camera prst="orthographicFront"/>
          <a:lightRig rig="threePt" dir="t"/>
        </a:scene3d>
        <a:sp3d>
          <a:bevelT/>
        </a:sp3d>
      </dgm:spPr>
      <dgm:t>
        <a:bodyPr/>
        <a:lstStyle/>
        <a:p>
          <a:endParaRPr lang="en-US"/>
        </a:p>
      </dgm:t>
    </dgm:pt>
    <dgm:pt modelId="{7B06C352-2D26-45BE-8B2E-CCAE07AA92D8}" type="pres">
      <dgm:prSet presAssocID="{1D37EF3A-0956-4734-9938-38650918C46F}" presName="arrowDiagram5" presStyleCnt="0"/>
      <dgm:spPr/>
    </dgm:pt>
    <dgm:pt modelId="{C29AC539-D7E4-4A84-8E96-8E8B871BC180}" type="pres">
      <dgm:prSet presAssocID="{7B3DAE44-4737-4627-919C-F4CB5FCBEED2}" presName="bullet5a" presStyleLbl="node1" presStyleIdx="0" presStyleCnt="5" custScaleX="110000" custScaleY="100001" custLinFactX="-200000" custLinFactNeighborX="-247234" custLinFactNeighborY="-24922"/>
      <dgm:spPr>
        <a:solidFill>
          <a:srgbClr val="C00000"/>
        </a:solidFill>
        <a:ln>
          <a:solidFill>
            <a:srgbClr val="C00000"/>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CA"/>
        </a:p>
      </dgm:t>
    </dgm:pt>
    <dgm:pt modelId="{81BC99C7-EE72-4B5E-A51C-0402D8B5FD27}" type="pres">
      <dgm:prSet presAssocID="{7B3DAE44-4737-4627-919C-F4CB5FCBEED2}" presName="textBox5a" presStyleLbl="revTx" presStyleIdx="0" presStyleCnt="5" custScaleX="209259" custScaleY="67377" custLinFactNeighborX="-41468" custLinFactNeighborY="6362">
        <dgm:presLayoutVars>
          <dgm:bulletEnabled val="1"/>
        </dgm:presLayoutVars>
      </dgm:prSet>
      <dgm:spPr/>
      <dgm:t>
        <a:bodyPr/>
        <a:lstStyle/>
        <a:p>
          <a:endParaRPr lang="en-US"/>
        </a:p>
      </dgm:t>
    </dgm:pt>
    <dgm:pt modelId="{88A643F1-6C46-48D1-BF68-208848B4E92B}" type="pres">
      <dgm:prSet presAssocID="{CBA9FB85-07C1-42BE-9001-E0CC5941E075}" presName="bullet5b" presStyleLbl="node1" presStyleIdx="1" presStyleCnt="5" custLinFactX="-100000" custLinFactNeighborX="-160147" custLinFactNeighborY="-612"/>
      <dgm:spPr>
        <a:solidFill>
          <a:srgbClr val="002060"/>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endParaRPr lang="en-CA"/>
        </a:p>
      </dgm:t>
    </dgm:pt>
    <dgm:pt modelId="{1596306D-246E-422D-8A2E-3602DE46ECED}" type="pres">
      <dgm:prSet presAssocID="{CBA9FB85-07C1-42BE-9001-E0CC5941E075}" presName="textBox5b" presStyleLbl="revTx" presStyleIdx="1" presStyleCnt="5" custScaleX="99088" custScaleY="32328" custLinFactNeighborX="-82210" custLinFactNeighborY="-10087">
        <dgm:presLayoutVars>
          <dgm:bulletEnabled val="1"/>
        </dgm:presLayoutVars>
      </dgm:prSet>
      <dgm:spPr/>
      <dgm:t>
        <a:bodyPr/>
        <a:lstStyle/>
        <a:p>
          <a:endParaRPr lang="en-US"/>
        </a:p>
      </dgm:t>
    </dgm:pt>
    <dgm:pt modelId="{C9E4DEE1-B614-4D25-843F-4652B6263DD9}" type="pres">
      <dgm:prSet presAssocID="{B3A62161-1A1D-4863-B405-CA4CEB3425E3}" presName="bullet5c" presStyleLbl="node1" presStyleIdx="2" presStyleCnt="5" custScaleX="324055" custScaleY="364175" custLinFactX="-17983" custLinFactNeighborX="-100000" custLinFactNeighborY="-38504"/>
      <dgm:spPr>
        <a:solidFill>
          <a:srgbClr val="92D050"/>
        </a:solidFill>
        <a:scene3d>
          <a:camera prst="orthographicFront"/>
          <a:lightRig rig="threePt" dir="t"/>
        </a:scene3d>
        <a:sp3d>
          <a:bevelT/>
        </a:sp3d>
      </dgm:spPr>
      <dgm:t>
        <a:bodyPr/>
        <a:lstStyle/>
        <a:p>
          <a:endParaRPr lang="en-CA"/>
        </a:p>
      </dgm:t>
    </dgm:pt>
    <dgm:pt modelId="{A833EB99-E153-4128-84F6-311EB6D4F6D7}" type="pres">
      <dgm:prSet presAssocID="{B3A62161-1A1D-4863-B405-CA4CEB3425E3}" presName="textBox5c" presStyleLbl="revTx" presStyleIdx="2" presStyleCnt="5" custScaleX="165324" custScaleY="18675" custLinFactNeighborX="-42396" custLinFactNeighborY="-21041">
        <dgm:presLayoutVars>
          <dgm:bulletEnabled val="1"/>
        </dgm:presLayoutVars>
      </dgm:prSet>
      <dgm:spPr/>
      <dgm:t>
        <a:bodyPr/>
        <a:lstStyle/>
        <a:p>
          <a:endParaRPr lang="en-US"/>
        </a:p>
      </dgm:t>
    </dgm:pt>
    <dgm:pt modelId="{7843F0A8-1F59-497C-A8E9-7A2504F42821}" type="pres">
      <dgm:prSet presAssocID="{0B0A21D2-34F4-452C-B904-8D6CC315B832}" presName="bullet5d" presStyleLbl="node1" presStyleIdx="3" presStyleCnt="5" custLinFactNeighborX="-73298" custLinFactNeighborY="5923"/>
      <dgm:spPr>
        <a:ln>
          <a:solidFill>
            <a:srgbClr val="00B0F0"/>
          </a:solidFill>
        </a:ln>
        <a:scene3d>
          <a:camera prst="orthographicFront"/>
          <a:lightRig rig="threePt" dir="t"/>
        </a:scene3d>
        <a:sp3d>
          <a:bevelT/>
        </a:sp3d>
      </dgm:spPr>
      <dgm:t>
        <a:bodyPr/>
        <a:lstStyle/>
        <a:p>
          <a:endParaRPr lang="en-CA"/>
        </a:p>
      </dgm:t>
    </dgm:pt>
    <dgm:pt modelId="{7CCD6B73-DBDC-4FF5-B851-683FA75121EF}" type="pres">
      <dgm:prSet presAssocID="{0B0A21D2-34F4-452C-B904-8D6CC315B832}" presName="textBox5d" presStyleLbl="revTx" presStyleIdx="3" presStyleCnt="5" custScaleX="306615" custScaleY="72159" custLinFactNeighborX="44172" custLinFactNeighborY="3932">
        <dgm:presLayoutVars>
          <dgm:bulletEnabled val="1"/>
        </dgm:presLayoutVars>
      </dgm:prSet>
      <dgm:spPr/>
      <dgm:t>
        <a:bodyPr/>
        <a:lstStyle/>
        <a:p>
          <a:endParaRPr lang="en-US"/>
        </a:p>
      </dgm:t>
    </dgm:pt>
    <dgm:pt modelId="{207988B7-090E-4644-B9F8-DF6B82438505}" type="pres">
      <dgm:prSet presAssocID="{43EB3C40-E2CD-4535-9734-09578F2B164A}" presName="bullet5e" presStyleLbl="node1" presStyleIdx="4" presStyleCnt="5" custLinFactNeighborX="15226" custLinFactNeighborY="-11166"/>
      <dgm:spPr>
        <a:solidFill>
          <a:schemeClr val="accent6"/>
        </a:solidFill>
        <a:ln>
          <a:solidFill>
            <a:schemeClr val="accent6"/>
          </a:solidFill>
        </a:ln>
        <a:scene3d>
          <a:camera prst="orthographicFront"/>
          <a:lightRig rig="threePt" dir="t"/>
        </a:scene3d>
        <a:sp3d>
          <a:bevelT/>
        </a:sp3d>
      </dgm:spPr>
      <dgm:t>
        <a:bodyPr/>
        <a:lstStyle/>
        <a:p>
          <a:endParaRPr lang="en-CA"/>
        </a:p>
      </dgm:t>
    </dgm:pt>
    <dgm:pt modelId="{2688B448-0B06-41EA-A58B-798554C9030C}" type="pres">
      <dgm:prSet presAssocID="{43EB3C40-E2CD-4535-9734-09578F2B164A}" presName="textBox5e" presStyleLbl="revTx" presStyleIdx="4" presStyleCnt="5" custScaleX="215330" custScaleY="83734" custLinFactNeighborX="-8329" custLinFactNeighborY="-2851">
        <dgm:presLayoutVars>
          <dgm:bulletEnabled val="1"/>
        </dgm:presLayoutVars>
      </dgm:prSet>
      <dgm:spPr/>
      <dgm:t>
        <a:bodyPr/>
        <a:lstStyle/>
        <a:p>
          <a:endParaRPr lang="en-CA"/>
        </a:p>
      </dgm:t>
    </dgm:pt>
  </dgm:ptLst>
  <dgm:cxnLst>
    <dgm:cxn modelId="{37A93291-7FFE-4990-B2A1-9098241C3867}" type="presOf" srcId="{7B3DAE44-4737-4627-919C-F4CB5FCBEED2}" destId="{81BC99C7-EE72-4B5E-A51C-0402D8B5FD27}" srcOrd="0" destOrd="0" presId="urn:microsoft.com/office/officeart/2005/8/layout/arrow2"/>
    <dgm:cxn modelId="{42DA323F-E87A-48FF-BC6E-D82314F262B1}" srcId="{1D37EF3A-0956-4734-9938-38650918C46F}" destId="{6AFB1DDA-8B65-486F-A2EB-662CC5D47BB2}" srcOrd="5" destOrd="0" parTransId="{3F46930A-30AD-457B-B86B-006098B1F21E}" sibTransId="{5EE7597A-D7A9-4794-BDCB-EB857BE516AA}"/>
    <dgm:cxn modelId="{E0C7865E-5B4F-47F6-BFA4-FEAB4F29E915}" type="presOf" srcId="{0B0A21D2-34F4-452C-B904-8D6CC315B832}" destId="{7CCD6B73-DBDC-4FF5-B851-683FA75121EF}" srcOrd="0" destOrd="0" presId="urn:microsoft.com/office/officeart/2005/8/layout/arrow2"/>
    <dgm:cxn modelId="{8D106188-5C87-4418-98C8-9B97638AC0BD}" srcId="{1D37EF3A-0956-4734-9938-38650918C46F}" destId="{B3A62161-1A1D-4863-B405-CA4CEB3425E3}" srcOrd="2" destOrd="0" parTransId="{68FF8A84-9EE9-4B01-A59A-09D5583D13A8}" sibTransId="{544426D0-F7F0-4E5B-9818-6E13E2551B12}"/>
    <dgm:cxn modelId="{F0B964BA-2C91-43AB-9768-28A04AC2D7CD}" srcId="{1D37EF3A-0956-4734-9938-38650918C46F}" destId="{F5E42B76-EEFB-4A86-A9C0-05EE4A8AF527}" srcOrd="9" destOrd="0" parTransId="{3F639972-0F26-4EE4-B91D-476EBA5414ED}" sibTransId="{D90873CB-A709-44D3-8A85-BCCC09278794}"/>
    <dgm:cxn modelId="{EA8242E7-67AD-4A2A-8921-0510559FF882}" srcId="{548C8AC5-4D4C-4224-AD64-591DCC8AF1AC}" destId="{F6A552D1-2AE9-4CC0-8191-F8331F1D2B5E}" srcOrd="0" destOrd="0" parTransId="{4103DD1C-5F49-43D3-A4F9-B309F64E3A7E}" sibTransId="{0EF6F2EA-4BC0-4C43-8EA9-CC4011AF8379}"/>
    <dgm:cxn modelId="{92B7D4C6-3A55-4C6C-89BF-9B76EB3B7031}" srcId="{1D37EF3A-0956-4734-9938-38650918C46F}" destId="{FFA01F9A-F4F1-4AAC-8F86-E6EF4D61912B}" srcOrd="12" destOrd="0" parTransId="{42DC7663-3BF3-4708-AB99-0197F5FFAB16}" sibTransId="{6F7A5FA4-D489-4033-893F-BC671100D1A6}"/>
    <dgm:cxn modelId="{707F8B46-54C2-4635-B5CD-3E91692E67A2}" srcId="{F5E42B76-EEFB-4A86-A9C0-05EE4A8AF527}" destId="{22049AA8-4187-4A16-B7F1-49681150915B}" srcOrd="0" destOrd="0" parTransId="{F704AB64-8DCD-4527-ACE0-68A372FAC164}" sibTransId="{4DE40955-9A48-4E24-B510-EB1E5ED8E932}"/>
    <dgm:cxn modelId="{CA9ADF14-AC63-475F-9126-AC2851D427AE}" type="presOf" srcId="{1D37EF3A-0956-4734-9938-38650918C46F}" destId="{8790D32D-7A72-469A-800E-0D195B37AF28}" srcOrd="0" destOrd="0" presId="urn:microsoft.com/office/officeart/2005/8/layout/arrow2"/>
    <dgm:cxn modelId="{E1C54741-1012-43E6-AF35-F5A0ED19803C}" srcId="{69D0FE98-4960-4D69-9762-68EA2D4536D9}" destId="{3563111E-8756-4D39-83B9-2BB2BB2EF988}" srcOrd="0" destOrd="0" parTransId="{14494A64-A92B-4658-853B-A3721CD7F61D}" sibTransId="{D7D3743B-3A83-407D-8191-F2F8D42D6758}"/>
    <dgm:cxn modelId="{CAE47A3D-6493-486C-96A2-B3BA1CE644B4}" srcId="{1D37EF3A-0956-4734-9938-38650918C46F}" destId="{74807523-4B1C-455E-8530-9FBA990311C7}" srcOrd="6" destOrd="0" parTransId="{AEEF2655-3D93-4412-9CDB-CB9A7673A3BF}" sibTransId="{BC6F4ED5-5FCC-4DAB-B386-4359D34D1A23}"/>
    <dgm:cxn modelId="{F5CDAE8E-C307-432E-AA04-D4E6B2127BF0}" srcId="{1D37EF3A-0956-4734-9938-38650918C46F}" destId="{69D0FE98-4960-4D69-9762-68EA2D4536D9}" srcOrd="7" destOrd="0" parTransId="{D8B0DC82-E850-4645-822E-88C09302DE9C}" sibTransId="{66B5387A-59FC-41B3-A4B0-7B23D2B24320}"/>
    <dgm:cxn modelId="{52E40248-8827-416D-81C7-78C699B06C31}" srcId="{1D37EF3A-0956-4734-9938-38650918C46F}" destId="{7B3DAE44-4737-4627-919C-F4CB5FCBEED2}" srcOrd="0" destOrd="0" parTransId="{EB916241-B74A-4452-9279-46DF9942336B}" sibTransId="{16BE61B8-1433-4B40-B912-C5BE9E46EBB9}"/>
    <dgm:cxn modelId="{68130954-B588-4821-B517-F5B3FB1ACC3A}" srcId="{1D37EF3A-0956-4734-9938-38650918C46F}" destId="{730EE71A-7E9D-4B6F-A569-CBF31145FB89}" srcOrd="8" destOrd="0" parTransId="{70761B04-40BA-425C-9FAC-14E0E1334CE2}" sibTransId="{39710697-F8CD-4BEE-ABF2-2DE1902CD69F}"/>
    <dgm:cxn modelId="{14A619AC-03F5-4613-9C61-32B5127F674D}" srcId="{730EE71A-7E9D-4B6F-A569-CBF31145FB89}" destId="{107B3CBD-B837-44E0-8653-CBD8D9CE66FD}" srcOrd="0" destOrd="0" parTransId="{8FE56EE0-4914-4461-8120-F4FF82518EEB}" sibTransId="{90B9F8B4-0835-4261-94CE-5B23438E3A46}"/>
    <dgm:cxn modelId="{6523D5BB-3722-419D-9F5D-2290E27C38E6}" srcId="{1D37EF3A-0956-4734-9938-38650918C46F}" destId="{44320872-09E9-463D-975C-D2AD4C7618A2}" srcOrd="11" destOrd="0" parTransId="{27DA80A6-AC85-41FF-9195-3B9AD2C10568}" sibTransId="{DAE20D1B-0D74-406A-A6D8-B76458778F8A}"/>
    <dgm:cxn modelId="{05B0F49B-61FE-4FED-BD85-E1E0F16A00D4}" srcId="{1D37EF3A-0956-4734-9938-38650918C46F}" destId="{548C8AC5-4D4C-4224-AD64-591DCC8AF1AC}" srcOrd="10" destOrd="0" parTransId="{26381091-A47B-4B25-AEA0-B93DD24AD9A0}" sibTransId="{830E987E-D908-4706-9C62-FD4AEA30499A}"/>
    <dgm:cxn modelId="{52031028-6898-47ED-A4D5-720CDC03CBB0}" type="presOf" srcId="{CBA9FB85-07C1-42BE-9001-E0CC5941E075}" destId="{1596306D-246E-422D-8A2E-3602DE46ECED}" srcOrd="0" destOrd="0" presId="urn:microsoft.com/office/officeart/2005/8/layout/arrow2"/>
    <dgm:cxn modelId="{F3501FDB-2845-47F2-817C-A947BF9288C0}" srcId="{FFA01F9A-F4F1-4AAC-8F86-E6EF4D61912B}" destId="{B347A70E-C2CD-47D5-B22B-22AF191E7368}" srcOrd="0" destOrd="0" parTransId="{37B598F3-C966-492E-9BB5-21AD0630B747}" sibTransId="{C2B86005-0313-4774-9FAF-D11EF9D470C1}"/>
    <dgm:cxn modelId="{2DE81455-05D8-4E40-B74C-BE1EF5F8A0A8}" type="presOf" srcId="{43EB3C40-E2CD-4535-9734-09578F2B164A}" destId="{2688B448-0B06-41EA-A58B-798554C9030C}" srcOrd="0" destOrd="0" presId="urn:microsoft.com/office/officeart/2005/8/layout/arrow2"/>
    <dgm:cxn modelId="{FAB4A905-2888-4E27-A118-3DEEFE39FE62}" type="presOf" srcId="{B3A62161-1A1D-4863-B405-CA4CEB3425E3}" destId="{A833EB99-E153-4128-84F6-311EB6D4F6D7}" srcOrd="0" destOrd="0" presId="urn:microsoft.com/office/officeart/2005/8/layout/arrow2"/>
    <dgm:cxn modelId="{4F08E1B9-8252-4FED-95F9-7D32D7AA89C3}" srcId="{44320872-09E9-463D-975C-D2AD4C7618A2}" destId="{61DB2E26-B509-4161-9C85-865E4343E7F9}" srcOrd="0" destOrd="0" parTransId="{2CEFCAAD-7BB4-4D00-8E5C-11FAD999CF47}" sibTransId="{666734D1-E0F3-4D55-8594-5D4BA0A75C17}"/>
    <dgm:cxn modelId="{5A3C3C12-5EC7-4E04-BA26-50C06A3E8F4C}" srcId="{1D37EF3A-0956-4734-9938-38650918C46F}" destId="{CBA9FB85-07C1-42BE-9001-E0CC5941E075}" srcOrd="1" destOrd="0" parTransId="{2D410E6C-9037-4606-ADCF-701C66850446}" sibTransId="{80A63DED-842E-457F-84DE-62DD8707F5AD}"/>
    <dgm:cxn modelId="{2EE67CA9-32D3-491B-A800-1199A7DB1AB7}" srcId="{1D37EF3A-0956-4734-9938-38650918C46F}" destId="{43EB3C40-E2CD-4535-9734-09578F2B164A}" srcOrd="4" destOrd="0" parTransId="{4CBA4C74-47D8-4851-93BB-492B3DF8614B}" sibTransId="{F7E5C545-B43C-415B-B067-A091C9757D59}"/>
    <dgm:cxn modelId="{279BD348-4F06-4D0D-9E6F-2796843D9EC2}" srcId="{1D37EF3A-0956-4734-9938-38650918C46F}" destId="{0B0A21D2-34F4-452C-B904-8D6CC315B832}" srcOrd="3" destOrd="0" parTransId="{0BE1D044-75E1-4D39-8D51-7441D377D914}" sibTransId="{AA7D857E-5503-41BA-ADF5-A395605EA5D9}"/>
    <dgm:cxn modelId="{89CD6E54-F466-464F-B79A-D75934F8358E}" type="presParOf" srcId="{8790D32D-7A72-469A-800E-0D195B37AF28}" destId="{7A729DC4-25A6-4ED2-880D-EFB42C76D50D}" srcOrd="0" destOrd="0" presId="urn:microsoft.com/office/officeart/2005/8/layout/arrow2"/>
    <dgm:cxn modelId="{5E3D1261-3906-446F-BEC5-C99955A5EC51}" type="presParOf" srcId="{8790D32D-7A72-469A-800E-0D195B37AF28}" destId="{7B06C352-2D26-45BE-8B2E-CCAE07AA92D8}" srcOrd="1" destOrd="0" presId="urn:microsoft.com/office/officeart/2005/8/layout/arrow2"/>
    <dgm:cxn modelId="{89947DC4-6CDA-4264-AFD9-BC42D7102FF4}" type="presParOf" srcId="{7B06C352-2D26-45BE-8B2E-CCAE07AA92D8}" destId="{C29AC539-D7E4-4A84-8E96-8E8B871BC180}" srcOrd="0" destOrd="0" presId="urn:microsoft.com/office/officeart/2005/8/layout/arrow2"/>
    <dgm:cxn modelId="{4E099455-B6B4-41A9-BC88-5F6C29AC17F1}" type="presParOf" srcId="{7B06C352-2D26-45BE-8B2E-CCAE07AA92D8}" destId="{81BC99C7-EE72-4B5E-A51C-0402D8B5FD27}" srcOrd="1" destOrd="0" presId="urn:microsoft.com/office/officeart/2005/8/layout/arrow2"/>
    <dgm:cxn modelId="{E7C1F631-F02B-4B27-980A-55B88B31ABEF}" type="presParOf" srcId="{7B06C352-2D26-45BE-8B2E-CCAE07AA92D8}" destId="{88A643F1-6C46-48D1-BF68-208848B4E92B}" srcOrd="2" destOrd="0" presId="urn:microsoft.com/office/officeart/2005/8/layout/arrow2"/>
    <dgm:cxn modelId="{E6572AD4-2C0B-478C-B4B4-2D7ABC43F568}" type="presParOf" srcId="{7B06C352-2D26-45BE-8B2E-CCAE07AA92D8}" destId="{1596306D-246E-422D-8A2E-3602DE46ECED}" srcOrd="3" destOrd="0" presId="urn:microsoft.com/office/officeart/2005/8/layout/arrow2"/>
    <dgm:cxn modelId="{612E1701-0DBE-41A0-85BF-DFD5D859C63D}" type="presParOf" srcId="{7B06C352-2D26-45BE-8B2E-CCAE07AA92D8}" destId="{C9E4DEE1-B614-4D25-843F-4652B6263DD9}" srcOrd="4" destOrd="0" presId="urn:microsoft.com/office/officeart/2005/8/layout/arrow2"/>
    <dgm:cxn modelId="{5F822F7F-9B3C-4C3F-8C1F-F0B99D31A23A}" type="presParOf" srcId="{7B06C352-2D26-45BE-8B2E-CCAE07AA92D8}" destId="{A833EB99-E153-4128-84F6-311EB6D4F6D7}" srcOrd="5" destOrd="0" presId="urn:microsoft.com/office/officeart/2005/8/layout/arrow2"/>
    <dgm:cxn modelId="{853C5593-E968-4958-BFC3-AB54BA8EA31F}" type="presParOf" srcId="{7B06C352-2D26-45BE-8B2E-CCAE07AA92D8}" destId="{7843F0A8-1F59-497C-A8E9-7A2504F42821}" srcOrd="6" destOrd="0" presId="urn:microsoft.com/office/officeart/2005/8/layout/arrow2"/>
    <dgm:cxn modelId="{2F49EA39-2182-412C-A0F5-2D2592B62E53}" type="presParOf" srcId="{7B06C352-2D26-45BE-8B2E-CCAE07AA92D8}" destId="{7CCD6B73-DBDC-4FF5-B851-683FA75121EF}" srcOrd="7" destOrd="0" presId="urn:microsoft.com/office/officeart/2005/8/layout/arrow2"/>
    <dgm:cxn modelId="{AF2D898A-52C1-483C-B64E-E7C211F00240}" type="presParOf" srcId="{7B06C352-2D26-45BE-8B2E-CCAE07AA92D8}" destId="{207988B7-090E-4644-B9F8-DF6B82438505}" srcOrd="8" destOrd="0" presId="urn:microsoft.com/office/officeart/2005/8/layout/arrow2"/>
    <dgm:cxn modelId="{0CB9509B-AA61-4F99-AD57-A93EAD8E2458}" type="presParOf" srcId="{7B06C352-2D26-45BE-8B2E-CCAE07AA92D8}" destId="{2688B448-0B06-41EA-A58B-798554C9030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A8DEE6-BE25-49F6-80CC-B7EBB0AA1651}"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en-CA"/>
        </a:p>
      </dgm:t>
    </dgm:pt>
    <dgm:pt modelId="{E163D6BF-2AFE-4710-AFB7-8918B638D68A}">
      <dgm:prSet phldrT="[Text]" custT="1"/>
      <dgm:spPr>
        <a:ln>
          <a:noFill/>
        </a:ln>
      </dgm:spPr>
      <dgm:t>
        <a:bodyPr/>
        <a:lstStyle/>
        <a:p>
          <a:r>
            <a:rPr lang="en-CA" sz="2500" dirty="0" smtClean="0"/>
            <a:t>Plan</a:t>
          </a:r>
          <a:endParaRPr lang="en-CA" sz="2500" dirty="0"/>
        </a:p>
      </dgm:t>
    </dgm:pt>
    <dgm:pt modelId="{1C702CB6-ACA7-44BC-BD69-8EC28532382E}" type="parTrans" cxnId="{E37E8047-16F9-49D6-BE6B-36D2DBA0BFAB}">
      <dgm:prSet/>
      <dgm:spPr/>
      <dgm:t>
        <a:bodyPr/>
        <a:lstStyle/>
        <a:p>
          <a:endParaRPr lang="en-CA"/>
        </a:p>
      </dgm:t>
    </dgm:pt>
    <dgm:pt modelId="{49C95292-B797-4C94-B62A-22AFC2365EBB}" type="sibTrans" cxnId="{E37E8047-16F9-49D6-BE6B-36D2DBA0BFAB}">
      <dgm:prSet/>
      <dgm:spPr/>
      <dgm:t>
        <a:bodyPr/>
        <a:lstStyle/>
        <a:p>
          <a:endParaRPr lang="en-CA"/>
        </a:p>
      </dgm:t>
    </dgm:pt>
    <dgm:pt modelId="{89ACEE70-BEE8-4C3C-980E-909140F3B0E1}">
      <dgm:prSet phldrT="[Text]" custT="1"/>
      <dgm:spPr/>
      <dgm:t>
        <a:bodyPr/>
        <a:lstStyle/>
        <a:p>
          <a:pPr>
            <a:lnSpc>
              <a:spcPct val="100000"/>
            </a:lnSpc>
            <a:spcAft>
              <a:spcPts val="0"/>
            </a:spcAft>
          </a:pPr>
          <a:r>
            <a:rPr lang="en-CA" sz="1800" dirty="0" smtClean="0"/>
            <a:t>Mission Analysis</a:t>
          </a:r>
          <a:endParaRPr lang="en-CA" sz="1800" dirty="0"/>
        </a:p>
      </dgm:t>
    </dgm:pt>
    <dgm:pt modelId="{CCAF14F9-3FAF-44C7-A03E-75F3E723795C}" type="parTrans" cxnId="{86F13258-52D5-4FD6-AA2C-81019A8B00F1}">
      <dgm:prSet/>
      <dgm:spPr/>
      <dgm:t>
        <a:bodyPr/>
        <a:lstStyle/>
        <a:p>
          <a:endParaRPr lang="en-CA"/>
        </a:p>
      </dgm:t>
    </dgm:pt>
    <dgm:pt modelId="{4CF158D0-C344-457B-AA1A-F254851F293E}" type="sibTrans" cxnId="{86F13258-52D5-4FD6-AA2C-81019A8B00F1}">
      <dgm:prSet/>
      <dgm:spPr/>
      <dgm:t>
        <a:bodyPr/>
        <a:lstStyle/>
        <a:p>
          <a:endParaRPr lang="en-CA"/>
        </a:p>
      </dgm:t>
    </dgm:pt>
    <dgm:pt modelId="{EAA8A269-685E-467E-ABFA-B33D23FA5AE6}">
      <dgm:prSet phldrT="[Text]" custT="1"/>
      <dgm:spPr/>
      <dgm:t>
        <a:bodyPr/>
        <a:lstStyle/>
        <a:p>
          <a:pPr>
            <a:lnSpc>
              <a:spcPct val="100000"/>
            </a:lnSpc>
            <a:spcAft>
              <a:spcPts val="0"/>
            </a:spcAft>
          </a:pPr>
          <a:r>
            <a:rPr lang="en-CA" sz="1800" dirty="0" smtClean="0"/>
            <a:t>Strategy Formulation</a:t>
          </a:r>
          <a:endParaRPr lang="en-CA" sz="1800" dirty="0"/>
        </a:p>
      </dgm:t>
    </dgm:pt>
    <dgm:pt modelId="{37AEFC9D-7FEA-4C6B-B83E-3A87281FE7A0}" type="parTrans" cxnId="{4C330EDF-8623-4E44-BAB8-0BE625BB4C3A}">
      <dgm:prSet/>
      <dgm:spPr/>
      <dgm:t>
        <a:bodyPr/>
        <a:lstStyle/>
        <a:p>
          <a:endParaRPr lang="en-CA"/>
        </a:p>
      </dgm:t>
    </dgm:pt>
    <dgm:pt modelId="{2E54481E-DA1D-4AA3-B037-F48B727F4399}" type="sibTrans" cxnId="{4C330EDF-8623-4E44-BAB8-0BE625BB4C3A}">
      <dgm:prSet/>
      <dgm:spPr/>
      <dgm:t>
        <a:bodyPr/>
        <a:lstStyle/>
        <a:p>
          <a:endParaRPr lang="en-CA"/>
        </a:p>
      </dgm:t>
    </dgm:pt>
    <dgm:pt modelId="{0EFC5606-D7DF-4FBB-9963-50AD22CB70B9}">
      <dgm:prSet phldrT="[Text]" custT="1"/>
      <dgm:spPr>
        <a:ln>
          <a:noFill/>
        </a:ln>
      </dgm:spPr>
      <dgm:t>
        <a:bodyPr/>
        <a:lstStyle/>
        <a:p>
          <a:r>
            <a:rPr lang="en-CA" sz="2500" dirty="0" smtClean="0"/>
            <a:t>Do</a:t>
          </a:r>
          <a:endParaRPr lang="en-CA" sz="2500" dirty="0"/>
        </a:p>
      </dgm:t>
    </dgm:pt>
    <dgm:pt modelId="{7A6A52CE-FAA4-448F-B449-D5476A81CA5F}" type="parTrans" cxnId="{E071677B-4709-4555-9D37-CE07D67BC642}">
      <dgm:prSet/>
      <dgm:spPr/>
      <dgm:t>
        <a:bodyPr/>
        <a:lstStyle/>
        <a:p>
          <a:endParaRPr lang="en-CA"/>
        </a:p>
      </dgm:t>
    </dgm:pt>
    <dgm:pt modelId="{385999F2-21C4-46B0-94B1-88696E80BFC6}" type="sibTrans" cxnId="{E071677B-4709-4555-9D37-CE07D67BC642}">
      <dgm:prSet/>
      <dgm:spPr/>
      <dgm:t>
        <a:bodyPr/>
        <a:lstStyle/>
        <a:p>
          <a:endParaRPr lang="en-CA"/>
        </a:p>
      </dgm:t>
    </dgm:pt>
    <dgm:pt modelId="{61CB5581-2CA7-4C4A-B1DE-396D080AA120}">
      <dgm:prSet phldrT="[Text]" custT="1"/>
      <dgm:spPr/>
      <dgm:t>
        <a:bodyPr/>
        <a:lstStyle/>
        <a:p>
          <a:pPr>
            <a:lnSpc>
              <a:spcPct val="100000"/>
            </a:lnSpc>
            <a:spcAft>
              <a:spcPts val="0"/>
            </a:spcAft>
          </a:pPr>
          <a:r>
            <a:rPr lang="en-CA" sz="1800" dirty="0" smtClean="0"/>
            <a:t>Decision Making</a:t>
          </a:r>
          <a:endParaRPr lang="en-CA" sz="1800" dirty="0"/>
        </a:p>
      </dgm:t>
    </dgm:pt>
    <dgm:pt modelId="{24D182F8-3008-43F4-8B40-0B7656270836}" type="parTrans" cxnId="{E039EE48-3B7F-4AB9-8F30-29E64A21EB47}">
      <dgm:prSet/>
      <dgm:spPr/>
      <dgm:t>
        <a:bodyPr/>
        <a:lstStyle/>
        <a:p>
          <a:endParaRPr lang="en-CA"/>
        </a:p>
      </dgm:t>
    </dgm:pt>
    <dgm:pt modelId="{58C66245-E6E9-4290-BCB0-E8CAFD2E0861}" type="sibTrans" cxnId="{E039EE48-3B7F-4AB9-8F30-29E64A21EB47}">
      <dgm:prSet/>
      <dgm:spPr/>
      <dgm:t>
        <a:bodyPr/>
        <a:lstStyle/>
        <a:p>
          <a:endParaRPr lang="en-CA"/>
        </a:p>
      </dgm:t>
    </dgm:pt>
    <dgm:pt modelId="{EF1838E2-433A-4EFB-861E-0A3006DED0F3}">
      <dgm:prSet phldrT="[Text]" custT="1"/>
      <dgm:spPr>
        <a:ln>
          <a:noFill/>
        </a:ln>
      </dgm:spPr>
      <dgm:t>
        <a:bodyPr/>
        <a:lstStyle/>
        <a:p>
          <a:r>
            <a:rPr lang="en-CA" sz="2500" dirty="0" smtClean="0"/>
            <a:t>Monitor</a:t>
          </a:r>
          <a:endParaRPr lang="en-CA" sz="2500" dirty="0"/>
        </a:p>
      </dgm:t>
    </dgm:pt>
    <dgm:pt modelId="{35271FBF-D422-4883-A993-70A36C0EC08F}" type="parTrans" cxnId="{CFDF4AC7-43EC-4653-86C9-55A3C90BFF42}">
      <dgm:prSet/>
      <dgm:spPr/>
      <dgm:t>
        <a:bodyPr/>
        <a:lstStyle/>
        <a:p>
          <a:endParaRPr lang="en-CA"/>
        </a:p>
      </dgm:t>
    </dgm:pt>
    <dgm:pt modelId="{471681A3-5D78-45EA-B421-D826D5B17FC9}" type="sibTrans" cxnId="{CFDF4AC7-43EC-4653-86C9-55A3C90BFF42}">
      <dgm:prSet/>
      <dgm:spPr/>
      <dgm:t>
        <a:bodyPr/>
        <a:lstStyle/>
        <a:p>
          <a:endParaRPr lang="en-CA"/>
        </a:p>
      </dgm:t>
    </dgm:pt>
    <dgm:pt modelId="{9FD48FCE-95DF-487C-88EE-2BD5AB24A484}">
      <dgm:prSet phldrT="[Text]" custT="1"/>
      <dgm:spPr/>
      <dgm:t>
        <a:bodyPr/>
        <a:lstStyle/>
        <a:p>
          <a:pPr>
            <a:lnSpc>
              <a:spcPct val="100000"/>
            </a:lnSpc>
            <a:spcAft>
              <a:spcPts val="0"/>
            </a:spcAft>
          </a:pPr>
          <a:r>
            <a:rPr lang="en-CA" sz="1750" dirty="0" smtClean="0"/>
            <a:t>Monitoring Progress</a:t>
          </a:r>
          <a:endParaRPr lang="en-CA" sz="1750" dirty="0"/>
        </a:p>
      </dgm:t>
    </dgm:pt>
    <dgm:pt modelId="{B781691A-EEA9-4D20-B872-4EB5A425421A}" type="parTrans" cxnId="{66FCB25A-60BF-4E3C-B075-CD7DAAB3F14D}">
      <dgm:prSet/>
      <dgm:spPr/>
      <dgm:t>
        <a:bodyPr/>
        <a:lstStyle/>
        <a:p>
          <a:endParaRPr lang="en-CA"/>
        </a:p>
      </dgm:t>
    </dgm:pt>
    <dgm:pt modelId="{81AA2E67-6002-4071-9999-8362E0975DE8}" type="sibTrans" cxnId="{66FCB25A-60BF-4E3C-B075-CD7DAAB3F14D}">
      <dgm:prSet/>
      <dgm:spPr/>
      <dgm:t>
        <a:bodyPr/>
        <a:lstStyle/>
        <a:p>
          <a:endParaRPr lang="en-CA"/>
        </a:p>
      </dgm:t>
    </dgm:pt>
    <dgm:pt modelId="{7AD7AC71-E881-4634-8737-0090E57F34EE}">
      <dgm:prSet phldrT="[Text]" custT="1"/>
      <dgm:spPr/>
      <dgm:t>
        <a:bodyPr/>
        <a:lstStyle/>
        <a:p>
          <a:pPr>
            <a:lnSpc>
              <a:spcPct val="100000"/>
            </a:lnSpc>
            <a:spcAft>
              <a:spcPts val="0"/>
            </a:spcAft>
          </a:pPr>
          <a:r>
            <a:rPr lang="en-CA" sz="1800" dirty="0" smtClean="0"/>
            <a:t>Goal Specification</a:t>
          </a:r>
          <a:endParaRPr lang="en-CA" sz="1800" dirty="0"/>
        </a:p>
      </dgm:t>
    </dgm:pt>
    <dgm:pt modelId="{EE8445EF-FB00-427C-869D-E1E2C8EDCFB2}" type="parTrans" cxnId="{3B8F588E-A02B-49B6-A6C8-07A503BEE24A}">
      <dgm:prSet/>
      <dgm:spPr/>
      <dgm:t>
        <a:bodyPr/>
        <a:lstStyle/>
        <a:p>
          <a:endParaRPr lang="en-CA"/>
        </a:p>
      </dgm:t>
    </dgm:pt>
    <dgm:pt modelId="{21DF3400-D7E5-4FCD-9C88-94528A0AAC27}" type="sibTrans" cxnId="{3B8F588E-A02B-49B6-A6C8-07A503BEE24A}">
      <dgm:prSet/>
      <dgm:spPr/>
      <dgm:t>
        <a:bodyPr/>
        <a:lstStyle/>
        <a:p>
          <a:endParaRPr lang="en-CA"/>
        </a:p>
      </dgm:t>
    </dgm:pt>
    <dgm:pt modelId="{73D5D1DB-CCEB-4519-A6A7-75B47874F7B5}">
      <dgm:prSet phldrT="[Text]" custT="1"/>
      <dgm:spPr/>
      <dgm:t>
        <a:bodyPr/>
        <a:lstStyle/>
        <a:p>
          <a:pPr>
            <a:lnSpc>
              <a:spcPct val="100000"/>
            </a:lnSpc>
            <a:spcAft>
              <a:spcPts val="0"/>
            </a:spcAft>
          </a:pPr>
          <a:r>
            <a:rPr lang="en-CA" sz="1750" dirty="0" smtClean="0"/>
            <a:t>Systems Monitoring</a:t>
          </a:r>
          <a:endParaRPr lang="en-CA" sz="1750" dirty="0"/>
        </a:p>
      </dgm:t>
    </dgm:pt>
    <dgm:pt modelId="{DD556E62-889C-4FE2-947E-987D8DF684D9}" type="parTrans" cxnId="{3B365FCA-BCA4-4AB8-8524-0AF7729087A1}">
      <dgm:prSet/>
      <dgm:spPr/>
      <dgm:t>
        <a:bodyPr/>
        <a:lstStyle/>
        <a:p>
          <a:endParaRPr lang="en-CA"/>
        </a:p>
      </dgm:t>
    </dgm:pt>
    <dgm:pt modelId="{88B7D213-5995-4709-885B-3F531BE31BAF}" type="sibTrans" cxnId="{3B365FCA-BCA4-4AB8-8524-0AF7729087A1}">
      <dgm:prSet/>
      <dgm:spPr/>
      <dgm:t>
        <a:bodyPr/>
        <a:lstStyle/>
        <a:p>
          <a:endParaRPr lang="en-CA"/>
        </a:p>
      </dgm:t>
    </dgm:pt>
    <dgm:pt modelId="{238B8284-D7AF-4D46-96C9-EAC7BB27F0F1}">
      <dgm:prSet phldrT="[Text]" custT="1"/>
      <dgm:spPr/>
      <dgm:t>
        <a:bodyPr/>
        <a:lstStyle/>
        <a:p>
          <a:pPr>
            <a:lnSpc>
              <a:spcPct val="100000"/>
            </a:lnSpc>
            <a:spcAft>
              <a:spcPts val="0"/>
            </a:spcAft>
          </a:pPr>
          <a:r>
            <a:rPr lang="en-CA" sz="1750" dirty="0" smtClean="0"/>
            <a:t>Team Monitoring</a:t>
          </a:r>
          <a:endParaRPr lang="en-CA" sz="1750" dirty="0"/>
        </a:p>
      </dgm:t>
    </dgm:pt>
    <dgm:pt modelId="{5C8B8975-173B-4C60-8309-C2845626B41F}" type="parTrans" cxnId="{BA60369D-E427-4177-8C3F-93ABCD625C08}">
      <dgm:prSet/>
      <dgm:spPr/>
      <dgm:t>
        <a:bodyPr/>
        <a:lstStyle/>
        <a:p>
          <a:endParaRPr lang="en-CA"/>
        </a:p>
      </dgm:t>
    </dgm:pt>
    <dgm:pt modelId="{9EBC1D64-FC1E-4860-B3FC-01521BC201BF}" type="sibTrans" cxnId="{BA60369D-E427-4177-8C3F-93ABCD625C08}">
      <dgm:prSet/>
      <dgm:spPr/>
      <dgm:t>
        <a:bodyPr/>
        <a:lstStyle/>
        <a:p>
          <a:endParaRPr lang="en-CA"/>
        </a:p>
      </dgm:t>
    </dgm:pt>
    <dgm:pt modelId="{09576066-4CE1-4943-94CA-33EC7D70425A}">
      <dgm:prSet phldrT="[Text]" custT="1"/>
      <dgm:spPr/>
      <dgm:t>
        <a:bodyPr/>
        <a:lstStyle/>
        <a:p>
          <a:pPr>
            <a:lnSpc>
              <a:spcPct val="100000"/>
            </a:lnSpc>
            <a:spcAft>
              <a:spcPts val="0"/>
            </a:spcAft>
          </a:pPr>
          <a:r>
            <a:rPr lang="en-CA" sz="1800" dirty="0" smtClean="0"/>
            <a:t>Generating</a:t>
          </a:r>
          <a:endParaRPr lang="en-CA" sz="1800" dirty="0"/>
        </a:p>
      </dgm:t>
    </dgm:pt>
    <dgm:pt modelId="{4A6C4A59-138F-4DBF-9ACF-34ADCEB43E15}" type="parTrans" cxnId="{C8132CEA-3E0B-416C-BE37-426E9F25CBA5}">
      <dgm:prSet/>
      <dgm:spPr/>
      <dgm:t>
        <a:bodyPr/>
        <a:lstStyle/>
        <a:p>
          <a:endParaRPr lang="en-CA"/>
        </a:p>
      </dgm:t>
    </dgm:pt>
    <dgm:pt modelId="{60C42292-282F-444C-834F-D7170A3B1604}" type="sibTrans" cxnId="{C8132CEA-3E0B-416C-BE37-426E9F25CBA5}">
      <dgm:prSet/>
      <dgm:spPr/>
      <dgm:t>
        <a:bodyPr/>
        <a:lstStyle/>
        <a:p>
          <a:endParaRPr lang="en-CA"/>
        </a:p>
      </dgm:t>
    </dgm:pt>
    <dgm:pt modelId="{1B42C20E-6D59-4390-8B00-E93D4372DB5C}">
      <dgm:prSet phldrT="[Text]" custT="1"/>
      <dgm:spPr/>
      <dgm:t>
        <a:bodyPr/>
        <a:lstStyle/>
        <a:p>
          <a:pPr>
            <a:lnSpc>
              <a:spcPct val="100000"/>
            </a:lnSpc>
            <a:spcAft>
              <a:spcPts val="0"/>
            </a:spcAft>
          </a:pPr>
          <a:r>
            <a:rPr lang="en-CA" sz="1800" dirty="0" smtClean="0"/>
            <a:t>Problem Solving</a:t>
          </a:r>
          <a:endParaRPr lang="en-CA" sz="1800" dirty="0"/>
        </a:p>
      </dgm:t>
    </dgm:pt>
    <dgm:pt modelId="{DCDDFF75-2E6D-4ABB-8CC9-A43C318244B0}" type="parTrans" cxnId="{B5911BAF-2213-41DA-800F-A3638A48512C}">
      <dgm:prSet/>
      <dgm:spPr/>
      <dgm:t>
        <a:bodyPr/>
        <a:lstStyle/>
        <a:p>
          <a:endParaRPr lang="en-CA"/>
        </a:p>
      </dgm:t>
    </dgm:pt>
    <dgm:pt modelId="{39FBC005-F480-4A7E-BC12-A2D1DA47D0F5}" type="sibTrans" cxnId="{B5911BAF-2213-41DA-800F-A3638A48512C}">
      <dgm:prSet/>
      <dgm:spPr/>
      <dgm:t>
        <a:bodyPr/>
        <a:lstStyle/>
        <a:p>
          <a:endParaRPr lang="en-CA"/>
        </a:p>
      </dgm:t>
    </dgm:pt>
    <dgm:pt modelId="{D2B012FC-E13E-4CA4-8D12-9678DF675D7A}">
      <dgm:prSet phldrT="[Text]" custT="1"/>
      <dgm:spPr/>
      <dgm:t>
        <a:bodyPr/>
        <a:lstStyle/>
        <a:p>
          <a:pPr>
            <a:lnSpc>
              <a:spcPct val="100000"/>
            </a:lnSpc>
            <a:spcAft>
              <a:spcPts val="0"/>
            </a:spcAft>
          </a:pPr>
          <a:r>
            <a:rPr lang="en-CA" sz="1750" dirty="0" smtClean="0"/>
            <a:t>Coordination</a:t>
          </a:r>
          <a:endParaRPr lang="en-CA" sz="1750" dirty="0"/>
        </a:p>
      </dgm:t>
    </dgm:pt>
    <dgm:pt modelId="{9825B5F9-ECD1-4FC7-8531-8657CBFBBB31}" type="parTrans" cxnId="{D54F099B-827D-49DE-A2BB-AF5A1641E1D3}">
      <dgm:prSet/>
      <dgm:spPr/>
      <dgm:t>
        <a:bodyPr/>
        <a:lstStyle/>
        <a:p>
          <a:endParaRPr lang="en-US"/>
        </a:p>
      </dgm:t>
    </dgm:pt>
    <dgm:pt modelId="{665FEB2B-92F4-4279-8F5D-D72479CDB3D3}" type="sibTrans" cxnId="{D54F099B-827D-49DE-A2BB-AF5A1641E1D3}">
      <dgm:prSet/>
      <dgm:spPr/>
      <dgm:t>
        <a:bodyPr/>
        <a:lstStyle/>
        <a:p>
          <a:endParaRPr lang="en-US"/>
        </a:p>
      </dgm:t>
    </dgm:pt>
    <dgm:pt modelId="{DA9A1DCE-A55A-4F74-B0F2-9BDDB3EF0D85}">
      <dgm:prSet phldrT="[Text]" custT="1"/>
      <dgm:spPr/>
      <dgm:t>
        <a:bodyPr/>
        <a:lstStyle/>
        <a:p>
          <a:pPr>
            <a:lnSpc>
              <a:spcPct val="90000"/>
            </a:lnSpc>
            <a:spcAft>
              <a:spcPct val="15000"/>
            </a:spcAft>
          </a:pPr>
          <a:endParaRPr lang="en-CA" sz="1800" dirty="0"/>
        </a:p>
      </dgm:t>
    </dgm:pt>
    <dgm:pt modelId="{2C9BA93D-A938-4B5C-B0EF-3B21886E5418}" type="parTrans" cxnId="{A5B364B6-F1B6-498E-B359-4F8DEEAE3988}">
      <dgm:prSet/>
      <dgm:spPr/>
      <dgm:t>
        <a:bodyPr/>
        <a:lstStyle/>
        <a:p>
          <a:endParaRPr lang="en-CA"/>
        </a:p>
      </dgm:t>
    </dgm:pt>
    <dgm:pt modelId="{A3679851-8B12-49E5-ABEC-C674CD97FCBE}" type="sibTrans" cxnId="{A5B364B6-F1B6-498E-B359-4F8DEEAE3988}">
      <dgm:prSet/>
      <dgm:spPr/>
      <dgm:t>
        <a:bodyPr/>
        <a:lstStyle/>
        <a:p>
          <a:endParaRPr lang="en-CA"/>
        </a:p>
      </dgm:t>
    </dgm:pt>
    <dgm:pt modelId="{E41E71D2-DB02-4EC9-A400-2D1E9228F050}" type="pres">
      <dgm:prSet presAssocID="{F1A8DEE6-BE25-49F6-80CC-B7EBB0AA1651}" presName="Name0" presStyleCnt="0">
        <dgm:presLayoutVars>
          <dgm:dir/>
          <dgm:animLvl val="lvl"/>
          <dgm:resizeHandles val="exact"/>
        </dgm:presLayoutVars>
      </dgm:prSet>
      <dgm:spPr/>
      <dgm:t>
        <a:bodyPr/>
        <a:lstStyle/>
        <a:p>
          <a:endParaRPr lang="en-CA"/>
        </a:p>
      </dgm:t>
    </dgm:pt>
    <dgm:pt modelId="{D95F3377-925A-4DC5-A2D9-47DCA7A58165}" type="pres">
      <dgm:prSet presAssocID="{F1A8DEE6-BE25-49F6-80CC-B7EBB0AA1651}" presName="tSp" presStyleCnt="0"/>
      <dgm:spPr/>
      <dgm:t>
        <a:bodyPr/>
        <a:lstStyle/>
        <a:p>
          <a:endParaRPr lang="en-US"/>
        </a:p>
      </dgm:t>
    </dgm:pt>
    <dgm:pt modelId="{33781A89-2504-4FA6-9231-6979381F8466}" type="pres">
      <dgm:prSet presAssocID="{F1A8DEE6-BE25-49F6-80CC-B7EBB0AA1651}" presName="bSp" presStyleCnt="0"/>
      <dgm:spPr/>
      <dgm:t>
        <a:bodyPr/>
        <a:lstStyle/>
        <a:p>
          <a:endParaRPr lang="en-US"/>
        </a:p>
      </dgm:t>
    </dgm:pt>
    <dgm:pt modelId="{A9010AA6-5E18-4A82-B2F2-F943EA8CFD53}" type="pres">
      <dgm:prSet presAssocID="{F1A8DEE6-BE25-49F6-80CC-B7EBB0AA1651}" presName="process" presStyleCnt="0"/>
      <dgm:spPr/>
      <dgm:t>
        <a:bodyPr/>
        <a:lstStyle/>
        <a:p>
          <a:endParaRPr lang="en-US"/>
        </a:p>
      </dgm:t>
    </dgm:pt>
    <dgm:pt modelId="{FAEB1204-4A1D-4F25-B488-5ECACCE85006}" type="pres">
      <dgm:prSet presAssocID="{E163D6BF-2AFE-4710-AFB7-8918B638D68A}" presName="composite1" presStyleCnt="0"/>
      <dgm:spPr/>
      <dgm:t>
        <a:bodyPr/>
        <a:lstStyle/>
        <a:p>
          <a:endParaRPr lang="en-US"/>
        </a:p>
      </dgm:t>
    </dgm:pt>
    <dgm:pt modelId="{C0624ABE-B6F3-4EA9-81EF-6264C685C760}" type="pres">
      <dgm:prSet presAssocID="{E163D6BF-2AFE-4710-AFB7-8918B638D68A}" presName="dummyNode1" presStyleLbl="node1" presStyleIdx="0" presStyleCnt="3"/>
      <dgm:spPr/>
      <dgm:t>
        <a:bodyPr/>
        <a:lstStyle/>
        <a:p>
          <a:endParaRPr lang="en-US"/>
        </a:p>
      </dgm:t>
    </dgm:pt>
    <dgm:pt modelId="{D92E590E-3A9E-43B5-8E0A-EC250A6BE935}" type="pres">
      <dgm:prSet presAssocID="{E163D6BF-2AFE-4710-AFB7-8918B638D68A}" presName="childNode1" presStyleLbl="bgAcc1" presStyleIdx="0" presStyleCnt="3" custScaleX="194320" custScaleY="145925" custLinFactNeighborX="5397" custLinFactNeighborY="2842">
        <dgm:presLayoutVars>
          <dgm:bulletEnabled val="1"/>
        </dgm:presLayoutVars>
      </dgm:prSet>
      <dgm:spPr/>
      <dgm:t>
        <a:bodyPr/>
        <a:lstStyle/>
        <a:p>
          <a:endParaRPr lang="en-CA"/>
        </a:p>
      </dgm:t>
    </dgm:pt>
    <dgm:pt modelId="{1012C9CD-4525-4402-B8AC-73167B1A67A2}" type="pres">
      <dgm:prSet presAssocID="{E163D6BF-2AFE-4710-AFB7-8918B638D68A}" presName="childNode1tx" presStyleLbl="bgAcc1" presStyleIdx="0" presStyleCnt="3">
        <dgm:presLayoutVars>
          <dgm:bulletEnabled val="1"/>
        </dgm:presLayoutVars>
      </dgm:prSet>
      <dgm:spPr/>
      <dgm:t>
        <a:bodyPr/>
        <a:lstStyle/>
        <a:p>
          <a:endParaRPr lang="en-CA"/>
        </a:p>
      </dgm:t>
    </dgm:pt>
    <dgm:pt modelId="{B70A6054-1AD9-4E40-8E96-BAD9B5A3954C}" type="pres">
      <dgm:prSet presAssocID="{E163D6BF-2AFE-4710-AFB7-8918B638D68A}" presName="parentNode1" presStyleLbl="node1" presStyleIdx="0" presStyleCnt="3" custScaleX="73199" custScaleY="99999" custLinFactNeighborX="-18616" custLinFactNeighborY="-18312">
        <dgm:presLayoutVars>
          <dgm:chMax val="1"/>
          <dgm:bulletEnabled val="1"/>
        </dgm:presLayoutVars>
      </dgm:prSet>
      <dgm:spPr/>
      <dgm:t>
        <a:bodyPr/>
        <a:lstStyle/>
        <a:p>
          <a:endParaRPr lang="en-CA"/>
        </a:p>
      </dgm:t>
    </dgm:pt>
    <dgm:pt modelId="{C7ADBA0D-D9FD-4535-8A36-55AE979B611C}" type="pres">
      <dgm:prSet presAssocID="{E163D6BF-2AFE-4710-AFB7-8918B638D68A}" presName="connSite1" presStyleCnt="0"/>
      <dgm:spPr/>
      <dgm:t>
        <a:bodyPr/>
        <a:lstStyle/>
        <a:p>
          <a:endParaRPr lang="en-US"/>
        </a:p>
      </dgm:t>
    </dgm:pt>
    <dgm:pt modelId="{0DEBC8B7-DB70-4A84-AC2C-911AFCAD69B0}" type="pres">
      <dgm:prSet presAssocID="{49C95292-B797-4C94-B62A-22AFC2365EBB}" presName="Name9" presStyleLbl="sibTrans2D1" presStyleIdx="0" presStyleCnt="2" custAng="11129707" custFlipVert="1" custFlipHor="0" custScaleX="11173" custScaleY="1782" custLinFactNeighborX="-92794" custLinFactNeighborY="-97927"/>
      <dgm:spPr/>
      <dgm:t>
        <a:bodyPr/>
        <a:lstStyle/>
        <a:p>
          <a:endParaRPr lang="en-CA"/>
        </a:p>
      </dgm:t>
    </dgm:pt>
    <dgm:pt modelId="{3A0EFDE7-DDF6-4195-992D-55269C9AA289}" type="pres">
      <dgm:prSet presAssocID="{0EFC5606-D7DF-4FBB-9963-50AD22CB70B9}" presName="composite2" presStyleCnt="0"/>
      <dgm:spPr/>
      <dgm:t>
        <a:bodyPr/>
        <a:lstStyle/>
        <a:p>
          <a:endParaRPr lang="en-US"/>
        </a:p>
      </dgm:t>
    </dgm:pt>
    <dgm:pt modelId="{EBD57CF5-0EE0-426F-BA79-894957DF8596}" type="pres">
      <dgm:prSet presAssocID="{0EFC5606-D7DF-4FBB-9963-50AD22CB70B9}" presName="dummyNode2" presStyleLbl="node1" presStyleIdx="0" presStyleCnt="3"/>
      <dgm:spPr/>
      <dgm:t>
        <a:bodyPr/>
        <a:lstStyle/>
        <a:p>
          <a:endParaRPr lang="en-US"/>
        </a:p>
      </dgm:t>
    </dgm:pt>
    <dgm:pt modelId="{479CB631-B56C-41EF-A937-582B1568724C}" type="pres">
      <dgm:prSet presAssocID="{0EFC5606-D7DF-4FBB-9963-50AD22CB70B9}" presName="childNode2" presStyleLbl="bgAcc1" presStyleIdx="1" presStyleCnt="3" custScaleX="155644" custScaleY="141433" custLinFactNeighborX="1631" custLinFactNeighborY="-818">
        <dgm:presLayoutVars>
          <dgm:bulletEnabled val="1"/>
        </dgm:presLayoutVars>
      </dgm:prSet>
      <dgm:spPr/>
      <dgm:t>
        <a:bodyPr/>
        <a:lstStyle/>
        <a:p>
          <a:endParaRPr lang="en-CA"/>
        </a:p>
      </dgm:t>
    </dgm:pt>
    <dgm:pt modelId="{7CDB0E02-E4B7-4F0D-B48B-0652A55D4361}" type="pres">
      <dgm:prSet presAssocID="{0EFC5606-D7DF-4FBB-9963-50AD22CB70B9}" presName="childNode2tx" presStyleLbl="bgAcc1" presStyleIdx="1" presStyleCnt="3">
        <dgm:presLayoutVars>
          <dgm:bulletEnabled val="1"/>
        </dgm:presLayoutVars>
      </dgm:prSet>
      <dgm:spPr/>
      <dgm:t>
        <a:bodyPr/>
        <a:lstStyle/>
        <a:p>
          <a:endParaRPr lang="en-CA"/>
        </a:p>
      </dgm:t>
    </dgm:pt>
    <dgm:pt modelId="{45A4190B-D1D4-47E8-8947-B080EA9E0A2A}" type="pres">
      <dgm:prSet presAssocID="{0EFC5606-D7DF-4FBB-9963-50AD22CB70B9}" presName="parentNode2" presStyleLbl="node1" presStyleIdx="1" presStyleCnt="3" custScaleX="59262" custScaleY="100001" custLinFactNeighborX="-17699" custLinFactNeighborY="27709">
        <dgm:presLayoutVars>
          <dgm:chMax val="0"/>
          <dgm:bulletEnabled val="1"/>
        </dgm:presLayoutVars>
      </dgm:prSet>
      <dgm:spPr/>
      <dgm:t>
        <a:bodyPr/>
        <a:lstStyle/>
        <a:p>
          <a:endParaRPr lang="en-CA"/>
        </a:p>
      </dgm:t>
    </dgm:pt>
    <dgm:pt modelId="{3A952D9B-9009-49F2-AC62-88D18A5FDBB7}" type="pres">
      <dgm:prSet presAssocID="{0EFC5606-D7DF-4FBB-9963-50AD22CB70B9}" presName="connSite2" presStyleCnt="0"/>
      <dgm:spPr/>
      <dgm:t>
        <a:bodyPr/>
        <a:lstStyle/>
        <a:p>
          <a:endParaRPr lang="en-US"/>
        </a:p>
      </dgm:t>
    </dgm:pt>
    <dgm:pt modelId="{1777C036-489E-44B5-8BE1-3F7F3711D4A1}" type="pres">
      <dgm:prSet presAssocID="{385999F2-21C4-46B0-94B1-88696E80BFC6}" presName="Name18" presStyleLbl="sibTrans2D1" presStyleIdx="1" presStyleCnt="2" custFlipVert="0" custFlipHor="0" custScaleX="5164" custScaleY="4818" custLinFactX="100000" custLinFactNeighborX="146084" custLinFactNeighborY="78173"/>
      <dgm:spPr/>
      <dgm:t>
        <a:bodyPr/>
        <a:lstStyle/>
        <a:p>
          <a:endParaRPr lang="en-CA"/>
        </a:p>
      </dgm:t>
    </dgm:pt>
    <dgm:pt modelId="{06F77E21-E4D6-4C82-9E8A-C26597D8C63E}" type="pres">
      <dgm:prSet presAssocID="{EF1838E2-433A-4EFB-861E-0A3006DED0F3}" presName="composite1" presStyleCnt="0"/>
      <dgm:spPr/>
      <dgm:t>
        <a:bodyPr/>
        <a:lstStyle/>
        <a:p>
          <a:endParaRPr lang="en-US"/>
        </a:p>
      </dgm:t>
    </dgm:pt>
    <dgm:pt modelId="{217CEBD6-90D3-4913-98FA-A2530D15E96A}" type="pres">
      <dgm:prSet presAssocID="{EF1838E2-433A-4EFB-861E-0A3006DED0F3}" presName="dummyNode1" presStyleLbl="node1" presStyleIdx="1" presStyleCnt="3"/>
      <dgm:spPr/>
      <dgm:t>
        <a:bodyPr/>
        <a:lstStyle/>
        <a:p>
          <a:endParaRPr lang="en-US"/>
        </a:p>
      </dgm:t>
    </dgm:pt>
    <dgm:pt modelId="{75767FB0-88E6-4A0C-A191-D4284AFF024B}" type="pres">
      <dgm:prSet presAssocID="{EF1838E2-433A-4EFB-861E-0A3006DED0F3}" presName="childNode1" presStyleLbl="bgAcc1" presStyleIdx="2" presStyleCnt="3" custScaleX="198437" custScaleY="146937" custLinFactNeighborX="-4982">
        <dgm:presLayoutVars>
          <dgm:bulletEnabled val="1"/>
        </dgm:presLayoutVars>
      </dgm:prSet>
      <dgm:spPr/>
      <dgm:t>
        <a:bodyPr/>
        <a:lstStyle/>
        <a:p>
          <a:endParaRPr lang="en-CA"/>
        </a:p>
      </dgm:t>
    </dgm:pt>
    <dgm:pt modelId="{5A243611-FD05-48CD-8967-BCAE09EA963B}" type="pres">
      <dgm:prSet presAssocID="{EF1838E2-433A-4EFB-861E-0A3006DED0F3}" presName="childNode1tx" presStyleLbl="bgAcc1" presStyleIdx="2" presStyleCnt="3">
        <dgm:presLayoutVars>
          <dgm:bulletEnabled val="1"/>
        </dgm:presLayoutVars>
      </dgm:prSet>
      <dgm:spPr/>
      <dgm:t>
        <a:bodyPr/>
        <a:lstStyle/>
        <a:p>
          <a:endParaRPr lang="en-CA"/>
        </a:p>
      </dgm:t>
    </dgm:pt>
    <dgm:pt modelId="{4EB8BA9B-A556-43EB-B566-6C0897CCF575}" type="pres">
      <dgm:prSet presAssocID="{EF1838E2-433A-4EFB-861E-0A3006DED0F3}" presName="parentNode1" presStyleLbl="node1" presStyleIdx="2" presStyleCnt="3" custScaleX="101615" custScaleY="85810" custLinFactNeighborX="-30447" custLinFactNeighborY="-9891">
        <dgm:presLayoutVars>
          <dgm:chMax val="1"/>
          <dgm:bulletEnabled val="1"/>
        </dgm:presLayoutVars>
      </dgm:prSet>
      <dgm:spPr/>
      <dgm:t>
        <a:bodyPr/>
        <a:lstStyle/>
        <a:p>
          <a:endParaRPr lang="en-CA"/>
        </a:p>
      </dgm:t>
    </dgm:pt>
    <dgm:pt modelId="{A0100F7B-6BFE-479F-BEAE-39172405315B}" type="pres">
      <dgm:prSet presAssocID="{EF1838E2-433A-4EFB-861E-0A3006DED0F3}" presName="connSite1" presStyleCnt="0"/>
      <dgm:spPr/>
      <dgm:t>
        <a:bodyPr/>
        <a:lstStyle/>
        <a:p>
          <a:endParaRPr lang="en-US"/>
        </a:p>
      </dgm:t>
    </dgm:pt>
  </dgm:ptLst>
  <dgm:cxnLst>
    <dgm:cxn modelId="{66FCB25A-60BF-4E3C-B075-CD7DAAB3F14D}" srcId="{EF1838E2-433A-4EFB-861E-0A3006DED0F3}" destId="{9FD48FCE-95DF-487C-88EE-2BD5AB24A484}" srcOrd="0" destOrd="0" parTransId="{B781691A-EEA9-4D20-B872-4EB5A425421A}" sibTransId="{81AA2E67-6002-4071-9999-8362E0975DE8}"/>
    <dgm:cxn modelId="{305D25FC-A388-486A-9835-3FC4797E85AA}" type="presOf" srcId="{89ACEE70-BEE8-4C3C-980E-909140F3B0E1}" destId="{1012C9CD-4525-4402-B8AC-73167B1A67A2}" srcOrd="1" destOrd="0" presId="urn:microsoft.com/office/officeart/2005/8/layout/hProcess4"/>
    <dgm:cxn modelId="{38AC5C63-2FDE-4C93-A35D-1A373576D727}" type="presOf" srcId="{9FD48FCE-95DF-487C-88EE-2BD5AB24A484}" destId="{75767FB0-88E6-4A0C-A191-D4284AFF024B}" srcOrd="0" destOrd="0" presId="urn:microsoft.com/office/officeart/2005/8/layout/hProcess4"/>
    <dgm:cxn modelId="{C8132CEA-3E0B-416C-BE37-426E9F25CBA5}" srcId="{0EFC5606-D7DF-4FBB-9963-50AD22CB70B9}" destId="{09576066-4CE1-4943-94CA-33EC7D70425A}" srcOrd="2" destOrd="0" parTransId="{4A6C4A59-138F-4DBF-9ACF-34ADCEB43E15}" sibTransId="{60C42292-282F-444C-834F-D7170A3B1604}"/>
    <dgm:cxn modelId="{CFDF4AC7-43EC-4653-86C9-55A3C90BFF42}" srcId="{F1A8DEE6-BE25-49F6-80CC-B7EBB0AA1651}" destId="{EF1838E2-433A-4EFB-861E-0A3006DED0F3}" srcOrd="2" destOrd="0" parTransId="{35271FBF-D422-4883-A993-70A36C0EC08F}" sibTransId="{471681A3-5D78-45EA-B421-D826D5B17FC9}"/>
    <dgm:cxn modelId="{FA30D615-4E43-4913-A0B0-09D282A9758B}" type="presOf" srcId="{DA9A1DCE-A55A-4F74-B0F2-9BDDB3EF0D85}" destId="{479CB631-B56C-41EF-A937-582B1568724C}" srcOrd="0" destOrd="0" presId="urn:microsoft.com/office/officeart/2005/8/layout/hProcess4"/>
    <dgm:cxn modelId="{86F13258-52D5-4FD6-AA2C-81019A8B00F1}" srcId="{E163D6BF-2AFE-4710-AFB7-8918B638D68A}" destId="{89ACEE70-BEE8-4C3C-980E-909140F3B0E1}" srcOrd="0" destOrd="0" parTransId="{CCAF14F9-3FAF-44C7-A03E-75F3E723795C}" sibTransId="{4CF158D0-C344-457B-AA1A-F254851F293E}"/>
    <dgm:cxn modelId="{94A1FD13-5D55-4373-9E77-DAC11BD99641}" type="presOf" srcId="{1B42C20E-6D59-4390-8B00-E93D4372DB5C}" destId="{7CDB0E02-E4B7-4F0D-B48B-0652A55D4361}" srcOrd="1" destOrd="3" presId="urn:microsoft.com/office/officeart/2005/8/layout/hProcess4"/>
    <dgm:cxn modelId="{F80A7326-9818-4D49-9DE8-8B089547B9CB}" type="presOf" srcId="{1B42C20E-6D59-4390-8B00-E93D4372DB5C}" destId="{479CB631-B56C-41EF-A937-582B1568724C}" srcOrd="0" destOrd="3" presId="urn:microsoft.com/office/officeart/2005/8/layout/hProcess4"/>
    <dgm:cxn modelId="{E1124891-CD9C-4540-85F4-C1BD9A8DA2C8}" type="presOf" srcId="{F1A8DEE6-BE25-49F6-80CC-B7EBB0AA1651}" destId="{E41E71D2-DB02-4EC9-A400-2D1E9228F050}" srcOrd="0" destOrd="0" presId="urn:microsoft.com/office/officeart/2005/8/layout/hProcess4"/>
    <dgm:cxn modelId="{1128E736-F050-4F08-ABC1-82E21592EE90}" type="presOf" srcId="{E163D6BF-2AFE-4710-AFB7-8918B638D68A}" destId="{B70A6054-1AD9-4E40-8E96-BAD9B5A3954C}" srcOrd="0" destOrd="0" presId="urn:microsoft.com/office/officeart/2005/8/layout/hProcess4"/>
    <dgm:cxn modelId="{E37E8047-16F9-49D6-BE6B-36D2DBA0BFAB}" srcId="{F1A8DEE6-BE25-49F6-80CC-B7EBB0AA1651}" destId="{E163D6BF-2AFE-4710-AFB7-8918B638D68A}" srcOrd="0" destOrd="0" parTransId="{1C702CB6-ACA7-44BC-BD69-8EC28532382E}" sibTransId="{49C95292-B797-4C94-B62A-22AFC2365EBB}"/>
    <dgm:cxn modelId="{4656FD58-8DCC-4735-AB9C-B9A6D47894CE}" type="presOf" srcId="{09576066-4CE1-4943-94CA-33EC7D70425A}" destId="{7CDB0E02-E4B7-4F0D-B48B-0652A55D4361}" srcOrd="1" destOrd="2" presId="urn:microsoft.com/office/officeart/2005/8/layout/hProcess4"/>
    <dgm:cxn modelId="{A54D378E-63EB-4778-830A-D0B3C980BB48}" type="presOf" srcId="{89ACEE70-BEE8-4C3C-980E-909140F3B0E1}" destId="{D92E590E-3A9E-43B5-8E0A-EC250A6BE935}" srcOrd="0" destOrd="0" presId="urn:microsoft.com/office/officeart/2005/8/layout/hProcess4"/>
    <dgm:cxn modelId="{11CCE6B9-0DB5-4912-BE97-1837F7CBA97F}" type="presOf" srcId="{7AD7AC71-E881-4634-8737-0090E57F34EE}" destId="{D92E590E-3A9E-43B5-8E0A-EC250A6BE935}" srcOrd="0" destOrd="1" presId="urn:microsoft.com/office/officeart/2005/8/layout/hProcess4"/>
    <dgm:cxn modelId="{F543CD14-D091-4F95-8376-D24726EF2351}" type="presOf" srcId="{385999F2-21C4-46B0-94B1-88696E80BFC6}" destId="{1777C036-489E-44B5-8BE1-3F7F3711D4A1}" srcOrd="0" destOrd="0" presId="urn:microsoft.com/office/officeart/2005/8/layout/hProcess4"/>
    <dgm:cxn modelId="{A2A17257-EF35-456B-9A8F-E7FC679A84B1}" type="presOf" srcId="{09576066-4CE1-4943-94CA-33EC7D70425A}" destId="{479CB631-B56C-41EF-A937-582B1568724C}" srcOrd="0" destOrd="2" presId="urn:microsoft.com/office/officeart/2005/8/layout/hProcess4"/>
    <dgm:cxn modelId="{A5B364B6-F1B6-498E-B359-4F8DEEAE3988}" srcId="{0EFC5606-D7DF-4FBB-9963-50AD22CB70B9}" destId="{DA9A1DCE-A55A-4F74-B0F2-9BDDB3EF0D85}" srcOrd="0" destOrd="0" parTransId="{2C9BA93D-A938-4B5C-B0EF-3B21886E5418}" sibTransId="{A3679851-8B12-49E5-ABEC-C674CD97FCBE}"/>
    <dgm:cxn modelId="{67ED1D37-6296-4740-87F6-8D826D749D61}" type="presOf" srcId="{EAA8A269-685E-467E-ABFA-B33D23FA5AE6}" destId="{1012C9CD-4525-4402-B8AC-73167B1A67A2}" srcOrd="1" destOrd="2" presId="urn:microsoft.com/office/officeart/2005/8/layout/hProcess4"/>
    <dgm:cxn modelId="{89F8E0AE-3E15-45EB-BAD6-5DF42750D1DB}" type="presOf" srcId="{73D5D1DB-CCEB-4519-A6A7-75B47874F7B5}" destId="{75767FB0-88E6-4A0C-A191-D4284AFF024B}" srcOrd="0" destOrd="1" presId="urn:microsoft.com/office/officeart/2005/8/layout/hProcess4"/>
    <dgm:cxn modelId="{3B8F588E-A02B-49B6-A6C8-07A503BEE24A}" srcId="{E163D6BF-2AFE-4710-AFB7-8918B638D68A}" destId="{7AD7AC71-E881-4634-8737-0090E57F34EE}" srcOrd="1" destOrd="0" parTransId="{EE8445EF-FB00-427C-869D-E1E2C8EDCFB2}" sibTransId="{21DF3400-D7E5-4FCD-9C88-94528A0AAC27}"/>
    <dgm:cxn modelId="{E039EE48-3B7F-4AB9-8F30-29E64A21EB47}" srcId="{0EFC5606-D7DF-4FBB-9963-50AD22CB70B9}" destId="{61CB5581-2CA7-4C4A-B1DE-396D080AA120}" srcOrd="1" destOrd="0" parTransId="{24D182F8-3008-43F4-8B40-0B7656270836}" sibTransId="{58C66245-E6E9-4290-BCB0-E8CAFD2E0861}"/>
    <dgm:cxn modelId="{6E6CCDD4-26D7-4FA9-848B-58BD3945B1E3}" type="presOf" srcId="{EAA8A269-685E-467E-ABFA-B33D23FA5AE6}" destId="{D92E590E-3A9E-43B5-8E0A-EC250A6BE935}" srcOrd="0" destOrd="2" presId="urn:microsoft.com/office/officeart/2005/8/layout/hProcess4"/>
    <dgm:cxn modelId="{F68E26BB-B013-4C2D-A464-F1A3C68C68E1}" type="presOf" srcId="{238B8284-D7AF-4D46-96C9-EAC7BB27F0F1}" destId="{75767FB0-88E6-4A0C-A191-D4284AFF024B}" srcOrd="0" destOrd="2" presId="urn:microsoft.com/office/officeart/2005/8/layout/hProcess4"/>
    <dgm:cxn modelId="{E687D2CB-3AE2-475C-8518-2EC241AD9612}" type="presOf" srcId="{D2B012FC-E13E-4CA4-8D12-9678DF675D7A}" destId="{75767FB0-88E6-4A0C-A191-D4284AFF024B}" srcOrd="0" destOrd="3" presId="urn:microsoft.com/office/officeart/2005/8/layout/hProcess4"/>
    <dgm:cxn modelId="{2D4DF867-2015-4085-BD9D-D235E4C3305D}" type="presOf" srcId="{61CB5581-2CA7-4C4A-B1DE-396D080AA120}" destId="{7CDB0E02-E4B7-4F0D-B48B-0652A55D4361}" srcOrd="1" destOrd="1" presId="urn:microsoft.com/office/officeart/2005/8/layout/hProcess4"/>
    <dgm:cxn modelId="{1C1F3D6E-EB16-4E92-9588-2ABE623E2F26}" type="presOf" srcId="{61CB5581-2CA7-4C4A-B1DE-396D080AA120}" destId="{479CB631-B56C-41EF-A937-582B1568724C}" srcOrd="0" destOrd="1" presId="urn:microsoft.com/office/officeart/2005/8/layout/hProcess4"/>
    <dgm:cxn modelId="{3C0ED979-661A-4D31-90B2-21AD09E14DC7}" type="presOf" srcId="{D2B012FC-E13E-4CA4-8D12-9678DF675D7A}" destId="{5A243611-FD05-48CD-8967-BCAE09EA963B}" srcOrd="1" destOrd="3" presId="urn:microsoft.com/office/officeart/2005/8/layout/hProcess4"/>
    <dgm:cxn modelId="{D7188CA6-F860-4FF2-BB61-B0F3BC7D436E}" type="presOf" srcId="{49C95292-B797-4C94-B62A-22AFC2365EBB}" destId="{0DEBC8B7-DB70-4A84-AC2C-911AFCAD69B0}" srcOrd="0" destOrd="0" presId="urn:microsoft.com/office/officeart/2005/8/layout/hProcess4"/>
    <dgm:cxn modelId="{B5911BAF-2213-41DA-800F-A3638A48512C}" srcId="{0EFC5606-D7DF-4FBB-9963-50AD22CB70B9}" destId="{1B42C20E-6D59-4390-8B00-E93D4372DB5C}" srcOrd="3" destOrd="0" parTransId="{DCDDFF75-2E6D-4ABB-8CC9-A43C318244B0}" sibTransId="{39FBC005-F480-4A7E-BC12-A2D1DA47D0F5}"/>
    <dgm:cxn modelId="{4ED937BA-6F3B-4985-832F-391D4B6B6378}" type="presOf" srcId="{7AD7AC71-E881-4634-8737-0090E57F34EE}" destId="{1012C9CD-4525-4402-B8AC-73167B1A67A2}" srcOrd="1" destOrd="1" presId="urn:microsoft.com/office/officeart/2005/8/layout/hProcess4"/>
    <dgm:cxn modelId="{7565FCA7-1309-434A-A6FD-7CF70B7E3545}" type="presOf" srcId="{73D5D1DB-CCEB-4519-A6A7-75B47874F7B5}" destId="{5A243611-FD05-48CD-8967-BCAE09EA963B}" srcOrd="1" destOrd="1" presId="urn:microsoft.com/office/officeart/2005/8/layout/hProcess4"/>
    <dgm:cxn modelId="{4C330EDF-8623-4E44-BAB8-0BE625BB4C3A}" srcId="{E163D6BF-2AFE-4710-AFB7-8918B638D68A}" destId="{EAA8A269-685E-467E-ABFA-B33D23FA5AE6}" srcOrd="2" destOrd="0" parTransId="{37AEFC9D-7FEA-4C6B-B83E-3A87281FE7A0}" sibTransId="{2E54481E-DA1D-4AA3-B037-F48B727F4399}"/>
    <dgm:cxn modelId="{3B365FCA-BCA4-4AB8-8524-0AF7729087A1}" srcId="{EF1838E2-433A-4EFB-861E-0A3006DED0F3}" destId="{73D5D1DB-CCEB-4519-A6A7-75B47874F7B5}" srcOrd="1" destOrd="0" parTransId="{DD556E62-889C-4FE2-947E-987D8DF684D9}" sibTransId="{88B7D213-5995-4709-885B-3F531BE31BAF}"/>
    <dgm:cxn modelId="{E071677B-4709-4555-9D37-CE07D67BC642}" srcId="{F1A8DEE6-BE25-49F6-80CC-B7EBB0AA1651}" destId="{0EFC5606-D7DF-4FBB-9963-50AD22CB70B9}" srcOrd="1" destOrd="0" parTransId="{7A6A52CE-FAA4-448F-B449-D5476A81CA5F}" sibTransId="{385999F2-21C4-46B0-94B1-88696E80BFC6}"/>
    <dgm:cxn modelId="{19F65FB4-C213-4B1D-A1AF-FD80D8435945}" type="presOf" srcId="{0EFC5606-D7DF-4FBB-9963-50AD22CB70B9}" destId="{45A4190B-D1D4-47E8-8947-B080EA9E0A2A}" srcOrd="0" destOrd="0" presId="urn:microsoft.com/office/officeart/2005/8/layout/hProcess4"/>
    <dgm:cxn modelId="{F7CFF39C-71A6-410B-BA2F-3ED5755210D5}" type="presOf" srcId="{9FD48FCE-95DF-487C-88EE-2BD5AB24A484}" destId="{5A243611-FD05-48CD-8967-BCAE09EA963B}" srcOrd="1" destOrd="0" presId="urn:microsoft.com/office/officeart/2005/8/layout/hProcess4"/>
    <dgm:cxn modelId="{BA60369D-E427-4177-8C3F-93ABCD625C08}" srcId="{EF1838E2-433A-4EFB-861E-0A3006DED0F3}" destId="{238B8284-D7AF-4D46-96C9-EAC7BB27F0F1}" srcOrd="2" destOrd="0" parTransId="{5C8B8975-173B-4C60-8309-C2845626B41F}" sibTransId="{9EBC1D64-FC1E-4860-B3FC-01521BC201BF}"/>
    <dgm:cxn modelId="{F73CB049-9429-4908-B3E4-B5463089305F}" type="presOf" srcId="{EF1838E2-433A-4EFB-861E-0A3006DED0F3}" destId="{4EB8BA9B-A556-43EB-B566-6C0897CCF575}" srcOrd="0" destOrd="0" presId="urn:microsoft.com/office/officeart/2005/8/layout/hProcess4"/>
    <dgm:cxn modelId="{5F782086-5691-4CE1-A6D5-03F1920CC24E}" type="presOf" srcId="{DA9A1DCE-A55A-4F74-B0F2-9BDDB3EF0D85}" destId="{7CDB0E02-E4B7-4F0D-B48B-0652A55D4361}" srcOrd="1" destOrd="0" presId="urn:microsoft.com/office/officeart/2005/8/layout/hProcess4"/>
    <dgm:cxn modelId="{D54F099B-827D-49DE-A2BB-AF5A1641E1D3}" srcId="{EF1838E2-433A-4EFB-861E-0A3006DED0F3}" destId="{D2B012FC-E13E-4CA4-8D12-9678DF675D7A}" srcOrd="3" destOrd="0" parTransId="{9825B5F9-ECD1-4FC7-8531-8657CBFBBB31}" sibTransId="{665FEB2B-92F4-4279-8F5D-D72479CDB3D3}"/>
    <dgm:cxn modelId="{8F976457-630D-49D1-B586-57460745FF1A}" type="presOf" srcId="{238B8284-D7AF-4D46-96C9-EAC7BB27F0F1}" destId="{5A243611-FD05-48CD-8967-BCAE09EA963B}" srcOrd="1" destOrd="2" presId="urn:microsoft.com/office/officeart/2005/8/layout/hProcess4"/>
    <dgm:cxn modelId="{C70AF1FA-7315-464D-8B39-7D14E07365D0}" type="presParOf" srcId="{E41E71D2-DB02-4EC9-A400-2D1E9228F050}" destId="{D95F3377-925A-4DC5-A2D9-47DCA7A58165}" srcOrd="0" destOrd="0" presId="urn:microsoft.com/office/officeart/2005/8/layout/hProcess4"/>
    <dgm:cxn modelId="{2EB22B8F-0241-49E0-8500-2FA2BB7E8BA5}" type="presParOf" srcId="{E41E71D2-DB02-4EC9-A400-2D1E9228F050}" destId="{33781A89-2504-4FA6-9231-6979381F8466}" srcOrd="1" destOrd="0" presId="urn:microsoft.com/office/officeart/2005/8/layout/hProcess4"/>
    <dgm:cxn modelId="{8232F03D-6066-446A-8E86-F48912251004}" type="presParOf" srcId="{E41E71D2-DB02-4EC9-A400-2D1E9228F050}" destId="{A9010AA6-5E18-4A82-B2F2-F943EA8CFD53}" srcOrd="2" destOrd="0" presId="urn:microsoft.com/office/officeart/2005/8/layout/hProcess4"/>
    <dgm:cxn modelId="{5DDBC382-B3AE-41BA-A10D-A8D78DEDAAC3}" type="presParOf" srcId="{A9010AA6-5E18-4A82-B2F2-F943EA8CFD53}" destId="{FAEB1204-4A1D-4F25-B488-5ECACCE85006}" srcOrd="0" destOrd="0" presId="urn:microsoft.com/office/officeart/2005/8/layout/hProcess4"/>
    <dgm:cxn modelId="{642E5F8A-43DA-48A7-AB5E-D7E2709145FD}" type="presParOf" srcId="{FAEB1204-4A1D-4F25-B488-5ECACCE85006}" destId="{C0624ABE-B6F3-4EA9-81EF-6264C685C760}" srcOrd="0" destOrd="0" presId="urn:microsoft.com/office/officeart/2005/8/layout/hProcess4"/>
    <dgm:cxn modelId="{EF719583-B082-40D6-BDAE-87C481D99A19}" type="presParOf" srcId="{FAEB1204-4A1D-4F25-B488-5ECACCE85006}" destId="{D92E590E-3A9E-43B5-8E0A-EC250A6BE935}" srcOrd="1" destOrd="0" presId="urn:microsoft.com/office/officeart/2005/8/layout/hProcess4"/>
    <dgm:cxn modelId="{0D268FE1-25B2-4A7C-B68A-EB66D7C2BAFF}" type="presParOf" srcId="{FAEB1204-4A1D-4F25-B488-5ECACCE85006}" destId="{1012C9CD-4525-4402-B8AC-73167B1A67A2}" srcOrd="2" destOrd="0" presId="urn:microsoft.com/office/officeart/2005/8/layout/hProcess4"/>
    <dgm:cxn modelId="{A6C781F7-C98E-474A-B187-11FB6E90AC57}" type="presParOf" srcId="{FAEB1204-4A1D-4F25-B488-5ECACCE85006}" destId="{B70A6054-1AD9-4E40-8E96-BAD9B5A3954C}" srcOrd="3" destOrd="0" presId="urn:microsoft.com/office/officeart/2005/8/layout/hProcess4"/>
    <dgm:cxn modelId="{F164AECB-129C-4FBF-ACAF-CDE3F6485A52}" type="presParOf" srcId="{FAEB1204-4A1D-4F25-B488-5ECACCE85006}" destId="{C7ADBA0D-D9FD-4535-8A36-55AE979B611C}" srcOrd="4" destOrd="0" presId="urn:microsoft.com/office/officeart/2005/8/layout/hProcess4"/>
    <dgm:cxn modelId="{03210477-D076-4FB6-8BE7-77E9F20965A1}" type="presParOf" srcId="{A9010AA6-5E18-4A82-B2F2-F943EA8CFD53}" destId="{0DEBC8B7-DB70-4A84-AC2C-911AFCAD69B0}" srcOrd="1" destOrd="0" presId="urn:microsoft.com/office/officeart/2005/8/layout/hProcess4"/>
    <dgm:cxn modelId="{443172E1-A9E4-4E73-8AF5-2674B4DDBA4B}" type="presParOf" srcId="{A9010AA6-5E18-4A82-B2F2-F943EA8CFD53}" destId="{3A0EFDE7-DDF6-4195-992D-55269C9AA289}" srcOrd="2" destOrd="0" presId="urn:microsoft.com/office/officeart/2005/8/layout/hProcess4"/>
    <dgm:cxn modelId="{A305C476-63FE-4A6B-9E6C-208076A2A0C0}" type="presParOf" srcId="{3A0EFDE7-DDF6-4195-992D-55269C9AA289}" destId="{EBD57CF5-0EE0-426F-BA79-894957DF8596}" srcOrd="0" destOrd="0" presId="urn:microsoft.com/office/officeart/2005/8/layout/hProcess4"/>
    <dgm:cxn modelId="{E3F78BC2-2967-4F7D-B030-F2D24D139584}" type="presParOf" srcId="{3A0EFDE7-DDF6-4195-992D-55269C9AA289}" destId="{479CB631-B56C-41EF-A937-582B1568724C}" srcOrd="1" destOrd="0" presId="urn:microsoft.com/office/officeart/2005/8/layout/hProcess4"/>
    <dgm:cxn modelId="{F3F551D0-D639-4A9F-AB26-198AE5E56EE4}" type="presParOf" srcId="{3A0EFDE7-DDF6-4195-992D-55269C9AA289}" destId="{7CDB0E02-E4B7-4F0D-B48B-0652A55D4361}" srcOrd="2" destOrd="0" presId="urn:microsoft.com/office/officeart/2005/8/layout/hProcess4"/>
    <dgm:cxn modelId="{B01DE671-3114-4E69-BAB2-F432C34C02E3}" type="presParOf" srcId="{3A0EFDE7-DDF6-4195-992D-55269C9AA289}" destId="{45A4190B-D1D4-47E8-8947-B080EA9E0A2A}" srcOrd="3" destOrd="0" presId="urn:microsoft.com/office/officeart/2005/8/layout/hProcess4"/>
    <dgm:cxn modelId="{14C2C192-41E3-4190-A06C-7FFB8263045A}" type="presParOf" srcId="{3A0EFDE7-DDF6-4195-992D-55269C9AA289}" destId="{3A952D9B-9009-49F2-AC62-88D18A5FDBB7}" srcOrd="4" destOrd="0" presId="urn:microsoft.com/office/officeart/2005/8/layout/hProcess4"/>
    <dgm:cxn modelId="{1934D0FC-0D83-4983-900D-E3D17B498EAE}" type="presParOf" srcId="{A9010AA6-5E18-4A82-B2F2-F943EA8CFD53}" destId="{1777C036-489E-44B5-8BE1-3F7F3711D4A1}" srcOrd="3" destOrd="0" presId="urn:microsoft.com/office/officeart/2005/8/layout/hProcess4"/>
    <dgm:cxn modelId="{C22B3F28-3464-4E01-A8CE-481F83CB646D}" type="presParOf" srcId="{A9010AA6-5E18-4A82-B2F2-F943EA8CFD53}" destId="{06F77E21-E4D6-4C82-9E8A-C26597D8C63E}" srcOrd="4" destOrd="0" presId="urn:microsoft.com/office/officeart/2005/8/layout/hProcess4"/>
    <dgm:cxn modelId="{6A326445-78A5-4FFB-8373-95ABA94CE26B}" type="presParOf" srcId="{06F77E21-E4D6-4C82-9E8A-C26597D8C63E}" destId="{217CEBD6-90D3-4913-98FA-A2530D15E96A}" srcOrd="0" destOrd="0" presId="urn:microsoft.com/office/officeart/2005/8/layout/hProcess4"/>
    <dgm:cxn modelId="{1617E2CC-D222-4C42-B807-5B3EE552A3BB}" type="presParOf" srcId="{06F77E21-E4D6-4C82-9E8A-C26597D8C63E}" destId="{75767FB0-88E6-4A0C-A191-D4284AFF024B}" srcOrd="1" destOrd="0" presId="urn:microsoft.com/office/officeart/2005/8/layout/hProcess4"/>
    <dgm:cxn modelId="{9FFCE13E-E932-418E-9A14-90854D7199C5}" type="presParOf" srcId="{06F77E21-E4D6-4C82-9E8A-C26597D8C63E}" destId="{5A243611-FD05-48CD-8967-BCAE09EA963B}" srcOrd="2" destOrd="0" presId="urn:microsoft.com/office/officeart/2005/8/layout/hProcess4"/>
    <dgm:cxn modelId="{8C014347-AC88-4E60-9B9A-F25DD9CA077D}" type="presParOf" srcId="{06F77E21-E4D6-4C82-9E8A-C26597D8C63E}" destId="{4EB8BA9B-A556-43EB-B566-6C0897CCF575}" srcOrd="3" destOrd="0" presId="urn:microsoft.com/office/officeart/2005/8/layout/hProcess4"/>
    <dgm:cxn modelId="{8350C29C-B680-4A7D-91EB-BA1B4766B35E}" type="presParOf" srcId="{06F77E21-E4D6-4C82-9E8A-C26597D8C63E}" destId="{A0100F7B-6BFE-479F-BEAE-39172405315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29DC4-25A6-4ED2-880D-EFB42C76D50D}">
      <dsp:nvSpPr>
        <dsp:cNvPr id="0" name=""/>
        <dsp:cNvSpPr/>
      </dsp:nvSpPr>
      <dsp:spPr>
        <a:xfrm>
          <a:off x="31021" y="42738"/>
          <a:ext cx="7949982" cy="4261212"/>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C29AC539-D7E4-4A84-8E96-8E8B871BC180}">
      <dsp:nvSpPr>
        <dsp:cNvPr id="0" name=""/>
        <dsp:cNvSpPr/>
      </dsp:nvSpPr>
      <dsp:spPr>
        <a:xfrm>
          <a:off x="959684" y="3160944"/>
          <a:ext cx="174223" cy="158386"/>
        </a:xfrm>
        <a:prstGeom prst="ellipse">
          <a:avLst/>
        </a:prstGeom>
        <a:solidFill>
          <a:srgbClr val="C00000"/>
        </a:solidFill>
        <a:ln w="25400" cap="flat" cmpd="sng" algn="ctr">
          <a:solidFill>
            <a:srgbClr val="C00000"/>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81BC99C7-EE72-4B5E-A51C-0402D8B5FD27}">
      <dsp:nvSpPr>
        <dsp:cNvPr id="0" name=""/>
        <dsp:cNvSpPr/>
      </dsp:nvSpPr>
      <dsp:spPr>
        <a:xfrm>
          <a:off x="888246" y="3511864"/>
          <a:ext cx="1887742" cy="690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25" tIns="0" rIns="0" bIns="0" numCol="1" spcCol="1270" anchor="t" anchorCtr="0">
          <a:noAutofit/>
        </a:bodyPr>
        <a:lstStyle/>
        <a:p>
          <a:pPr lvl="0" algn="l" defTabSz="1066800">
            <a:lnSpc>
              <a:spcPct val="90000"/>
            </a:lnSpc>
            <a:spcBef>
              <a:spcPct val="0"/>
            </a:spcBef>
            <a:spcAft>
              <a:spcPct val="35000"/>
            </a:spcAft>
          </a:pPr>
          <a:r>
            <a:rPr lang="en-CA" sz="2400" b="1" kern="1200" dirty="0" smtClean="0">
              <a:latin typeface="+mn-lt"/>
            </a:rPr>
            <a:t>Individuals</a:t>
          </a:r>
          <a:endParaRPr lang="en-US" sz="2400" b="1" kern="1200" dirty="0">
            <a:latin typeface="+mn-lt"/>
          </a:endParaRPr>
        </a:p>
      </dsp:txBody>
      <dsp:txXfrm>
        <a:off x="888246" y="3511864"/>
        <a:ext cx="1887742" cy="690169"/>
      </dsp:txXfrm>
    </dsp:sp>
    <dsp:sp modelId="{88A643F1-6C46-48D1-BF68-208848B4E92B}">
      <dsp:nvSpPr>
        <dsp:cNvPr id="0" name=""/>
        <dsp:cNvSpPr/>
      </dsp:nvSpPr>
      <dsp:spPr>
        <a:xfrm>
          <a:off x="1888380" y="2375124"/>
          <a:ext cx="247907" cy="247907"/>
        </a:xfrm>
        <a:prstGeom prst="ellipse">
          <a:avLst/>
        </a:prstGeom>
        <a:solidFill>
          <a:srgbClr val="002060"/>
        </a:solidFill>
        <a:ln w="25400" cap="flat" cmpd="sng" algn="ctr">
          <a:solidFill>
            <a:srgbClr val="002060"/>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596306D-246E-422D-8A2E-3602DE46ECED}">
      <dsp:nvSpPr>
        <dsp:cNvPr id="0" name=""/>
        <dsp:cNvSpPr/>
      </dsp:nvSpPr>
      <dsp:spPr>
        <a:xfrm>
          <a:off x="1722704" y="2928874"/>
          <a:ext cx="1132704" cy="582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61" tIns="0" rIns="0" bIns="0" numCol="1" spcCol="1270" anchor="t" anchorCtr="0">
          <a:noAutofit/>
        </a:bodyPr>
        <a:lstStyle/>
        <a:p>
          <a:pPr lvl="0" algn="l" defTabSz="1066800">
            <a:lnSpc>
              <a:spcPct val="90000"/>
            </a:lnSpc>
            <a:spcBef>
              <a:spcPct val="0"/>
            </a:spcBef>
            <a:spcAft>
              <a:spcPct val="35000"/>
            </a:spcAft>
          </a:pPr>
          <a:r>
            <a:rPr lang="en-CA" sz="2400" b="1" kern="1200" dirty="0" smtClean="0">
              <a:latin typeface="+mn-lt"/>
            </a:rPr>
            <a:t>Pairs</a:t>
          </a:r>
          <a:endParaRPr lang="en-US" sz="2400" b="1" kern="1200" dirty="0">
            <a:latin typeface="+mn-lt"/>
          </a:endParaRPr>
        </a:p>
      </dsp:txBody>
      <dsp:txXfrm>
        <a:off x="1722704" y="2928874"/>
        <a:ext cx="1132704" cy="582988"/>
      </dsp:txXfrm>
    </dsp:sp>
    <dsp:sp modelId="{C9E4DEE1-B614-4D25-843F-4652B6263DD9}">
      <dsp:nvSpPr>
        <dsp:cNvPr id="0" name=""/>
        <dsp:cNvSpPr/>
      </dsp:nvSpPr>
      <dsp:spPr>
        <a:xfrm>
          <a:off x="2874831" y="1155979"/>
          <a:ext cx="1071142" cy="1203756"/>
        </a:xfrm>
        <a:prstGeom prst="ellipse">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833EB99-E153-4128-84F6-311EB6D4F6D7}">
      <dsp:nvSpPr>
        <dsp:cNvPr id="0" name=""/>
        <dsp:cNvSpPr/>
      </dsp:nvSpPr>
      <dsp:spPr>
        <a:xfrm>
          <a:off x="2802821" y="2359739"/>
          <a:ext cx="2197255" cy="451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148" tIns="0" rIns="0" bIns="0" numCol="1" spcCol="1270" anchor="t" anchorCtr="0">
          <a:noAutofit/>
        </a:bodyPr>
        <a:lstStyle/>
        <a:p>
          <a:pPr lvl="0" algn="l" defTabSz="1244600">
            <a:lnSpc>
              <a:spcPct val="90000"/>
            </a:lnSpc>
            <a:spcBef>
              <a:spcPct val="0"/>
            </a:spcBef>
            <a:spcAft>
              <a:spcPct val="35000"/>
            </a:spcAft>
          </a:pPr>
          <a:r>
            <a:rPr lang="en-CA" sz="2800" b="1" kern="1200" dirty="0" smtClean="0">
              <a:latin typeface="+mn-lt"/>
            </a:rPr>
            <a:t>Small </a:t>
          </a:r>
          <a:r>
            <a:rPr lang="en-CA" sz="3200" b="1" kern="1200" dirty="0" smtClean="0">
              <a:latin typeface="+mn-lt"/>
            </a:rPr>
            <a:t>Groups</a:t>
          </a:r>
          <a:endParaRPr lang="en-US" sz="3200" b="1" kern="1200" dirty="0">
            <a:latin typeface="+mn-lt"/>
          </a:endParaRPr>
        </a:p>
      </dsp:txBody>
      <dsp:txXfrm>
        <a:off x="2802821" y="2359739"/>
        <a:ext cx="2197255" cy="451714"/>
      </dsp:txXfrm>
    </dsp:sp>
    <dsp:sp modelId="{7843F0A8-1F59-497C-A8E9-7A2504F42821}">
      <dsp:nvSpPr>
        <dsp:cNvPr id="0" name=""/>
        <dsp:cNvSpPr/>
      </dsp:nvSpPr>
      <dsp:spPr>
        <a:xfrm>
          <a:off x="4603024" y="1232116"/>
          <a:ext cx="426951" cy="426951"/>
        </a:xfrm>
        <a:prstGeom prst="ellipse">
          <a:avLst/>
        </a:prstGeom>
        <a:solidFill>
          <a:schemeClr val="accent5">
            <a:hueOff val="0"/>
            <a:satOff val="0"/>
            <a:lumOff val="0"/>
            <a:alphaOff val="0"/>
          </a:schemeClr>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7CCD6B73-DBDC-4FF5-B851-683FA75121EF}">
      <dsp:nvSpPr>
        <dsp:cNvPr id="0" name=""/>
        <dsp:cNvSpPr/>
      </dsp:nvSpPr>
      <dsp:spPr>
        <a:xfrm>
          <a:off x="4314995" y="1935106"/>
          <a:ext cx="4222898" cy="208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233" tIns="0" rIns="0" bIns="0" numCol="1" spcCol="1270" anchor="t" anchorCtr="0">
          <a:noAutofit/>
        </a:bodyPr>
        <a:lstStyle/>
        <a:p>
          <a:pPr lvl="0" algn="l" defTabSz="1066800">
            <a:lnSpc>
              <a:spcPct val="90000"/>
            </a:lnSpc>
            <a:spcBef>
              <a:spcPct val="0"/>
            </a:spcBef>
            <a:spcAft>
              <a:spcPct val="35000"/>
            </a:spcAft>
          </a:pPr>
          <a:r>
            <a:rPr lang="en-US" sz="2400" b="1" kern="1200" dirty="0" smtClean="0">
              <a:latin typeface="+mn-lt"/>
            </a:rPr>
            <a:t>Organizations</a:t>
          </a:r>
          <a:endParaRPr lang="en-US" sz="2400" b="1" kern="1200" dirty="0">
            <a:latin typeface="+mn-lt"/>
          </a:endParaRPr>
        </a:p>
      </dsp:txBody>
      <dsp:txXfrm>
        <a:off x="4314995" y="1935106"/>
        <a:ext cx="4222898" cy="2080810"/>
      </dsp:txXfrm>
    </dsp:sp>
    <dsp:sp modelId="{207988B7-090E-4644-B9F8-DF6B82438505}">
      <dsp:nvSpPr>
        <dsp:cNvPr id="0" name=""/>
        <dsp:cNvSpPr/>
      </dsp:nvSpPr>
      <dsp:spPr>
        <a:xfrm>
          <a:off x="6317534" y="803488"/>
          <a:ext cx="544019" cy="544019"/>
        </a:xfrm>
        <a:prstGeom prst="ellipse">
          <a:avLst/>
        </a:prstGeom>
        <a:solidFill>
          <a:schemeClr val="accent6"/>
        </a:solidFill>
        <a:ln w="25400" cap="flat" cmpd="sng" algn="ctr">
          <a:solidFill>
            <a:schemeClr val="accent6"/>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688B448-0B06-41EA-A58B-798554C9030C}">
      <dsp:nvSpPr>
        <dsp:cNvPr id="0" name=""/>
        <dsp:cNvSpPr/>
      </dsp:nvSpPr>
      <dsp:spPr>
        <a:xfrm>
          <a:off x="5597800" y="1303561"/>
          <a:ext cx="2965663" cy="265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265" tIns="0" rIns="0" bIns="0" numCol="1" spcCol="1270" anchor="t" anchorCtr="0">
          <a:noAutofit/>
        </a:bodyPr>
        <a:lstStyle/>
        <a:p>
          <a:pPr lvl="0" algn="l" defTabSz="1066800">
            <a:lnSpc>
              <a:spcPct val="90000"/>
            </a:lnSpc>
            <a:spcBef>
              <a:spcPct val="0"/>
            </a:spcBef>
            <a:spcAft>
              <a:spcPct val="35000"/>
            </a:spcAft>
          </a:pPr>
          <a:r>
            <a:rPr lang="en-CA" sz="2400" b="1" kern="1200" dirty="0" smtClean="0">
              <a:latin typeface="+mn-lt"/>
            </a:rPr>
            <a:t>Communities</a:t>
          </a:r>
          <a:endParaRPr lang="en-US" sz="2400" b="1" kern="1200" dirty="0">
            <a:latin typeface="+mn-lt"/>
          </a:endParaRPr>
        </a:p>
      </dsp:txBody>
      <dsp:txXfrm>
        <a:off x="5597800" y="1303561"/>
        <a:ext cx="2965663" cy="2652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590E-3A9E-43B5-8E0A-EC250A6BE935}">
      <dsp:nvSpPr>
        <dsp:cNvPr id="0" name=""/>
        <dsp:cNvSpPr/>
      </dsp:nvSpPr>
      <dsp:spPr>
        <a:xfrm>
          <a:off x="77991" y="1867805"/>
          <a:ext cx="2802329" cy="17357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100000"/>
            </a:lnSpc>
            <a:spcBef>
              <a:spcPct val="0"/>
            </a:spcBef>
            <a:spcAft>
              <a:spcPts val="0"/>
            </a:spcAft>
            <a:buChar char="••"/>
          </a:pPr>
          <a:r>
            <a:rPr lang="en-CA" sz="1800" kern="1200" dirty="0" smtClean="0"/>
            <a:t>Mission Analysis</a:t>
          </a:r>
          <a:endParaRPr lang="en-CA" sz="1800" kern="1200" dirty="0"/>
        </a:p>
        <a:p>
          <a:pPr marL="171450" lvl="1" indent="-171450" algn="l" defTabSz="800100">
            <a:lnSpc>
              <a:spcPct val="100000"/>
            </a:lnSpc>
            <a:spcBef>
              <a:spcPct val="0"/>
            </a:spcBef>
            <a:spcAft>
              <a:spcPts val="0"/>
            </a:spcAft>
            <a:buChar char="••"/>
          </a:pPr>
          <a:r>
            <a:rPr lang="en-CA" sz="1800" kern="1200" dirty="0" smtClean="0"/>
            <a:t>Goal Specification</a:t>
          </a:r>
          <a:endParaRPr lang="en-CA" sz="1800" kern="1200" dirty="0"/>
        </a:p>
        <a:p>
          <a:pPr marL="171450" lvl="1" indent="-171450" algn="l" defTabSz="800100">
            <a:lnSpc>
              <a:spcPct val="100000"/>
            </a:lnSpc>
            <a:spcBef>
              <a:spcPct val="0"/>
            </a:spcBef>
            <a:spcAft>
              <a:spcPts val="0"/>
            </a:spcAft>
            <a:buChar char="••"/>
          </a:pPr>
          <a:r>
            <a:rPr lang="en-CA" sz="1800" kern="1200" dirty="0" smtClean="0"/>
            <a:t>Strategy Formulation</a:t>
          </a:r>
          <a:endParaRPr lang="en-CA" sz="1800" kern="1200" dirty="0"/>
        </a:p>
      </dsp:txBody>
      <dsp:txXfrm>
        <a:off x="117934" y="1907748"/>
        <a:ext cx="2722443" cy="1283879"/>
      </dsp:txXfrm>
    </dsp:sp>
    <dsp:sp modelId="{0DEBC8B7-DB70-4A84-AC2C-911AFCAD69B0}">
      <dsp:nvSpPr>
        <dsp:cNvPr id="0" name=""/>
        <dsp:cNvSpPr/>
      </dsp:nvSpPr>
      <dsp:spPr>
        <a:xfrm rot="10470293" flipV="1">
          <a:off x="-160219" y="-20080"/>
          <a:ext cx="320438" cy="51107"/>
        </a:xfrm>
        <a:prstGeom prst="circularArrow">
          <a:avLst>
            <a:gd name="adj1" fmla="val 1362"/>
            <a:gd name="adj2" fmla="val 160824"/>
            <a:gd name="adj3" fmla="val 2057635"/>
            <a:gd name="adj4" fmla="val 9145790"/>
            <a:gd name="adj5" fmla="val 158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70A6054-1AD9-4E40-8E96-BAD9B5A3954C}">
      <dsp:nvSpPr>
        <dsp:cNvPr id="0" name=""/>
        <dsp:cNvSpPr/>
      </dsp:nvSpPr>
      <dsp:spPr>
        <a:xfrm>
          <a:off x="933878" y="2948348"/>
          <a:ext cx="938327" cy="50975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CA" sz="2500" kern="1200" dirty="0" smtClean="0"/>
            <a:t>Plan</a:t>
          </a:r>
          <a:endParaRPr lang="en-CA" sz="2500" kern="1200" dirty="0"/>
        </a:p>
      </dsp:txBody>
      <dsp:txXfrm>
        <a:off x="948808" y="2963278"/>
        <a:ext cx="908467" cy="479898"/>
      </dsp:txXfrm>
    </dsp:sp>
    <dsp:sp modelId="{479CB631-B56C-41EF-A937-582B1568724C}">
      <dsp:nvSpPr>
        <dsp:cNvPr id="0" name=""/>
        <dsp:cNvSpPr/>
      </dsp:nvSpPr>
      <dsp:spPr>
        <a:xfrm>
          <a:off x="3012007" y="1849227"/>
          <a:ext cx="2244574" cy="168227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endParaRPr lang="en-CA" sz="1800" kern="1200" dirty="0"/>
        </a:p>
        <a:p>
          <a:pPr marL="171450" lvl="1" indent="-171450" algn="l" defTabSz="800100">
            <a:lnSpc>
              <a:spcPct val="100000"/>
            </a:lnSpc>
            <a:spcBef>
              <a:spcPct val="0"/>
            </a:spcBef>
            <a:spcAft>
              <a:spcPts val="0"/>
            </a:spcAft>
            <a:buChar char="••"/>
          </a:pPr>
          <a:r>
            <a:rPr lang="en-CA" sz="1800" kern="1200" dirty="0" smtClean="0"/>
            <a:t>Decision Making</a:t>
          </a:r>
          <a:endParaRPr lang="en-CA" sz="1800" kern="1200" dirty="0"/>
        </a:p>
        <a:p>
          <a:pPr marL="171450" lvl="1" indent="-171450" algn="l" defTabSz="800100">
            <a:lnSpc>
              <a:spcPct val="100000"/>
            </a:lnSpc>
            <a:spcBef>
              <a:spcPct val="0"/>
            </a:spcBef>
            <a:spcAft>
              <a:spcPts val="0"/>
            </a:spcAft>
            <a:buChar char="••"/>
          </a:pPr>
          <a:r>
            <a:rPr lang="en-CA" sz="1800" kern="1200" dirty="0" smtClean="0"/>
            <a:t>Generating</a:t>
          </a:r>
          <a:endParaRPr lang="en-CA" sz="1800" kern="1200" dirty="0"/>
        </a:p>
        <a:p>
          <a:pPr marL="171450" lvl="1" indent="-171450" algn="l" defTabSz="800100">
            <a:lnSpc>
              <a:spcPct val="100000"/>
            </a:lnSpc>
            <a:spcBef>
              <a:spcPct val="0"/>
            </a:spcBef>
            <a:spcAft>
              <a:spcPts val="0"/>
            </a:spcAft>
            <a:buChar char="••"/>
          </a:pPr>
          <a:r>
            <a:rPr lang="en-CA" sz="1800" kern="1200" dirty="0" smtClean="0"/>
            <a:t>Problem Solving</a:t>
          </a:r>
          <a:endParaRPr lang="en-CA" sz="1800" kern="1200" dirty="0"/>
        </a:p>
      </dsp:txBody>
      <dsp:txXfrm>
        <a:off x="3050721" y="2248428"/>
        <a:ext cx="2167146" cy="1244357"/>
      </dsp:txXfrm>
    </dsp:sp>
    <dsp:sp modelId="{1777C036-489E-44B5-8BE1-3F7F3711D4A1}">
      <dsp:nvSpPr>
        <dsp:cNvPr id="0" name=""/>
        <dsp:cNvSpPr/>
      </dsp:nvSpPr>
      <dsp:spPr>
        <a:xfrm>
          <a:off x="8204333" y="4877614"/>
          <a:ext cx="153173" cy="142910"/>
        </a:xfrm>
        <a:prstGeom prst="leftCircularArrow">
          <a:avLst>
            <a:gd name="adj1" fmla="val 1317"/>
            <a:gd name="adj2" fmla="val 155342"/>
            <a:gd name="adj3" fmla="val 19472194"/>
            <a:gd name="adj4" fmla="val 12378557"/>
            <a:gd name="adj5" fmla="val 153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5A4190B-D1D4-47E8-8947-B080EA9E0A2A}">
      <dsp:nvSpPr>
        <dsp:cNvPr id="0" name=""/>
        <dsp:cNvSpPr/>
      </dsp:nvSpPr>
      <dsp:spPr>
        <a:xfrm>
          <a:off x="3744411" y="1991735"/>
          <a:ext cx="759670" cy="50976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CA" sz="2500" kern="1200" dirty="0" smtClean="0"/>
            <a:t>Do</a:t>
          </a:r>
          <a:endParaRPr lang="en-CA" sz="2500" kern="1200" dirty="0"/>
        </a:p>
      </dsp:txBody>
      <dsp:txXfrm>
        <a:off x="3759342" y="2006666"/>
        <a:ext cx="729808" cy="479906"/>
      </dsp:txXfrm>
    </dsp:sp>
    <dsp:sp modelId="{75767FB0-88E6-4A0C-A191-D4284AFF024B}">
      <dsp:nvSpPr>
        <dsp:cNvPr id="0" name=""/>
        <dsp:cNvSpPr/>
      </dsp:nvSpPr>
      <dsp:spPr>
        <a:xfrm>
          <a:off x="5347212" y="1827982"/>
          <a:ext cx="2861701" cy="174773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77875">
            <a:lnSpc>
              <a:spcPct val="100000"/>
            </a:lnSpc>
            <a:spcBef>
              <a:spcPct val="0"/>
            </a:spcBef>
            <a:spcAft>
              <a:spcPts val="0"/>
            </a:spcAft>
            <a:buChar char="••"/>
          </a:pPr>
          <a:r>
            <a:rPr lang="en-CA" sz="1750" kern="1200" dirty="0" smtClean="0"/>
            <a:t>Monitoring Progress</a:t>
          </a:r>
          <a:endParaRPr lang="en-CA" sz="1750" kern="1200" dirty="0"/>
        </a:p>
        <a:p>
          <a:pPr marL="171450" lvl="1" indent="-171450" algn="l" defTabSz="777875">
            <a:lnSpc>
              <a:spcPct val="100000"/>
            </a:lnSpc>
            <a:spcBef>
              <a:spcPct val="0"/>
            </a:spcBef>
            <a:spcAft>
              <a:spcPts val="0"/>
            </a:spcAft>
            <a:buChar char="••"/>
          </a:pPr>
          <a:r>
            <a:rPr lang="en-CA" sz="1750" kern="1200" dirty="0" smtClean="0"/>
            <a:t>Systems Monitoring</a:t>
          </a:r>
          <a:endParaRPr lang="en-CA" sz="1750" kern="1200" dirty="0"/>
        </a:p>
        <a:p>
          <a:pPr marL="171450" lvl="1" indent="-171450" algn="l" defTabSz="777875">
            <a:lnSpc>
              <a:spcPct val="100000"/>
            </a:lnSpc>
            <a:spcBef>
              <a:spcPct val="0"/>
            </a:spcBef>
            <a:spcAft>
              <a:spcPts val="0"/>
            </a:spcAft>
            <a:buChar char="••"/>
          </a:pPr>
          <a:r>
            <a:rPr lang="en-CA" sz="1750" kern="1200" dirty="0" smtClean="0"/>
            <a:t>Team Monitoring</a:t>
          </a:r>
          <a:endParaRPr lang="en-CA" sz="1750" kern="1200" dirty="0"/>
        </a:p>
        <a:p>
          <a:pPr marL="171450" lvl="1" indent="-171450" algn="l" defTabSz="777875">
            <a:lnSpc>
              <a:spcPct val="100000"/>
            </a:lnSpc>
            <a:spcBef>
              <a:spcPct val="0"/>
            </a:spcBef>
            <a:spcAft>
              <a:spcPts val="0"/>
            </a:spcAft>
            <a:buChar char="••"/>
          </a:pPr>
          <a:r>
            <a:rPr lang="en-CA" sz="1750" kern="1200" dirty="0" smtClean="0"/>
            <a:t>Coordination</a:t>
          </a:r>
          <a:endParaRPr lang="en-CA" sz="1750" kern="1200" dirty="0"/>
        </a:p>
      </dsp:txBody>
      <dsp:txXfrm>
        <a:off x="5387432" y="1868202"/>
        <a:ext cx="2781261" cy="1292783"/>
      </dsp:txXfrm>
    </dsp:sp>
    <dsp:sp modelId="{4EB8BA9B-A556-43EB-B566-6C0897CCF575}">
      <dsp:nvSpPr>
        <dsp:cNvPr id="0" name=""/>
        <dsp:cNvSpPr/>
      </dsp:nvSpPr>
      <dsp:spPr>
        <a:xfrm>
          <a:off x="6048673" y="3027441"/>
          <a:ext cx="1302587" cy="437428"/>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CA" sz="2500" kern="1200" dirty="0" smtClean="0"/>
            <a:t>Monitor</a:t>
          </a:r>
          <a:endParaRPr lang="en-CA" sz="2500" kern="1200" dirty="0"/>
        </a:p>
      </dsp:txBody>
      <dsp:txXfrm>
        <a:off x="6061485" y="3040253"/>
        <a:ext cx="1276963" cy="41180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04" tIns="46552" rIns="93104" bIns="46552" rtlCol="0"/>
          <a:lstStyle>
            <a:lvl1pPr algn="l">
              <a:defRPr sz="1200"/>
            </a:lvl1pPr>
          </a:lstStyle>
          <a:p>
            <a:endParaRPr lang="en-CA" dirty="0"/>
          </a:p>
        </p:txBody>
      </p:sp>
      <p:sp>
        <p:nvSpPr>
          <p:cNvPr id="3" name="Date Placeholder 2"/>
          <p:cNvSpPr>
            <a:spLocks noGrp="1"/>
          </p:cNvSpPr>
          <p:nvPr>
            <p:ph type="dt" sz="quarter" idx="1"/>
          </p:nvPr>
        </p:nvSpPr>
        <p:spPr>
          <a:xfrm>
            <a:off x="3884613" y="1"/>
            <a:ext cx="2971800" cy="464820"/>
          </a:xfrm>
          <a:prstGeom prst="rect">
            <a:avLst/>
          </a:prstGeom>
        </p:spPr>
        <p:txBody>
          <a:bodyPr vert="horz" lIns="93104" tIns="46552" rIns="93104" bIns="46552" rtlCol="0"/>
          <a:lstStyle>
            <a:lvl1pPr algn="r">
              <a:defRPr sz="1200"/>
            </a:lvl1pPr>
          </a:lstStyle>
          <a:p>
            <a:fld id="{267500F4-9D16-4619-8087-B80BD350574D}" type="datetimeFigureOut">
              <a:rPr lang="en-US" smtClean="0"/>
              <a:pPr/>
              <a:t>5/5/2015</a:t>
            </a:fld>
            <a:endParaRPr lang="en-CA" dirty="0"/>
          </a:p>
        </p:txBody>
      </p:sp>
      <p:sp>
        <p:nvSpPr>
          <p:cNvPr id="4" name="Footer Placeholder 3"/>
          <p:cNvSpPr>
            <a:spLocks noGrp="1"/>
          </p:cNvSpPr>
          <p:nvPr>
            <p:ph type="ftr" sz="quarter" idx="2"/>
          </p:nvPr>
        </p:nvSpPr>
        <p:spPr>
          <a:xfrm>
            <a:off x="0" y="8829968"/>
            <a:ext cx="2971800" cy="464820"/>
          </a:xfrm>
          <a:prstGeom prst="rect">
            <a:avLst/>
          </a:prstGeom>
        </p:spPr>
        <p:txBody>
          <a:bodyPr vert="horz" lIns="93104" tIns="46552" rIns="93104" bIns="4655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3104" tIns="46552" rIns="93104" bIns="46552" rtlCol="0" anchor="b"/>
          <a:lstStyle>
            <a:lvl1pPr algn="r">
              <a:defRPr sz="1200"/>
            </a:lvl1pPr>
          </a:lstStyle>
          <a:p>
            <a:fld id="{6FEAA42F-9954-4DBA-A63E-BACD32D2D511}" type="slidenum">
              <a:rPr lang="en-CA" smtClean="0"/>
              <a:pPr/>
              <a:t>‹#›</a:t>
            </a:fld>
            <a:endParaRPr lang="en-CA" dirty="0"/>
          </a:p>
        </p:txBody>
      </p:sp>
    </p:spTree>
    <p:extLst>
      <p:ext uri="{BB962C8B-B14F-4D97-AF65-F5344CB8AC3E}">
        <p14:creationId xmlns:p14="http://schemas.microsoft.com/office/powerpoint/2010/main" val="95443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04" tIns="46552" rIns="93104" bIns="46552" rtlCol="0"/>
          <a:lstStyle>
            <a:lvl1pPr algn="l">
              <a:defRPr sz="1200"/>
            </a:lvl1pPr>
          </a:lstStyle>
          <a:p>
            <a:endParaRPr lang="en-CA" dirty="0"/>
          </a:p>
        </p:txBody>
      </p:sp>
      <p:sp>
        <p:nvSpPr>
          <p:cNvPr id="3" name="Date Placeholder 2"/>
          <p:cNvSpPr>
            <a:spLocks noGrp="1"/>
          </p:cNvSpPr>
          <p:nvPr>
            <p:ph type="dt" idx="1"/>
          </p:nvPr>
        </p:nvSpPr>
        <p:spPr>
          <a:xfrm>
            <a:off x="3884613" y="1"/>
            <a:ext cx="2971800" cy="464820"/>
          </a:xfrm>
          <a:prstGeom prst="rect">
            <a:avLst/>
          </a:prstGeom>
        </p:spPr>
        <p:txBody>
          <a:bodyPr vert="horz" lIns="93104" tIns="46552" rIns="93104" bIns="46552" rtlCol="0"/>
          <a:lstStyle>
            <a:lvl1pPr algn="r">
              <a:defRPr sz="1200"/>
            </a:lvl1pPr>
          </a:lstStyle>
          <a:p>
            <a:fld id="{B5027669-ECC4-4757-AA04-200A4CB8A050}" type="datetimeFigureOut">
              <a:rPr lang="en-US" smtClean="0"/>
              <a:pPr/>
              <a:t>5/5/2015</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04" tIns="46552" rIns="93104" bIns="46552"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8"/>
            <a:ext cx="2971800" cy="464820"/>
          </a:xfrm>
          <a:prstGeom prst="rect">
            <a:avLst/>
          </a:prstGeom>
        </p:spPr>
        <p:txBody>
          <a:bodyPr vert="horz" lIns="93104" tIns="46552" rIns="93104" bIns="4655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3104" tIns="46552" rIns="93104" bIns="46552" rtlCol="0" anchor="b"/>
          <a:lstStyle>
            <a:lvl1pPr algn="r">
              <a:defRPr sz="1200"/>
            </a:lvl1pPr>
          </a:lstStyle>
          <a:p>
            <a:fld id="{5239E04F-E6BB-4A40-922F-02423C438F11}" type="slidenum">
              <a:rPr lang="en-CA" smtClean="0"/>
              <a:pPr/>
              <a:t>‹#›</a:t>
            </a:fld>
            <a:endParaRPr lang="en-CA" dirty="0"/>
          </a:p>
        </p:txBody>
      </p:sp>
    </p:spTree>
    <p:extLst>
      <p:ext uri="{BB962C8B-B14F-4D97-AF65-F5344CB8AC3E}">
        <p14:creationId xmlns:p14="http://schemas.microsoft.com/office/powerpoint/2010/main" val="2867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you can see in the diagram groups are bounded – contain individuals who bring their skills aptitudes and knowledge to the group, but on the other side exist within and organization determines the culture, type of resources, and values.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Size is a component of groups -2 -12 members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 Groups Shared goals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 Bring a Diversity of Resources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 Socially influenced &amp; motivated (group think/power &amp; conflict)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 Develop norms and rules over time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CA" sz="1400" b="0" i="0" u="none" strike="noStrike" kern="1200" cap="none" spc="0" normalizeH="0" baseline="0" noProof="0" dirty="0" smtClean="0">
                <a:ln>
                  <a:noFill/>
                </a:ln>
                <a:solidFill>
                  <a:prstClr val="black"/>
                </a:solidFill>
                <a:effectLst/>
                <a:uLnTx/>
                <a:uFillTx/>
                <a:latin typeface="+mn-lt"/>
                <a:ea typeface="+mn-ea"/>
                <a:cs typeface="+mn-cs"/>
              </a:rPr>
              <a:t>In short Groups are Complex adaptive social organisms –where the key properties emerge over time.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Groups work through Collaboration – Highlight what that means?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What do we know about groups?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Information Science – examine seeking in ethnographic studies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CSCW/Information Retrieval – design and test tools for collaborative SEARCH – related to the FIND task</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Organizational behaviour – focus incentives &amp; barriers to sharing.</a:t>
            </a:r>
          </a:p>
          <a:p>
            <a:pPr>
              <a:buFont typeface="Arial" pitchFamily="34" charset="0"/>
              <a:buNone/>
            </a:pPr>
            <a:r>
              <a:rPr lang="en-US" sz="1400" dirty="0" smtClean="0"/>
              <a:t>What are the gaps</a:t>
            </a:r>
            <a:r>
              <a:rPr lang="en-US" sz="1400" baseline="0" dirty="0" smtClean="0"/>
              <a:t> that need to be addressed.</a:t>
            </a:r>
          </a:p>
          <a:p>
            <a:pPr>
              <a:buFont typeface="Arial" pitchFamily="34" charset="0"/>
              <a:buNone/>
            </a:pPr>
            <a:r>
              <a:rPr lang="en-US" sz="1400" baseline="0" dirty="0" smtClean="0"/>
              <a:t>INTERDISCIPLINARITY – bring together perspectives</a:t>
            </a:r>
            <a:endParaRPr lang="en-US" sz="1400" dirty="0" smtClean="0"/>
          </a:p>
        </p:txBody>
      </p:sp>
      <p:sp>
        <p:nvSpPr>
          <p:cNvPr id="4" name="Slide Number Placeholder 3"/>
          <p:cNvSpPr>
            <a:spLocks noGrp="1"/>
          </p:cNvSpPr>
          <p:nvPr>
            <p:ph type="sldNum" sz="quarter" idx="10"/>
          </p:nvPr>
        </p:nvSpPr>
        <p:spPr/>
        <p:txBody>
          <a:bodyPr/>
          <a:lstStyle/>
          <a:p>
            <a:fld id="{5253C172-976E-4032-BD2E-7B9C2878625D}" type="slidenum">
              <a:rPr lang="en-US" smtClean="0"/>
              <a:pPr/>
              <a:t>1</a:t>
            </a:fld>
            <a:endParaRPr lang="en-US" dirty="0"/>
          </a:p>
        </p:txBody>
      </p:sp>
    </p:spTree>
    <p:extLst>
      <p:ext uri="{BB962C8B-B14F-4D97-AF65-F5344CB8AC3E}">
        <p14:creationId xmlns:p14="http://schemas.microsoft.com/office/powerpoint/2010/main" val="399013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BE3EA-2878-40B8-9B35-2D908AC6B28C}" type="slidenum">
              <a:rPr lang="en-US"/>
              <a:pPr fontAlgn="base">
                <a:spcBef>
                  <a:spcPct val="0"/>
                </a:spcBef>
                <a:spcAft>
                  <a:spcPct val="0"/>
                </a:spcAft>
              </a:pPr>
              <a:t>2</a:t>
            </a:fld>
            <a:endParaRPr lang="en-US" dirty="0"/>
          </a:p>
        </p:txBody>
      </p:sp>
      <p:sp>
        <p:nvSpPr>
          <p:cNvPr id="15363"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CA" sz="1400" baseline="0" dirty="0" smtClean="0"/>
              <a:t>Protocol developed to answer this need.</a:t>
            </a:r>
          </a:p>
          <a:p>
            <a:pPr marL="228600" indent="-228600">
              <a:spcBef>
                <a:spcPct val="0"/>
              </a:spcBef>
              <a:buFont typeface="+mj-lt"/>
              <a:buAutoNum type="arabicPeriod"/>
            </a:pPr>
            <a:r>
              <a:rPr lang="en-CA" sz="1400" baseline="0" dirty="0" smtClean="0"/>
              <a:t>Participants are real groups</a:t>
            </a:r>
          </a:p>
          <a:p>
            <a:pPr marL="228600" indent="-228600">
              <a:spcBef>
                <a:spcPct val="0"/>
              </a:spcBef>
              <a:buFont typeface="+mj-lt"/>
              <a:buAutoNum type="arabicPeriod"/>
            </a:pPr>
            <a:r>
              <a:rPr lang="en-CA" sz="1400" baseline="0" dirty="0" smtClean="0"/>
              <a:t>Work on real assignments/tasks – outside of the study</a:t>
            </a:r>
          </a:p>
          <a:p>
            <a:pPr marL="228600" indent="-228600">
              <a:spcBef>
                <a:spcPct val="0"/>
              </a:spcBef>
              <a:buFont typeface="+mj-lt"/>
              <a:buAutoNum type="arabicPeriod"/>
            </a:pPr>
            <a:r>
              <a:rPr lang="en-CA" sz="1400" baseline="0" dirty="0" smtClean="0"/>
              <a:t>Groups are allowed to set their own schedule</a:t>
            </a:r>
          </a:p>
          <a:p>
            <a:pPr marL="228600" indent="-228600">
              <a:spcBef>
                <a:spcPct val="0"/>
              </a:spcBef>
              <a:buFont typeface="+mj-lt"/>
              <a:buAutoNum type="arabicPeriod"/>
            </a:pPr>
            <a:r>
              <a:rPr lang="en-CA" sz="1400" baseline="0" dirty="0" smtClean="0"/>
              <a:t>Hold all meetings in the “lab” where there activities can be video and audio taped</a:t>
            </a:r>
          </a:p>
          <a:p>
            <a:pPr marL="228600" indent="-228600">
              <a:spcBef>
                <a:spcPct val="0"/>
              </a:spcBef>
              <a:buFont typeface="+mj-lt"/>
              <a:buAutoNum type="arabicPeriod"/>
            </a:pPr>
            <a:r>
              <a:rPr lang="en-CA" sz="1400" baseline="0" dirty="0" smtClean="0"/>
              <a:t>Groups agree to use computers with tracking software installed</a:t>
            </a:r>
          </a:p>
          <a:p>
            <a:pPr marL="228600" indent="-228600">
              <a:spcBef>
                <a:spcPct val="0"/>
              </a:spcBef>
              <a:buFont typeface="+mj-lt"/>
              <a:buAutoNum type="arabicPeriod"/>
            </a:pPr>
            <a:r>
              <a:rPr lang="en-CA" sz="1400" baseline="0" dirty="0" smtClean="0"/>
              <a:t>Allow Researcher to be a silent partner – included in all group communication</a:t>
            </a:r>
          </a:p>
          <a:p>
            <a:pPr marL="228600" indent="-228600">
              <a:spcBef>
                <a:spcPct val="0"/>
              </a:spcBef>
              <a:buFont typeface="+mj-lt"/>
              <a:buAutoNum type="arabicPeriod"/>
            </a:pPr>
            <a:r>
              <a:rPr lang="en-CA" sz="1400" baseline="0" dirty="0" smtClean="0"/>
              <a:t>Agree to complete diaries between sessions</a:t>
            </a:r>
          </a:p>
          <a:p>
            <a:pPr marL="228600" indent="-228600">
              <a:spcBef>
                <a:spcPct val="0"/>
              </a:spcBef>
              <a:buFont typeface="+mj-lt"/>
              <a:buAutoNum type="arabicPeriod"/>
            </a:pPr>
            <a:r>
              <a:rPr lang="en-CA" sz="1400" baseline="0" dirty="0" smtClean="0"/>
              <a:t>Agree to complete an individual survey and group interview after their assignment/task is complete</a:t>
            </a:r>
          </a:p>
          <a:p>
            <a:pPr>
              <a:spcBef>
                <a:spcPct val="0"/>
              </a:spcBef>
            </a:pPr>
            <a:endParaRPr lang="en-CA" sz="1400" baseline="0" dirty="0" smtClean="0"/>
          </a:p>
          <a:p>
            <a:pPr>
              <a:spcBef>
                <a:spcPct val="0"/>
              </a:spcBef>
            </a:pPr>
            <a:r>
              <a:rPr lang="en-CA" sz="1400" baseline="0" dirty="0" smtClean="0"/>
              <a:t>Applied it to 7 groups who required</a:t>
            </a:r>
          </a:p>
          <a:p>
            <a:pPr marL="171450" indent="-171450">
              <a:spcBef>
                <a:spcPct val="0"/>
              </a:spcBef>
              <a:buFont typeface="Arial" panose="020B0604020202020204" pitchFamily="34" charset="0"/>
              <a:buChar char="•"/>
            </a:pPr>
            <a:r>
              <a:rPr lang="en-CA" sz="1400" baseline="0" dirty="0" smtClean="0"/>
              <a:t>25 sessions </a:t>
            </a:r>
          </a:p>
          <a:p>
            <a:pPr marL="171450" indent="-171450">
              <a:spcBef>
                <a:spcPct val="0"/>
              </a:spcBef>
              <a:buFont typeface="Arial" panose="020B0604020202020204" pitchFamily="34" charset="0"/>
              <a:buChar char="•"/>
            </a:pPr>
            <a:r>
              <a:rPr lang="en-CA" sz="1400" baseline="0" dirty="0" smtClean="0"/>
              <a:t>and 256 stages to complete tasks, </a:t>
            </a:r>
          </a:p>
          <a:p>
            <a:pPr marL="171450" indent="-171450">
              <a:spcBef>
                <a:spcPct val="0"/>
              </a:spcBef>
              <a:buFont typeface="Arial" panose="020B0604020202020204" pitchFamily="34" charset="0"/>
              <a:buChar char="•"/>
            </a:pPr>
            <a:r>
              <a:rPr lang="en-CA" sz="1400" baseline="0" dirty="0" smtClean="0"/>
              <a:t>comprising almost 60 hours of video.</a:t>
            </a:r>
          </a:p>
          <a:p>
            <a:pPr marL="171450" indent="-171450">
              <a:spcBef>
                <a:spcPct val="0"/>
              </a:spcBef>
              <a:buFont typeface="Arial" panose="020B0604020202020204" pitchFamily="34" charset="0"/>
              <a:buChar char="•"/>
            </a:pPr>
            <a:endParaRPr lang="en-CA" sz="1400" baseline="0" dirty="0" smtClean="0"/>
          </a:p>
          <a:p>
            <a:pPr marL="0" indent="0">
              <a:spcBef>
                <a:spcPct val="0"/>
              </a:spcBef>
              <a:buFont typeface="Arial" panose="020B0604020202020204" pitchFamily="34" charset="0"/>
              <a:buNone/>
            </a:pPr>
            <a:r>
              <a:rPr lang="en-CA" sz="1400" baseline="0" dirty="0" smtClean="0"/>
              <a:t>Collected data from 2 types of groups</a:t>
            </a:r>
          </a:p>
          <a:p>
            <a:pPr marL="0" indent="0">
              <a:spcBef>
                <a:spcPct val="0"/>
              </a:spcBef>
              <a:buFont typeface="Arial" panose="020B0604020202020204" pitchFamily="34" charset="0"/>
              <a:buNone/>
            </a:pPr>
            <a:r>
              <a:rPr lang="en-CA" sz="1400" baseline="0" dirty="0" smtClean="0"/>
              <a:t>Single Session</a:t>
            </a:r>
          </a:p>
          <a:p>
            <a:pPr marL="0" indent="0">
              <a:spcBef>
                <a:spcPct val="0"/>
              </a:spcBef>
              <a:buFont typeface="Arial" panose="020B0604020202020204" pitchFamily="34" charset="0"/>
              <a:buNone/>
            </a:pPr>
            <a:r>
              <a:rPr lang="en-CA" sz="1400" baseline="0" dirty="0" smtClean="0"/>
              <a:t>Multiple Session</a:t>
            </a:r>
          </a:p>
          <a:p>
            <a:pPr marL="0" indent="0">
              <a:spcBef>
                <a:spcPct val="0"/>
              </a:spcBef>
              <a:buFont typeface="Arial" panose="020B0604020202020204" pitchFamily="34" charset="0"/>
              <a:buNone/>
            </a:pPr>
            <a:endParaRPr lang="en-CA" sz="1400" baseline="0" dirty="0" smtClean="0"/>
          </a:p>
          <a:p>
            <a:pPr>
              <a:spcBef>
                <a:spcPct val="0"/>
              </a:spcBef>
            </a:pPr>
            <a:endParaRPr lang="en-CA" baseline="0" dirty="0" smtClean="0"/>
          </a:p>
        </p:txBody>
      </p:sp>
    </p:spTree>
    <p:extLst>
      <p:ext uri="{BB962C8B-B14F-4D97-AF65-F5344CB8AC3E}">
        <p14:creationId xmlns:p14="http://schemas.microsoft.com/office/powerpoint/2010/main" val="254216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For each of these the coding</a:t>
            </a:r>
            <a:r>
              <a:rPr lang="en-CA" baseline="0" dirty="0" smtClean="0"/>
              <a:t> was done based on the following:</a:t>
            </a:r>
          </a:p>
          <a:p>
            <a:r>
              <a:rPr lang="en-CA" baseline="0" dirty="0" smtClean="0"/>
              <a:t>Stages – Marks, Mathieu and Zarraro – </a:t>
            </a:r>
          </a:p>
          <a:p>
            <a:r>
              <a:rPr lang="en-CA" baseline="0" dirty="0" smtClean="0"/>
              <a:t>Tasks – By goal (i.e. Taylor/Limberg/Freund)</a:t>
            </a:r>
          </a:p>
          <a:p>
            <a:r>
              <a:rPr lang="en-CA" baseline="0" dirty="0" smtClean="0"/>
              <a:t>Activities – (Talja/Blake and Pratt) </a:t>
            </a:r>
          </a:p>
          <a:p>
            <a:r>
              <a:rPr lang="en-CA" baseline="0" dirty="0" smtClean="0"/>
              <a:t>Tools – Emerged</a:t>
            </a:r>
          </a:p>
          <a:p>
            <a:r>
              <a:rPr lang="en-CA" baseline="0" dirty="0" smtClean="0"/>
              <a:t>Sources – Emerged</a:t>
            </a:r>
          </a:p>
          <a:p>
            <a:r>
              <a:rPr lang="en-CA" baseline="0" dirty="0" smtClean="0"/>
              <a:t>Participation &amp; Roles – Emerged</a:t>
            </a:r>
          </a:p>
          <a:p>
            <a:endParaRPr lang="en-CA" baseline="0" dirty="0" smtClean="0"/>
          </a:p>
          <a:p>
            <a:r>
              <a:rPr lang="en-CA" baseline="0" dirty="0" smtClean="0"/>
              <a:t>I followed the same process of analysis for each group – walk them through this.</a:t>
            </a:r>
          </a:p>
          <a:p>
            <a:r>
              <a:rPr lang="en-CA" baseline="0" dirty="0" smtClean="0"/>
              <a:t>Started with a collection of existing codes from individual work – which I tested to see if they applied to groups</a:t>
            </a:r>
          </a:p>
          <a:p>
            <a:r>
              <a:rPr lang="en-CA" baseline="0" dirty="0" smtClean="0"/>
              <a:t>New codes emerged through the process.</a:t>
            </a:r>
          </a:p>
          <a:p>
            <a:r>
              <a:rPr lang="en-CA" baseline="0" dirty="0" smtClean="0"/>
              <a:t/>
            </a:r>
            <a:br>
              <a:rPr lang="en-CA" baseline="0" dirty="0" smtClean="0"/>
            </a:br>
            <a:r>
              <a:rPr lang="en-CA" baseline="0" dirty="0" smtClean="0"/>
              <a:t>Coding was iterative – </a:t>
            </a:r>
          </a:p>
          <a:p>
            <a:pPr marL="171450" indent="-171450">
              <a:buFont typeface="Arial" panose="020B0604020202020204" pitchFamily="34" charset="0"/>
              <a:buChar char="•"/>
            </a:pPr>
            <a:r>
              <a:rPr lang="en-CA" baseline="0" dirty="0" smtClean="0"/>
              <a:t>I went through each single session group</a:t>
            </a:r>
          </a:p>
          <a:p>
            <a:pPr marL="171450" indent="-171450">
              <a:buFont typeface="Arial" panose="020B0604020202020204" pitchFamily="34" charset="0"/>
              <a:buChar char="•"/>
            </a:pPr>
            <a:r>
              <a:rPr lang="en-CA" baseline="0" dirty="0" smtClean="0"/>
              <a:t>Needed to go back as new codes emerged</a:t>
            </a:r>
          </a:p>
          <a:p>
            <a:pPr marL="171450" indent="-171450">
              <a:buFont typeface="Arial" panose="020B0604020202020204" pitchFamily="34" charset="0"/>
              <a:buChar char="•"/>
            </a:pPr>
            <a:r>
              <a:rPr lang="en-CA" baseline="0" dirty="0" smtClean="0"/>
              <a:t>Looked across all the single groups to confirm codes and resolve any issues</a:t>
            </a:r>
          </a:p>
          <a:p>
            <a:pPr marL="171450" indent="-171450">
              <a:buFont typeface="Arial" panose="020B0604020202020204" pitchFamily="34" charset="0"/>
              <a:buChar char="•"/>
            </a:pPr>
            <a:r>
              <a:rPr lang="en-CA" baseline="0" dirty="0" smtClean="0"/>
              <a:t>Then I proceeded with the multiple session groups</a:t>
            </a:r>
          </a:p>
          <a:p>
            <a:endParaRPr lang="en-CA" baseline="0" dirty="0" smtClean="0"/>
          </a:p>
          <a:p>
            <a:r>
              <a:rPr lang="en-CA" baseline="0" dirty="0" smtClean="0"/>
              <a:t>During the coding process I presented my work at PhD colloquium – and received feedback</a:t>
            </a:r>
          </a:p>
          <a:p>
            <a:r>
              <a:rPr lang="en-CA" baseline="0" dirty="0" smtClean="0"/>
              <a:t>After all the coding was complete I provided my dictionaries of codes/definitions and examples to a recent PhD graduate – who then applied them to a representative number of sessions. We met to discuss, and final adjustments were made.</a:t>
            </a:r>
          </a:p>
          <a:p>
            <a:endParaRPr lang="en-CA" baseline="0" dirty="0" smtClean="0"/>
          </a:p>
          <a:p>
            <a:r>
              <a:rPr lang="en-CA" baseline="0" dirty="0" smtClean="0"/>
              <a:t>The final set of codes included:</a:t>
            </a:r>
          </a:p>
          <a:p>
            <a:r>
              <a:rPr lang="en-CA" baseline="0" dirty="0" smtClean="0"/>
              <a:t>3 phases of group activities – Plan, Do, Monitor</a:t>
            </a:r>
          </a:p>
          <a:p>
            <a:r>
              <a:rPr lang="en-CA" baseline="0" dirty="0" smtClean="0"/>
              <a:t>3 Information task (Need, Find, Use)</a:t>
            </a:r>
          </a:p>
          <a:p>
            <a:r>
              <a:rPr lang="en-CA" baseline="0" dirty="0" smtClean="0"/>
              <a:t>8 information goals </a:t>
            </a:r>
          </a:p>
          <a:p>
            <a:pPr marL="171450" indent="-171450">
              <a:buFont typeface="Arial" panose="020B0604020202020204" pitchFamily="34" charset="0"/>
              <a:buChar char="•"/>
            </a:pPr>
            <a:r>
              <a:rPr lang="en-CA" baseline="0" dirty="0" smtClean="0"/>
              <a:t>Added Keep Track, Re-Find and Entertainment</a:t>
            </a:r>
          </a:p>
          <a:p>
            <a:r>
              <a:rPr lang="en-CA" baseline="0" dirty="0" smtClean="0"/>
              <a:t>19 information activities identified</a:t>
            </a:r>
          </a:p>
          <a:p>
            <a:pPr marL="171450" indent="-171450">
              <a:buFont typeface="Arial" panose="020B0604020202020204" pitchFamily="34" charset="0"/>
              <a:buChar char="•"/>
            </a:pPr>
            <a:r>
              <a:rPr lang="en-CA" baseline="0" dirty="0" smtClean="0"/>
              <a:t>Added Signal Need, Generate, Question/Clarify and Negotiate</a:t>
            </a:r>
          </a:p>
          <a:p>
            <a:r>
              <a:rPr lang="en-CA" baseline="0" dirty="0" smtClean="0"/>
              <a:t>Multiple Sources used including people</a:t>
            </a:r>
          </a:p>
          <a:p>
            <a:r>
              <a:rPr lang="en-CA" baseline="0" dirty="0" smtClean="0"/>
              <a:t>Multiple Tools Required</a:t>
            </a:r>
          </a:p>
          <a:p>
            <a:r>
              <a:rPr lang="en-CA" baseline="0" dirty="0" smtClean="0"/>
              <a:t>Creation of complex arefacts</a:t>
            </a:r>
          </a:p>
          <a:p>
            <a:r>
              <a:rPr lang="en-CA" baseline="0" dirty="0" smtClean="0"/>
              <a:t>Shifts in participation</a:t>
            </a:r>
          </a:p>
          <a:p>
            <a:r>
              <a:rPr lang="en-CA" baseline="0" dirty="0" smtClean="0"/>
              <a:t>10 different Roles</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239E04F-E6BB-4A40-922F-02423C438F11}" type="slidenum">
              <a:rPr lang="en-CA" smtClean="0"/>
              <a:pPr/>
              <a:t>3</a:t>
            </a:fld>
            <a:endParaRPr lang="en-CA" dirty="0"/>
          </a:p>
        </p:txBody>
      </p:sp>
    </p:spTree>
    <p:extLst>
      <p:ext uri="{BB962C8B-B14F-4D97-AF65-F5344CB8AC3E}">
        <p14:creationId xmlns:p14="http://schemas.microsoft.com/office/powerpoint/2010/main" val="15212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CA" sz="1400" dirty="0" smtClean="0"/>
              <a:t>WHAT DID I FIND? To answer the 1</a:t>
            </a:r>
            <a:r>
              <a:rPr lang="en-CA" sz="1400" baseline="30000" dirty="0" smtClean="0"/>
              <a:t>st</a:t>
            </a:r>
            <a:r>
              <a:rPr lang="en-CA" sz="1400" dirty="0" smtClean="0"/>
              <a:t> Research</a:t>
            </a:r>
            <a:r>
              <a:rPr lang="en-CA" sz="1400" baseline="0" dirty="0" smtClean="0"/>
              <a:t> Question.</a:t>
            </a:r>
            <a:endParaRPr lang="en-CA" sz="1400" dirty="0" smtClean="0"/>
          </a:p>
          <a:p>
            <a:pPr>
              <a:buFont typeface="Arial" pitchFamily="34" charset="0"/>
              <a:buNone/>
            </a:pPr>
            <a:r>
              <a:rPr lang="en-CA" sz="1400" dirty="0" smtClean="0"/>
              <a:t>While each group had their own trajectory – across all the groups</a:t>
            </a:r>
            <a:r>
              <a:rPr lang="en-CA" sz="1400" baseline="0" dirty="0" smtClean="0"/>
              <a:t> I found the following:</a:t>
            </a:r>
          </a:p>
          <a:p>
            <a:pPr>
              <a:buFont typeface="Arial" pitchFamily="34" charset="0"/>
              <a:buNone/>
            </a:pPr>
            <a:r>
              <a:rPr lang="en-CA" sz="1400" baseline="0" dirty="0" smtClean="0"/>
              <a:t>Groups needed to work with information to accomplish 3 key phases of Activities – Planning/Doing and Monitoring</a:t>
            </a:r>
          </a:p>
          <a:p>
            <a:pPr>
              <a:buFont typeface="Arial" pitchFamily="34" charset="0"/>
              <a:buNone/>
            </a:pPr>
            <a:r>
              <a:rPr lang="en-CA" sz="1400" baseline="0" dirty="0" smtClean="0"/>
              <a:t>Not all tasks included all 3 phases – and the phases were not necessarily in the same order</a:t>
            </a:r>
          </a:p>
          <a:p>
            <a:pPr>
              <a:buFont typeface="Arial" pitchFamily="34" charset="0"/>
              <a:buNone/>
            </a:pPr>
            <a:r>
              <a:rPr lang="en-CA" sz="1400" baseline="0" dirty="0" smtClean="0"/>
              <a:t>Each of these phases had a particular information process </a:t>
            </a:r>
          </a:p>
          <a:p>
            <a:pPr>
              <a:buFont typeface="Arial" pitchFamily="34" charset="0"/>
              <a:buNone/>
            </a:pPr>
            <a:r>
              <a:rPr lang="en-CA" sz="1400" baseline="0" dirty="0" smtClean="0"/>
              <a:t>Time spent in each phase depending on a range of factors (which need more examination): Task complexity, Information overload, Time pressure, Attitude towards group work, Diversity</a:t>
            </a:r>
          </a:p>
          <a:p>
            <a:pPr>
              <a:buFont typeface="Arial" pitchFamily="34" charset="0"/>
              <a:buNone/>
            </a:pPr>
            <a:r>
              <a:rPr lang="en-CA" sz="1400" b="1" dirty="0" smtClean="0"/>
              <a:t>Planning Example</a:t>
            </a:r>
          </a:p>
          <a:p>
            <a:pPr>
              <a:buFont typeface="Arial" pitchFamily="34" charset="0"/>
              <a:buNone/>
            </a:pPr>
            <a:r>
              <a:rPr lang="en-CA" sz="1400" dirty="0" smtClean="0"/>
              <a:t>Look at assignment – and particular part of the assignment. </a:t>
            </a:r>
          </a:p>
          <a:p>
            <a:pPr marL="171450" indent="-171450">
              <a:buFont typeface="Arial" pitchFamily="34" charset="0"/>
              <a:buChar char="•"/>
            </a:pPr>
            <a:r>
              <a:rPr lang="en-CA" sz="1400" dirty="0" smtClean="0"/>
              <a:t>Assess what they really needed to do?</a:t>
            </a:r>
          </a:p>
          <a:p>
            <a:pPr marL="171450" indent="-171450">
              <a:buFont typeface="Arial" pitchFamily="34" charset="0"/>
              <a:buChar char="•"/>
            </a:pPr>
            <a:r>
              <a:rPr lang="en-CA" sz="1400" dirty="0" smtClean="0"/>
              <a:t>Someone might ask – do we have to?</a:t>
            </a:r>
          </a:p>
          <a:p>
            <a:pPr marL="171450" indent="-171450">
              <a:buFont typeface="Arial" pitchFamily="34" charset="0"/>
              <a:buChar char="•"/>
            </a:pPr>
            <a:r>
              <a:rPr lang="en-CA" sz="1400" dirty="0" smtClean="0"/>
              <a:t>Another would pull out the assignment </a:t>
            </a:r>
          </a:p>
          <a:p>
            <a:pPr marL="171450" indent="-171450">
              <a:buFont typeface="Arial" pitchFamily="34" charset="0"/>
              <a:buChar char="•"/>
            </a:pPr>
            <a:r>
              <a:rPr lang="en-CA" sz="1400" dirty="0" smtClean="0"/>
              <a:t>Would share with the group, Group would discuss – make a decision – which may or may not be written down, and continue</a:t>
            </a:r>
          </a:p>
          <a:p>
            <a:pPr marL="171450" indent="-171450">
              <a:buFont typeface="Arial" pitchFamily="34" charset="0"/>
              <a:buChar char="•"/>
            </a:pPr>
            <a:r>
              <a:rPr lang="en-CA" sz="1400" dirty="0" smtClean="0"/>
              <a:t>Planning most frequently involved the group – but at time </a:t>
            </a:r>
          </a:p>
          <a:p>
            <a:pPr marL="0" indent="0">
              <a:buFont typeface="Arial" pitchFamily="34" charset="0"/>
              <a:buNone/>
            </a:pPr>
            <a:r>
              <a:rPr lang="en-CA" sz="1400" b="1" dirty="0" smtClean="0"/>
              <a:t>During Monitoring Groups Used Information to</a:t>
            </a:r>
          </a:p>
          <a:p>
            <a:pPr marL="171450" indent="-171450">
              <a:buFont typeface="Arial" pitchFamily="34" charset="0"/>
              <a:buChar char="•"/>
            </a:pPr>
            <a:r>
              <a:rPr lang="en-CA" sz="1400" dirty="0" smtClean="0"/>
              <a:t>Make Decisions, Decide How to, Keep Track</a:t>
            </a:r>
          </a:p>
          <a:p>
            <a:pPr marL="0" indent="0">
              <a:buFont typeface="Arial" pitchFamily="34" charset="0"/>
              <a:buNone/>
            </a:pPr>
            <a:r>
              <a:rPr lang="en-CA" sz="1400" dirty="0" smtClean="0"/>
              <a:t>Information Tasks/Activities:</a:t>
            </a:r>
            <a:r>
              <a:rPr lang="en-CA" sz="1400" baseline="0" dirty="0" smtClean="0"/>
              <a:t> </a:t>
            </a:r>
            <a:r>
              <a:rPr lang="en-CA" sz="1400" dirty="0" smtClean="0"/>
              <a:t>Need,</a:t>
            </a:r>
            <a:r>
              <a:rPr lang="en-CA" sz="1400" baseline="0" dirty="0" smtClean="0"/>
              <a:t> </a:t>
            </a:r>
            <a:r>
              <a:rPr lang="en-CA" sz="1400" dirty="0" smtClean="0"/>
              <a:t>Signal Need, Recognize Need, Understand Need,</a:t>
            </a:r>
            <a:r>
              <a:rPr lang="en-CA" sz="1400" baseline="0" dirty="0" smtClean="0"/>
              <a:t> </a:t>
            </a:r>
            <a:r>
              <a:rPr lang="en-CA" sz="1400" dirty="0" smtClean="0"/>
              <a:t>Share  (other members as sources),</a:t>
            </a:r>
            <a:r>
              <a:rPr lang="en-CA" sz="1400" baseline="0" dirty="0" smtClean="0"/>
              <a:t> </a:t>
            </a:r>
            <a:r>
              <a:rPr lang="en-CA" sz="1400" dirty="0" smtClean="0"/>
              <a:t>Use</a:t>
            </a:r>
          </a:p>
          <a:p>
            <a:pPr marL="0" indent="0">
              <a:buFont typeface="Arial" pitchFamily="34" charset="0"/>
              <a:buNone/>
            </a:pPr>
            <a:r>
              <a:rPr lang="en-CA" sz="1400" dirty="0" smtClean="0"/>
              <a:t>Questioning &amp; Clarifying</a:t>
            </a:r>
          </a:p>
          <a:p>
            <a:pPr marL="0" indent="0">
              <a:buFont typeface="Arial" pitchFamily="34" charset="0"/>
              <a:buNone/>
            </a:pPr>
            <a:r>
              <a:rPr lang="en-CA" sz="1400" dirty="0" smtClean="0"/>
              <a:t>Who,</a:t>
            </a:r>
            <a:r>
              <a:rPr lang="en-CA" sz="1400" baseline="0" dirty="0" smtClean="0"/>
              <a:t> </a:t>
            </a:r>
            <a:r>
              <a:rPr lang="en-CA" sz="1400" dirty="0" smtClean="0"/>
              <a:t>Individual, Group, Sub Group</a:t>
            </a:r>
          </a:p>
          <a:p>
            <a:pPr marL="0" indent="0">
              <a:buFont typeface="Arial" pitchFamily="34" charset="0"/>
              <a:buNone/>
            </a:pPr>
            <a:r>
              <a:rPr lang="en-CA" sz="1400" dirty="0" smtClean="0"/>
              <a:t>Roles</a:t>
            </a:r>
            <a:r>
              <a:rPr lang="en-CA" sz="1400" baseline="0" dirty="0" smtClean="0"/>
              <a:t> - </a:t>
            </a:r>
            <a:r>
              <a:rPr lang="en-CA" sz="1400" dirty="0" smtClean="0"/>
              <a:t>Leader, Director</a:t>
            </a:r>
          </a:p>
          <a:p>
            <a:pPr marL="0" indent="0">
              <a:buFont typeface="Arial" pitchFamily="34" charset="0"/>
              <a:buNone/>
            </a:pPr>
            <a:r>
              <a:rPr lang="en-CA" sz="1400" b="1" dirty="0" smtClean="0"/>
              <a:t>Doing – Most Complex activities</a:t>
            </a:r>
          </a:p>
          <a:p>
            <a:pPr marL="171450" indent="-171450">
              <a:buFont typeface="Arial" pitchFamily="34" charset="0"/>
              <a:buChar char="•"/>
            </a:pPr>
            <a:r>
              <a:rPr lang="en-CA" sz="1400" b="0" dirty="0" smtClean="0"/>
              <a:t>3 group tasks – Problem Solving,</a:t>
            </a:r>
            <a:r>
              <a:rPr lang="en-CA" sz="1400" b="0" baseline="0" dirty="0" smtClean="0"/>
              <a:t> Decision Making, Generate</a:t>
            </a:r>
            <a:endParaRPr lang="en-CA" sz="1400" b="0" dirty="0" smtClean="0"/>
          </a:p>
          <a:p>
            <a:pPr marL="171450" indent="-171450">
              <a:buFont typeface="Arial" pitchFamily="34" charset="0"/>
              <a:buChar char="•"/>
            </a:pPr>
            <a:r>
              <a:rPr lang="en-CA" sz="1400" b="0" dirty="0" smtClean="0"/>
              <a:t>To Generate Groups used information to:</a:t>
            </a:r>
            <a:r>
              <a:rPr lang="en-CA" sz="1400" b="0" baseline="0" dirty="0" smtClean="0"/>
              <a:t> </a:t>
            </a:r>
            <a:r>
              <a:rPr lang="en-CA" sz="1400" b="0" dirty="0" smtClean="0"/>
              <a:t>Make a decision,</a:t>
            </a:r>
            <a:r>
              <a:rPr lang="en-CA" sz="1400" b="0" baseline="0" dirty="0" smtClean="0"/>
              <a:t> </a:t>
            </a:r>
            <a:r>
              <a:rPr lang="en-CA" sz="1400" b="0" dirty="0" smtClean="0"/>
              <a:t>Keeping Track,</a:t>
            </a:r>
            <a:r>
              <a:rPr lang="en-CA" sz="1400" b="0" baseline="0" dirty="0" smtClean="0"/>
              <a:t> </a:t>
            </a:r>
            <a:r>
              <a:rPr lang="en-CA" sz="1400" b="0" dirty="0" smtClean="0"/>
              <a:t>Confirm,</a:t>
            </a:r>
            <a:r>
              <a:rPr lang="en-CA" sz="1400" b="0" baseline="0" dirty="0" smtClean="0"/>
              <a:t> </a:t>
            </a:r>
            <a:r>
              <a:rPr lang="en-CA" sz="1400" b="0" dirty="0" smtClean="0"/>
              <a:t>Find facts</a:t>
            </a:r>
          </a:p>
          <a:p>
            <a:pPr marL="457200" lvl="1" indent="0">
              <a:buFont typeface="Arial" pitchFamily="34" charset="0"/>
              <a:buNone/>
            </a:pPr>
            <a:r>
              <a:rPr lang="en-CA" sz="1400" b="0" dirty="0" smtClean="0"/>
              <a:t>Information Tasks/Activities - All</a:t>
            </a:r>
          </a:p>
          <a:p>
            <a:pPr marL="457200" lvl="1" indent="0">
              <a:buFont typeface="Arial" pitchFamily="34" charset="0"/>
              <a:buNone/>
            </a:pPr>
            <a:r>
              <a:rPr lang="en-CA" sz="1400" b="0" dirty="0" smtClean="0"/>
              <a:t>Who</a:t>
            </a:r>
            <a:r>
              <a:rPr lang="en-CA" sz="1400" b="0" baseline="0" dirty="0" smtClean="0"/>
              <a:t> - </a:t>
            </a:r>
            <a:r>
              <a:rPr lang="en-CA" sz="1400" b="0" dirty="0" smtClean="0"/>
              <a:t>Individual, Pair, Sub Group, Group</a:t>
            </a:r>
          </a:p>
          <a:p>
            <a:pPr marL="457200" lvl="1" indent="0">
              <a:buFont typeface="Arial" pitchFamily="34" charset="0"/>
              <a:buNone/>
            </a:pPr>
            <a:r>
              <a:rPr lang="en-CA" sz="1400" b="0" dirty="0" smtClean="0"/>
              <a:t>Roles - Director, Leader, Analyst, Reader, Scribe, Searcher</a:t>
            </a:r>
          </a:p>
          <a:p>
            <a:pPr marL="171450" indent="-171450">
              <a:buFont typeface="Arial" pitchFamily="34" charset="0"/>
              <a:buChar char="•"/>
            </a:pPr>
            <a:endParaRPr lang="en-CA" b="1" dirty="0" smtClean="0"/>
          </a:p>
          <a:p>
            <a:pPr marL="171450" indent="-171450">
              <a:buFont typeface="Arial" pitchFamily="34" charset="0"/>
              <a:buChar char="•"/>
            </a:pPr>
            <a:endParaRPr lang="en-CA" dirty="0" smtClean="0"/>
          </a:p>
        </p:txBody>
      </p:sp>
      <p:sp>
        <p:nvSpPr>
          <p:cNvPr id="4" name="Slide Number Placeholder 3"/>
          <p:cNvSpPr>
            <a:spLocks noGrp="1"/>
          </p:cNvSpPr>
          <p:nvPr>
            <p:ph type="sldNum" sz="quarter" idx="10"/>
          </p:nvPr>
        </p:nvSpPr>
        <p:spPr/>
        <p:txBody>
          <a:bodyPr/>
          <a:lstStyle/>
          <a:p>
            <a:fld id="{5239E04F-E6BB-4A40-922F-02423C438F11}" type="slidenum">
              <a:rPr lang="en-CA" smtClean="0"/>
              <a:pPr/>
              <a:t>4</a:t>
            </a:fld>
            <a:endParaRPr lang="en-CA" dirty="0"/>
          </a:p>
        </p:txBody>
      </p:sp>
    </p:spTree>
    <p:extLst>
      <p:ext uri="{BB962C8B-B14F-4D97-AF65-F5344CB8AC3E}">
        <p14:creationId xmlns:p14="http://schemas.microsoft.com/office/powerpoint/2010/main" val="364626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The first</a:t>
            </a:r>
            <a:r>
              <a:rPr lang="en-CA" sz="1400" baseline="0" dirty="0" smtClean="0"/>
              <a:t> model focussed on the GROUP TASK level – at the procedural level.</a:t>
            </a:r>
          </a:p>
          <a:p>
            <a:r>
              <a:rPr lang="en-CA" sz="1400" baseline="0" dirty="0" smtClean="0"/>
              <a:t>This next model looks specifically at the elements of GIP – and how they emerge.</a:t>
            </a:r>
            <a:endParaRPr lang="en-CA" sz="1400" dirty="0" smtClean="0"/>
          </a:p>
          <a:p>
            <a:r>
              <a:rPr lang="en-CA" sz="1400" dirty="0" smtClean="0"/>
              <a:t>How did</a:t>
            </a:r>
            <a:r>
              <a:rPr lang="en-CA" sz="1400" baseline="0" dirty="0" smtClean="0"/>
              <a:t> these elements fit together?</a:t>
            </a:r>
          </a:p>
          <a:p>
            <a:r>
              <a:rPr lang="en-CA" sz="1400" baseline="0" dirty="0" smtClean="0"/>
              <a:t>The mechanics of how groups actually work with information emerged through the detailed analysis of group information interactions</a:t>
            </a:r>
          </a:p>
          <a:p>
            <a:r>
              <a:rPr lang="en-CA" sz="1400" baseline="0" dirty="0" smtClean="0"/>
              <a:t>Information tasks (Need, Find, Use) – are triggered in all phases Doing, Monitoring, Finding</a:t>
            </a:r>
          </a:p>
          <a:p>
            <a:r>
              <a:rPr lang="en-CA" sz="1400" baseline="0" dirty="0" smtClean="0"/>
              <a:t>To accomplish the tasks the groups needed a range of 19 different information activities to respond to specific information task goals.</a:t>
            </a:r>
          </a:p>
          <a:p>
            <a:endParaRPr lang="en-CA" sz="1400" baseline="0" dirty="0" smtClean="0"/>
          </a:p>
          <a:p>
            <a:r>
              <a:rPr lang="en-CA" sz="1400" baseline="0" dirty="0" smtClean="0"/>
              <a:t>These activities involved sources (including humans) and tool. The tools were used to help groups take bits of information and turn them into group artefacts. During all these activities participation varied, and groups at times used roles to help manage this process.</a:t>
            </a:r>
            <a:endParaRPr lang="en-CA" sz="1400" dirty="0"/>
          </a:p>
        </p:txBody>
      </p:sp>
      <p:sp>
        <p:nvSpPr>
          <p:cNvPr id="4" name="Slide Number Placeholder 3"/>
          <p:cNvSpPr>
            <a:spLocks noGrp="1"/>
          </p:cNvSpPr>
          <p:nvPr>
            <p:ph type="sldNum" sz="quarter" idx="10"/>
          </p:nvPr>
        </p:nvSpPr>
        <p:spPr/>
        <p:txBody>
          <a:bodyPr/>
          <a:lstStyle/>
          <a:p>
            <a:fld id="{5239E04F-E6BB-4A40-922F-02423C438F11}" type="slidenum">
              <a:rPr lang="en-CA" smtClean="0"/>
              <a:pPr/>
              <a:t>5</a:t>
            </a:fld>
            <a:endParaRPr lang="en-CA" dirty="0"/>
          </a:p>
        </p:txBody>
      </p:sp>
    </p:spTree>
    <p:extLst>
      <p:ext uri="{BB962C8B-B14F-4D97-AF65-F5344CB8AC3E}">
        <p14:creationId xmlns:p14="http://schemas.microsoft.com/office/powerpoint/2010/main" val="322030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5239E04F-E6BB-4A40-922F-02423C438F11}"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364626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9D6DAB7-D3AD-43DC-A56F-0490BA9A1E10}"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6DAB7-D3AD-43DC-A56F-0490BA9A1E10}"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0915396"/>
              </p:ext>
            </p:extLst>
          </p:nvPr>
        </p:nvGraphicFramePr>
        <p:xfrm>
          <a:off x="0" y="565209"/>
          <a:ext cx="9144000" cy="430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Program Files\Microsoft Office\MEDIA\CAGCAT10\j0335112.wmf"/>
          <p:cNvPicPr>
            <a:picLocks noChangeAspect="1" noChangeArrowheads="1"/>
          </p:cNvPicPr>
          <p:nvPr/>
        </p:nvPicPr>
        <p:blipFill>
          <a:blip r:embed="rId8" cstate="print">
            <a:lum bright="70000" contrast="-70000"/>
          </a:blip>
          <a:srcRect/>
          <a:stretch>
            <a:fillRect/>
          </a:stretch>
        </p:blipFill>
        <p:spPr bwMode="auto">
          <a:xfrm>
            <a:off x="7915243" y="975019"/>
            <a:ext cx="1085829" cy="1013821"/>
          </a:xfrm>
          <a:prstGeom prst="rect">
            <a:avLst/>
          </a:prstGeom>
          <a:noFill/>
        </p:spPr>
      </p:pic>
      <p:sp>
        <p:nvSpPr>
          <p:cNvPr id="8" name="TextBox 7"/>
          <p:cNvSpPr txBox="1"/>
          <p:nvPr/>
        </p:nvSpPr>
        <p:spPr>
          <a:xfrm>
            <a:off x="7822704" y="1340768"/>
            <a:ext cx="1429816" cy="461665"/>
          </a:xfrm>
          <a:prstGeom prst="rect">
            <a:avLst/>
          </a:prstGeom>
          <a:noFill/>
        </p:spPr>
        <p:txBody>
          <a:bodyPr wrap="square" rtlCol="0">
            <a:spAutoFit/>
          </a:bodyPr>
          <a:lstStyle/>
          <a:p>
            <a:r>
              <a:rPr lang="en-US" sz="2400" b="1" dirty="0" smtClean="0"/>
              <a:t>Society</a:t>
            </a:r>
            <a:endParaRPr lang="en-CA" sz="2400" b="1" dirty="0"/>
          </a:p>
        </p:txBody>
      </p:sp>
      <p:sp>
        <p:nvSpPr>
          <p:cNvPr id="11" name="Title 2"/>
          <p:cNvSpPr>
            <a:spLocks noGrp="1"/>
          </p:cNvSpPr>
          <p:nvPr>
            <p:ph type="title"/>
          </p:nvPr>
        </p:nvSpPr>
        <p:spPr>
          <a:xfrm>
            <a:off x="-13997" y="9026"/>
            <a:ext cx="6552728" cy="1143000"/>
          </a:xfrm>
        </p:spPr>
        <p:txBody>
          <a:bodyPr>
            <a:normAutofit/>
          </a:bodyPr>
          <a:lstStyle/>
          <a:p>
            <a:pPr algn="l"/>
            <a:r>
              <a:rPr lang="en-CA" sz="3200" b="1" dirty="0" smtClean="0"/>
              <a:t>Exploring the Group within Social and Collaborative Search</a:t>
            </a:r>
            <a:endParaRPr lang="en-CA" sz="3200" b="1" dirty="0">
              <a:latin typeface="Calibri" pitchFamily="34" charset="0"/>
            </a:endParaRPr>
          </a:p>
        </p:txBody>
      </p:sp>
      <p:sp>
        <p:nvSpPr>
          <p:cNvPr id="2" name="TextBox 1"/>
          <p:cNvSpPr txBox="1"/>
          <p:nvPr/>
        </p:nvSpPr>
        <p:spPr>
          <a:xfrm>
            <a:off x="4581129" y="3212976"/>
            <a:ext cx="4104455" cy="164660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200" b="1" dirty="0" smtClean="0"/>
          </a:p>
          <a:p>
            <a:r>
              <a:rPr lang="en-US" sz="1700" b="1" dirty="0" smtClean="0"/>
              <a:t>Small Groups </a:t>
            </a:r>
            <a:r>
              <a:rPr lang="en-US" sz="1700" b="1" dirty="0"/>
              <a:t>W</a:t>
            </a:r>
            <a:r>
              <a:rPr lang="en-US" sz="1700" b="1" dirty="0" smtClean="0"/>
              <a:t>ork via Collaboration</a:t>
            </a:r>
          </a:p>
          <a:p>
            <a:r>
              <a:rPr lang="en-US" dirty="0"/>
              <a:t> </a:t>
            </a:r>
            <a:r>
              <a:rPr lang="en-US" dirty="0" smtClean="0"/>
              <a:t>  </a:t>
            </a:r>
            <a:r>
              <a:rPr lang="en-US" i="1" dirty="0" smtClean="0"/>
              <a:t>Key attributes </a:t>
            </a:r>
          </a:p>
          <a:p>
            <a:pPr marL="630238" lvl="1" indent="-173038">
              <a:buFont typeface="Arial" panose="020B0604020202020204" pitchFamily="34" charset="0"/>
              <a:buChar char="•"/>
            </a:pPr>
            <a:r>
              <a:rPr lang="en-US" sz="1600" dirty="0" smtClean="0"/>
              <a:t>Interaction</a:t>
            </a:r>
          </a:p>
          <a:p>
            <a:pPr marL="630238" lvl="1" indent="-173038">
              <a:buFont typeface="Arial" panose="020B0604020202020204" pitchFamily="34" charset="0"/>
              <a:buChar char="•"/>
            </a:pPr>
            <a:r>
              <a:rPr lang="en-US" sz="1600" dirty="0" smtClean="0"/>
              <a:t>Interdependence</a:t>
            </a:r>
          </a:p>
          <a:p>
            <a:pPr marL="630238" lvl="1" indent="-173038">
              <a:buFont typeface="Arial" panose="020B0604020202020204" pitchFamily="34" charset="0"/>
              <a:buChar char="•"/>
            </a:pPr>
            <a:r>
              <a:rPr lang="en-US" sz="1600" dirty="0" smtClean="0"/>
              <a:t>Awareness</a:t>
            </a:r>
          </a:p>
          <a:p>
            <a:pPr marL="630238" lvl="1" indent="-173038">
              <a:buFont typeface="Arial" panose="020B0604020202020204" pitchFamily="34" charset="0"/>
              <a:buChar char="•"/>
            </a:pPr>
            <a:r>
              <a:rPr lang="en-US" sz="1600" dirty="0" smtClean="0"/>
              <a:t>Shared Understanding</a:t>
            </a:r>
          </a:p>
        </p:txBody>
      </p:sp>
      <p:sp>
        <p:nvSpPr>
          <p:cNvPr id="3" name="TextBox 2"/>
          <p:cNvSpPr txBox="1"/>
          <p:nvPr/>
        </p:nvSpPr>
        <p:spPr>
          <a:xfrm>
            <a:off x="4541576" y="5661779"/>
            <a:ext cx="4590256" cy="1200329"/>
          </a:xfrm>
          <a:prstGeom prst="rect">
            <a:avLst/>
          </a:prstGeom>
          <a:noFill/>
        </p:spPr>
        <p:txBody>
          <a:bodyPr wrap="square" rtlCol="0">
            <a:spAutoFit/>
          </a:bodyPr>
          <a:lstStyle/>
          <a:p>
            <a:r>
              <a:rPr lang="en-CA" sz="2400" dirty="0" smtClean="0"/>
              <a:t>SCIS Workshop, Rutgers University</a:t>
            </a:r>
          </a:p>
          <a:p>
            <a:r>
              <a:rPr lang="en-CA" sz="2400" dirty="0" smtClean="0"/>
              <a:t>May 14</a:t>
            </a:r>
            <a:r>
              <a:rPr lang="en-CA" sz="2400" baseline="30000" dirty="0" smtClean="0"/>
              <a:t>th</a:t>
            </a:r>
            <a:r>
              <a:rPr lang="en-CA" sz="2400" dirty="0" smtClean="0"/>
              <a:t>, 2015</a:t>
            </a:r>
          </a:p>
          <a:p>
            <a:r>
              <a:rPr lang="en-CA" sz="2400" dirty="0" smtClean="0"/>
              <a:t>Dr</a:t>
            </a:r>
            <a:r>
              <a:rPr lang="en-CA" sz="2400" dirty="0"/>
              <a:t>. Sandra </a:t>
            </a:r>
            <a:r>
              <a:rPr lang="en-CA" sz="2400" dirty="0" smtClean="0"/>
              <a:t>Toze</a:t>
            </a:r>
            <a:endParaRPr lang="en-CA" sz="2400" dirty="0"/>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9" y="5919647"/>
            <a:ext cx="2606123" cy="9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TextBox 57"/>
          <p:cNvSpPr txBox="1">
            <a:spLocks noChangeArrowheads="1"/>
          </p:cNvSpPr>
          <p:nvPr/>
        </p:nvSpPr>
        <p:spPr bwMode="auto">
          <a:xfrm>
            <a:off x="1907705" y="5406315"/>
            <a:ext cx="1656183" cy="830997"/>
          </a:xfrm>
          <a:prstGeom prst="rect">
            <a:avLst/>
          </a:prstGeom>
          <a:noFill/>
          <a:ln w="9525">
            <a:noFill/>
            <a:miter lim="800000"/>
            <a:headEnd/>
            <a:tailEnd/>
          </a:ln>
        </p:spPr>
        <p:txBody>
          <a:bodyPr wrap="square">
            <a:spAutoFit/>
          </a:bodyPr>
          <a:lstStyle/>
          <a:p>
            <a:r>
              <a:rPr lang="en-CA" sz="2400" b="1" dirty="0">
                <a:latin typeface="Calibri" pitchFamily="34" charset="0"/>
              </a:rPr>
              <a:t>Individual </a:t>
            </a:r>
            <a:r>
              <a:rPr lang="en-CA" sz="2400" b="1" dirty="0" smtClean="0">
                <a:latin typeface="Calibri" pitchFamily="34" charset="0"/>
              </a:rPr>
              <a:t>Session(s)</a:t>
            </a:r>
            <a:endParaRPr lang="en-CA" sz="2400" b="1" dirty="0">
              <a:latin typeface="Calibri" pitchFamily="34" charset="0"/>
            </a:endParaRPr>
          </a:p>
        </p:txBody>
      </p:sp>
      <p:cxnSp>
        <p:nvCxnSpPr>
          <p:cNvPr id="99" name="Straight Arrow Connector 98"/>
          <p:cNvCxnSpPr/>
          <p:nvPr/>
        </p:nvCxnSpPr>
        <p:spPr>
          <a:xfrm rot="10800000" flipV="1">
            <a:off x="2024577" y="3360120"/>
            <a:ext cx="432046"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78"/>
          <p:cNvGrpSpPr/>
          <p:nvPr/>
        </p:nvGrpSpPr>
        <p:grpSpPr>
          <a:xfrm>
            <a:off x="2537868" y="2388502"/>
            <a:ext cx="3744415" cy="2260884"/>
            <a:chOff x="2339753" y="2708920"/>
            <a:chExt cx="3732436" cy="2808312"/>
          </a:xfrm>
        </p:grpSpPr>
        <p:sp>
          <p:nvSpPr>
            <p:cNvPr id="39" name="Rectangle 38"/>
            <p:cNvSpPr/>
            <p:nvPr/>
          </p:nvSpPr>
          <p:spPr>
            <a:xfrm>
              <a:off x="2339753" y="2708921"/>
              <a:ext cx="3732436" cy="2808311"/>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sz="2000" dirty="0">
                <a:latin typeface="Calibri" pitchFamily="34" charset="0"/>
              </a:endParaRPr>
            </a:p>
          </p:txBody>
        </p:sp>
        <p:sp>
          <p:nvSpPr>
            <p:cNvPr id="38" name="Rectangle 37"/>
            <p:cNvSpPr/>
            <p:nvPr/>
          </p:nvSpPr>
          <p:spPr>
            <a:xfrm>
              <a:off x="2483769" y="2708920"/>
              <a:ext cx="3528391" cy="280260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sz="2000" dirty="0">
                <a:latin typeface="Calibri" pitchFamily="34" charset="0"/>
              </a:endParaRPr>
            </a:p>
          </p:txBody>
        </p:sp>
        <p:sp>
          <p:nvSpPr>
            <p:cNvPr id="37" name="Rectangle 36"/>
            <p:cNvSpPr/>
            <p:nvPr/>
          </p:nvSpPr>
          <p:spPr>
            <a:xfrm>
              <a:off x="2627785" y="2708920"/>
              <a:ext cx="3384375" cy="280831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sz="2000" dirty="0">
                <a:latin typeface="Calibri" pitchFamily="34" charset="0"/>
              </a:endParaRPr>
            </a:p>
          </p:txBody>
        </p:sp>
        <p:sp>
          <p:nvSpPr>
            <p:cNvPr id="36" name="Rectangle 35"/>
            <p:cNvSpPr/>
            <p:nvPr/>
          </p:nvSpPr>
          <p:spPr>
            <a:xfrm>
              <a:off x="2771800" y="2708920"/>
              <a:ext cx="3217713" cy="280831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sz="2000" dirty="0">
                <a:latin typeface="Calibri" pitchFamily="34" charset="0"/>
              </a:endParaRPr>
            </a:p>
          </p:txBody>
        </p:sp>
        <p:sp>
          <p:nvSpPr>
            <p:cNvPr id="51" name="Rectangle 50"/>
            <p:cNvSpPr/>
            <p:nvPr/>
          </p:nvSpPr>
          <p:spPr>
            <a:xfrm>
              <a:off x="2915816" y="2708920"/>
              <a:ext cx="3096344" cy="280831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sz="2000" dirty="0">
                <a:latin typeface="Calibri" pitchFamily="34" charset="0"/>
              </a:endParaRPr>
            </a:p>
          </p:txBody>
        </p:sp>
      </p:grpSp>
      <p:cxnSp>
        <p:nvCxnSpPr>
          <p:cNvPr id="81" name="Straight Arrow Connector 80"/>
          <p:cNvCxnSpPr/>
          <p:nvPr/>
        </p:nvCxnSpPr>
        <p:spPr>
          <a:xfrm>
            <a:off x="5842608" y="3889156"/>
            <a:ext cx="1465696" cy="9079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740" name="AutoShape 4"/>
          <p:cNvSpPr>
            <a:spLocks noChangeArrowheads="1"/>
          </p:cNvSpPr>
          <p:nvPr/>
        </p:nvSpPr>
        <p:spPr bwMode="auto">
          <a:xfrm>
            <a:off x="7306109" y="4549455"/>
            <a:ext cx="1125104" cy="895769"/>
          </a:xfrm>
          <a:prstGeom prst="flowChartMagneticTap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Screen</a:t>
            </a:r>
          </a:p>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Capture</a:t>
            </a:r>
          </a:p>
        </p:txBody>
      </p:sp>
      <p:sp>
        <p:nvSpPr>
          <p:cNvPr id="116751" name="AutoShape 15"/>
          <p:cNvSpPr>
            <a:spLocks noChangeArrowheads="1"/>
          </p:cNvSpPr>
          <p:nvPr/>
        </p:nvSpPr>
        <p:spPr bwMode="auto">
          <a:xfrm>
            <a:off x="3463925" y="3452316"/>
            <a:ext cx="2376488" cy="912788"/>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82800"/>
          <a:lstStyle/>
          <a:p>
            <a:pPr algn="ctr" eaLnBrk="0" fontAlgn="auto" hangingPunct="0">
              <a:spcBef>
                <a:spcPts val="0"/>
              </a:spcBef>
              <a:spcAft>
                <a:spcPts val="0"/>
              </a:spcAft>
              <a:defRPr/>
            </a:pPr>
            <a:r>
              <a:rPr lang="en-CA" sz="2400" dirty="0">
                <a:solidFill>
                  <a:schemeClr val="tx1"/>
                </a:solidFill>
                <a:latin typeface="Calibri" pitchFamily="34" charset="0"/>
                <a:cs typeface="Arial" charset="0"/>
              </a:rPr>
              <a:t>Group P</a:t>
            </a:r>
            <a:r>
              <a:rPr lang="en-CA" sz="2400" dirty="0" smtClean="0">
                <a:solidFill>
                  <a:schemeClr val="tx1"/>
                </a:solidFill>
                <a:latin typeface="Calibri" pitchFamily="34" charset="0"/>
                <a:cs typeface="Arial" charset="0"/>
              </a:rPr>
              <a:t>rocesses</a:t>
            </a:r>
          </a:p>
          <a:p>
            <a:pPr algn="ctr" eaLnBrk="0" fontAlgn="auto" hangingPunct="0">
              <a:spcBef>
                <a:spcPts val="0"/>
              </a:spcBef>
              <a:spcAft>
                <a:spcPts val="0"/>
              </a:spcAft>
              <a:defRPr/>
            </a:pPr>
            <a:r>
              <a:rPr lang="en-CA" sz="2400" dirty="0" smtClean="0">
                <a:solidFill>
                  <a:schemeClr val="tx1"/>
                </a:solidFill>
                <a:latin typeface="Calibri" pitchFamily="34" charset="0"/>
                <a:cs typeface="Arial" charset="0"/>
              </a:rPr>
              <a:t>Task Work</a:t>
            </a:r>
            <a:endParaRPr lang="en-CA" sz="2400" dirty="0">
              <a:solidFill>
                <a:schemeClr val="tx1"/>
              </a:solidFill>
              <a:latin typeface="Calibri" pitchFamily="34" charset="0"/>
              <a:cs typeface="Arial" charset="0"/>
            </a:endParaRPr>
          </a:p>
        </p:txBody>
      </p:sp>
      <p:sp>
        <p:nvSpPr>
          <p:cNvPr id="116752" name="AutoShape 16"/>
          <p:cNvSpPr>
            <a:spLocks noChangeArrowheads="1"/>
          </p:cNvSpPr>
          <p:nvPr/>
        </p:nvSpPr>
        <p:spPr bwMode="auto">
          <a:xfrm>
            <a:off x="3463925" y="5199955"/>
            <a:ext cx="2376488" cy="565923"/>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82800"/>
          <a:lstStyle/>
          <a:p>
            <a:pPr algn="ctr" eaLnBrk="0" fontAlgn="auto" hangingPunct="0">
              <a:spcBef>
                <a:spcPts val="0"/>
              </a:spcBef>
              <a:spcAft>
                <a:spcPts val="0"/>
              </a:spcAft>
              <a:defRPr/>
            </a:pPr>
            <a:r>
              <a:rPr lang="fr-CA" sz="2400" dirty="0">
                <a:solidFill>
                  <a:schemeClr val="tx1"/>
                </a:solidFill>
                <a:latin typeface="Calibri" pitchFamily="34" charset="0"/>
                <a:cs typeface="Arial" charset="0"/>
              </a:rPr>
              <a:t>Individual Survey</a:t>
            </a:r>
          </a:p>
        </p:txBody>
      </p:sp>
      <p:sp>
        <p:nvSpPr>
          <p:cNvPr id="116754" name="AutoShape 18"/>
          <p:cNvSpPr>
            <a:spLocks noChangeArrowheads="1"/>
          </p:cNvSpPr>
          <p:nvPr/>
        </p:nvSpPr>
        <p:spPr bwMode="auto">
          <a:xfrm>
            <a:off x="3491880" y="5959421"/>
            <a:ext cx="2376488" cy="565923"/>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82800"/>
          <a:lstStyle/>
          <a:p>
            <a:pPr algn="ctr" eaLnBrk="0" fontAlgn="auto" hangingPunct="0">
              <a:spcBef>
                <a:spcPts val="0"/>
              </a:spcBef>
              <a:spcAft>
                <a:spcPts val="0"/>
              </a:spcAft>
              <a:defRPr/>
            </a:pPr>
            <a:r>
              <a:rPr lang="fr-CA" sz="2400" dirty="0">
                <a:solidFill>
                  <a:schemeClr val="tx1"/>
                </a:solidFill>
                <a:latin typeface="Calibri" pitchFamily="34" charset="0"/>
                <a:cs typeface="Arial" charset="0"/>
              </a:rPr>
              <a:t>Group Interview</a:t>
            </a:r>
          </a:p>
        </p:txBody>
      </p:sp>
      <p:sp>
        <p:nvSpPr>
          <p:cNvPr id="116764" name="AutoShape 28"/>
          <p:cNvSpPr>
            <a:spLocks noChangeArrowheads="1"/>
          </p:cNvSpPr>
          <p:nvPr/>
        </p:nvSpPr>
        <p:spPr bwMode="auto">
          <a:xfrm>
            <a:off x="6804248" y="1867341"/>
            <a:ext cx="1997395" cy="668800"/>
          </a:xfrm>
          <a:prstGeom prst="flowChartDisplay">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Human </a:t>
            </a:r>
          </a:p>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Observation</a:t>
            </a:r>
          </a:p>
        </p:txBody>
      </p:sp>
      <p:sp>
        <p:nvSpPr>
          <p:cNvPr id="116766" name="AutoShape 30"/>
          <p:cNvSpPr>
            <a:spLocks noChangeArrowheads="1"/>
          </p:cNvSpPr>
          <p:nvPr/>
        </p:nvSpPr>
        <p:spPr bwMode="auto">
          <a:xfrm>
            <a:off x="7152655" y="2672214"/>
            <a:ext cx="1235769" cy="828794"/>
          </a:xfrm>
          <a:prstGeom prst="flowChartMagneticTap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Video</a:t>
            </a:r>
          </a:p>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Capture</a:t>
            </a:r>
          </a:p>
        </p:txBody>
      </p:sp>
      <p:sp>
        <p:nvSpPr>
          <p:cNvPr id="116770" name="AutoShape 34"/>
          <p:cNvSpPr>
            <a:spLocks noChangeArrowheads="1"/>
          </p:cNvSpPr>
          <p:nvPr/>
        </p:nvSpPr>
        <p:spPr bwMode="auto">
          <a:xfrm>
            <a:off x="7143750" y="3573016"/>
            <a:ext cx="1443040" cy="904134"/>
          </a:xfrm>
          <a:prstGeom prst="flowChartMagneticTap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Audio</a:t>
            </a:r>
          </a:p>
          <a:p>
            <a:pPr algn="ctr" fontAlgn="auto">
              <a:lnSpc>
                <a:spcPct val="85000"/>
              </a:lnSpc>
              <a:spcBef>
                <a:spcPts val="0"/>
              </a:spcBef>
              <a:spcAft>
                <a:spcPts val="0"/>
              </a:spcAft>
              <a:defRPr/>
            </a:pPr>
            <a:r>
              <a:rPr lang="en-US" sz="2200" dirty="0">
                <a:solidFill>
                  <a:schemeClr val="tx1"/>
                </a:solidFill>
                <a:latin typeface="Calibri" pitchFamily="34" charset="0"/>
                <a:cs typeface="Arial" charset="0"/>
              </a:rPr>
              <a:t>Recording</a:t>
            </a:r>
          </a:p>
        </p:txBody>
      </p:sp>
      <p:sp>
        <p:nvSpPr>
          <p:cNvPr id="5135" name="Text Box 37"/>
          <p:cNvSpPr txBox="1">
            <a:spLocks noChangeArrowheads="1"/>
          </p:cNvSpPr>
          <p:nvPr/>
        </p:nvSpPr>
        <p:spPr bwMode="auto">
          <a:xfrm>
            <a:off x="1115618" y="764704"/>
            <a:ext cx="720078" cy="523220"/>
          </a:xfrm>
          <a:prstGeom prst="rect">
            <a:avLst/>
          </a:prstGeom>
          <a:noFill/>
          <a:ln w="9525" algn="ctr">
            <a:noFill/>
            <a:miter lim="800000"/>
            <a:headEnd/>
            <a:tailEnd/>
          </a:ln>
        </p:spPr>
        <p:txBody>
          <a:bodyPr wrap="square">
            <a:spAutoFit/>
          </a:bodyPr>
          <a:lstStyle/>
          <a:p>
            <a:pPr eaLnBrk="0" hangingPunct="0"/>
            <a:r>
              <a:rPr lang="en-US" sz="2800" b="1" dirty="0">
                <a:latin typeface="Calibri" pitchFamily="34" charset="0"/>
                <a:cs typeface="Arial" charset="0"/>
              </a:rPr>
              <a:t>Key</a:t>
            </a:r>
          </a:p>
        </p:txBody>
      </p:sp>
      <p:sp>
        <p:nvSpPr>
          <p:cNvPr id="50" name="AutoShape 28"/>
          <p:cNvSpPr>
            <a:spLocks noChangeArrowheads="1"/>
          </p:cNvSpPr>
          <p:nvPr/>
        </p:nvSpPr>
        <p:spPr bwMode="auto">
          <a:xfrm>
            <a:off x="395536" y="3073456"/>
            <a:ext cx="1584203" cy="607571"/>
          </a:xfrm>
          <a:prstGeom prst="flowChartDisplay">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r>
              <a:rPr lang="en-US" sz="2000" dirty="0">
                <a:solidFill>
                  <a:schemeClr val="tx1"/>
                </a:solidFill>
                <a:latin typeface="Calibri" pitchFamily="34" charset="0"/>
                <a:cs typeface="Arial" charset="0"/>
              </a:rPr>
              <a:t>E-Mail</a:t>
            </a:r>
          </a:p>
        </p:txBody>
      </p:sp>
      <p:cxnSp>
        <p:nvCxnSpPr>
          <p:cNvPr id="83" name="Straight Arrow Connector 82"/>
          <p:cNvCxnSpPr/>
          <p:nvPr/>
        </p:nvCxnSpPr>
        <p:spPr>
          <a:xfrm>
            <a:off x="5862457" y="3900323"/>
            <a:ext cx="1221071" cy="1046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16751" idx="3"/>
          </p:cNvCxnSpPr>
          <p:nvPr/>
        </p:nvCxnSpPr>
        <p:spPr>
          <a:xfrm flipV="1">
            <a:off x="5840413" y="3118861"/>
            <a:ext cx="1243115" cy="7898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6751" idx="3"/>
          </p:cNvCxnSpPr>
          <p:nvPr/>
        </p:nvCxnSpPr>
        <p:spPr>
          <a:xfrm flipV="1">
            <a:off x="5840413" y="2394752"/>
            <a:ext cx="1078582" cy="1513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H="1">
            <a:off x="4502530" y="1488993"/>
            <a:ext cx="2829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4651945" y="2060848"/>
            <a:ext cx="1019" cy="303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16751" idx="0"/>
          </p:cNvCxnSpPr>
          <p:nvPr/>
        </p:nvCxnSpPr>
        <p:spPr>
          <a:xfrm flipH="1">
            <a:off x="4652169" y="3075594"/>
            <a:ext cx="798" cy="3767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16751" idx="2"/>
            <a:endCxn id="116752" idx="0"/>
          </p:cNvCxnSpPr>
          <p:nvPr/>
        </p:nvCxnSpPr>
        <p:spPr>
          <a:xfrm>
            <a:off x="4652169" y="4365104"/>
            <a:ext cx="0" cy="8348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4644008" y="5765878"/>
            <a:ext cx="7937" cy="1935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AutoShape 14"/>
          <p:cNvSpPr>
            <a:spLocks noChangeArrowheads="1"/>
          </p:cNvSpPr>
          <p:nvPr/>
        </p:nvSpPr>
        <p:spPr bwMode="auto">
          <a:xfrm>
            <a:off x="3500440" y="2595054"/>
            <a:ext cx="2376487" cy="523807"/>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82800"/>
          <a:lstStyle/>
          <a:p>
            <a:pPr algn="ctr" eaLnBrk="0" fontAlgn="auto" hangingPunct="0">
              <a:spcBef>
                <a:spcPts val="0"/>
              </a:spcBef>
              <a:spcAft>
                <a:spcPts val="0"/>
              </a:spcAft>
              <a:defRPr/>
            </a:pPr>
            <a:r>
              <a:rPr lang="fr-CA" sz="2400" dirty="0">
                <a:solidFill>
                  <a:schemeClr val="tx1"/>
                </a:solidFill>
                <a:latin typeface="Calibri" pitchFamily="34" charset="0"/>
                <a:cs typeface="Arial" charset="0"/>
              </a:rPr>
              <a:t>Digital Diaries</a:t>
            </a:r>
          </a:p>
        </p:txBody>
      </p:sp>
      <p:sp>
        <p:nvSpPr>
          <p:cNvPr id="117" name="AutoShape 23"/>
          <p:cNvSpPr>
            <a:spLocks noChangeArrowheads="1"/>
          </p:cNvSpPr>
          <p:nvPr/>
        </p:nvSpPr>
        <p:spPr bwMode="auto">
          <a:xfrm>
            <a:off x="3491882" y="836713"/>
            <a:ext cx="2376487" cy="504692"/>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36000" bIns="36000"/>
          <a:lstStyle/>
          <a:p>
            <a:pPr algn="ctr" eaLnBrk="0" fontAlgn="auto" hangingPunct="0">
              <a:spcBef>
                <a:spcPts val="0"/>
              </a:spcBef>
              <a:spcAft>
                <a:spcPts val="0"/>
              </a:spcAft>
              <a:defRPr/>
            </a:pPr>
            <a:r>
              <a:rPr lang="fr-CA" sz="2400" dirty="0">
                <a:solidFill>
                  <a:schemeClr val="tx1"/>
                </a:solidFill>
                <a:latin typeface="Calibri" pitchFamily="34" charset="0"/>
                <a:cs typeface="Arial" charset="0"/>
              </a:rPr>
              <a:t>Lab Orientation</a:t>
            </a:r>
          </a:p>
        </p:txBody>
      </p:sp>
      <p:sp>
        <p:nvSpPr>
          <p:cNvPr id="118" name="AutoShape 40"/>
          <p:cNvSpPr>
            <a:spLocks noChangeArrowheads="1"/>
          </p:cNvSpPr>
          <p:nvPr/>
        </p:nvSpPr>
        <p:spPr bwMode="auto">
          <a:xfrm>
            <a:off x="3491882" y="1628800"/>
            <a:ext cx="2376487" cy="467252"/>
          </a:xfrm>
          <a:prstGeom prst="roundRect">
            <a:avLst>
              <a:gd name="adj" fmla="val 16667"/>
            </a:avLst>
          </a:prstGeom>
          <a:ln>
            <a:noFill/>
            <a:headEnd/>
            <a:tailEnd/>
          </a:ln>
        </p:spPr>
        <p:style>
          <a:lnRef idx="1">
            <a:schemeClr val="accent1"/>
          </a:lnRef>
          <a:fillRef idx="2">
            <a:schemeClr val="accent1"/>
          </a:fillRef>
          <a:effectRef idx="1">
            <a:schemeClr val="accent1"/>
          </a:effectRef>
          <a:fontRef idx="minor">
            <a:schemeClr val="dk1"/>
          </a:fontRef>
        </p:style>
        <p:txBody>
          <a:bodyPr tIns="36000" bIns="36000"/>
          <a:lstStyle/>
          <a:p>
            <a:pPr algn="ctr" eaLnBrk="0" fontAlgn="auto" hangingPunct="0">
              <a:spcBef>
                <a:spcPts val="0"/>
              </a:spcBef>
              <a:spcAft>
                <a:spcPts val="0"/>
              </a:spcAft>
              <a:defRPr/>
            </a:pPr>
            <a:r>
              <a:rPr lang="fr-CA" sz="2400" dirty="0">
                <a:solidFill>
                  <a:schemeClr val="tx1"/>
                </a:solidFill>
                <a:latin typeface="Calibri" pitchFamily="34" charset="0"/>
                <a:cs typeface="Arial" charset="0"/>
              </a:rPr>
              <a:t>Demographics</a:t>
            </a:r>
          </a:p>
        </p:txBody>
      </p:sp>
      <p:sp>
        <p:nvSpPr>
          <p:cNvPr id="116756" name="Text Box 20"/>
          <p:cNvSpPr txBox="1">
            <a:spLocks noChangeArrowheads="1"/>
          </p:cNvSpPr>
          <p:nvPr/>
        </p:nvSpPr>
        <p:spPr bwMode="auto">
          <a:xfrm>
            <a:off x="323528" y="1789957"/>
            <a:ext cx="2267744" cy="48691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fontAlgn="auto" hangingPunct="0">
              <a:spcBef>
                <a:spcPts val="0"/>
              </a:spcBef>
              <a:spcAft>
                <a:spcPts val="0"/>
              </a:spcAft>
              <a:defRPr/>
            </a:pPr>
            <a:r>
              <a:rPr lang="fr-FR" sz="2400" dirty="0">
                <a:solidFill>
                  <a:schemeClr val="tx1"/>
                </a:solidFill>
                <a:latin typeface="Calibri" pitchFamily="34" charset="0"/>
                <a:cs typeface="Arial" charset="0"/>
              </a:rPr>
              <a:t>Data Collection</a:t>
            </a:r>
          </a:p>
        </p:txBody>
      </p:sp>
      <p:sp>
        <p:nvSpPr>
          <p:cNvPr id="5129" name="Text Box 19"/>
          <p:cNvSpPr txBox="1">
            <a:spLocks noChangeArrowheads="1"/>
          </p:cNvSpPr>
          <p:nvPr/>
        </p:nvSpPr>
        <p:spPr bwMode="auto">
          <a:xfrm>
            <a:off x="323528" y="1250742"/>
            <a:ext cx="2267744" cy="486915"/>
          </a:xfrm>
          <a:prstGeom prst="rect">
            <a:avLst/>
          </a:prstGeom>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r>
              <a:rPr lang="fr-FR" sz="2400" dirty="0">
                <a:solidFill>
                  <a:schemeClr val="tx1"/>
                </a:solidFill>
                <a:latin typeface="Calibri" pitchFamily="34" charset="0"/>
                <a:cs typeface="Arial" charset="0"/>
              </a:rPr>
              <a:t>Study Events</a:t>
            </a:r>
          </a:p>
        </p:txBody>
      </p:sp>
      <p:sp>
        <p:nvSpPr>
          <p:cNvPr id="4" name="Title 3"/>
          <p:cNvSpPr>
            <a:spLocks noGrp="1"/>
          </p:cNvSpPr>
          <p:nvPr>
            <p:ph type="title"/>
          </p:nvPr>
        </p:nvSpPr>
        <p:spPr>
          <a:xfrm>
            <a:off x="179512" y="-162272"/>
            <a:ext cx="8928992" cy="1143000"/>
          </a:xfrm>
        </p:spPr>
        <p:txBody>
          <a:bodyPr>
            <a:normAutofit/>
          </a:bodyPr>
          <a:lstStyle/>
          <a:p>
            <a:pPr algn="l"/>
            <a:r>
              <a:rPr lang="en-CA" sz="3200" dirty="0" smtClean="0"/>
              <a:t>How Can We Study Groups?</a:t>
            </a:r>
            <a:endParaRPr lang="en-CA" sz="3200" dirty="0"/>
          </a:p>
        </p:txBody>
      </p:sp>
      <p:sp>
        <p:nvSpPr>
          <p:cNvPr id="30" name="Slide Number Placeholder 29"/>
          <p:cNvSpPr>
            <a:spLocks noGrp="1"/>
          </p:cNvSpPr>
          <p:nvPr>
            <p:ph type="sldNum" sz="quarter" idx="12"/>
          </p:nvPr>
        </p:nvSpPr>
        <p:spPr>
          <a:xfrm>
            <a:off x="6516828" y="6399075"/>
            <a:ext cx="2133600" cy="365125"/>
          </a:xfrm>
        </p:spPr>
        <p:txBody>
          <a:bodyPr/>
          <a:lstStyle/>
          <a:p>
            <a:fld id="{D31B4C6A-39A2-4F92-9C70-DEB915464C79}" type="slidenum">
              <a:rPr lang="en-CA" smtClean="0"/>
              <a:t>2</a:t>
            </a:fld>
            <a:endParaRPr lang="en-CA" dirty="0"/>
          </a:p>
        </p:txBody>
      </p:sp>
      <p:pic>
        <p:nvPicPr>
          <p:cNvPr id="46" name="Picture 11" descr="H:\Interaction\OpenHouse\Pictures\GroupWorkPic\GR_Cam_closeup2.JPG"/>
          <p:cNvPicPr>
            <a:picLocks noChangeAspect="1" noChangeArrowheads="1"/>
          </p:cNvPicPr>
          <p:nvPr/>
        </p:nvPicPr>
        <p:blipFill>
          <a:blip r:embed="rId3" cstate="print"/>
          <a:srcRect/>
          <a:stretch>
            <a:fillRect/>
          </a:stretch>
        </p:blipFill>
        <p:spPr bwMode="auto">
          <a:xfrm>
            <a:off x="6918995" y="5577966"/>
            <a:ext cx="740616" cy="642312"/>
          </a:xfrm>
          <a:prstGeom prst="rect">
            <a:avLst/>
          </a:prstGeom>
          <a:noFill/>
          <a:ln w="9525">
            <a:noFill/>
            <a:miter lim="800000"/>
            <a:headEnd/>
            <a:tailEnd/>
          </a:ln>
          <a:effectLst>
            <a:softEdge rad="31750"/>
          </a:effectLst>
          <a:scene3d>
            <a:camera prst="orthographicFront"/>
            <a:lightRig rig="threePt" dir="t"/>
          </a:scene3d>
          <a:sp3d>
            <a:bevelT w="165100" prst="coolSlant"/>
          </a:sp3d>
        </p:spPr>
      </p:pic>
      <p:pic>
        <p:nvPicPr>
          <p:cNvPr id="47" name="Picture 46" descr="H:\Interaction\OpenHouse\Pictures\GroupWorkPic\Ceiling_Mic_Close.JPG"/>
          <p:cNvPicPr>
            <a:picLocks noChangeAspect="1" noChangeArrowheads="1"/>
          </p:cNvPicPr>
          <p:nvPr/>
        </p:nvPicPr>
        <p:blipFill>
          <a:blip r:embed="rId4" cstate="print"/>
          <a:srcRect/>
          <a:stretch>
            <a:fillRect/>
          </a:stretch>
        </p:blipFill>
        <p:spPr bwMode="auto">
          <a:xfrm>
            <a:off x="7798540" y="5589240"/>
            <a:ext cx="841031" cy="631204"/>
          </a:xfrm>
          <a:prstGeom prst="rect">
            <a:avLst/>
          </a:prstGeom>
          <a:noFill/>
          <a:ln w="9525">
            <a:noFill/>
            <a:miter lim="800000"/>
            <a:headEnd/>
            <a:tailEnd/>
          </a:ln>
          <a:effectLst>
            <a:softEdge rad="31750"/>
          </a:effectLst>
          <a:scene3d>
            <a:camera prst="orthographicFront"/>
            <a:lightRig rig="threePt" dir="t"/>
          </a:scene3d>
          <a:sp3d>
            <a:bevelT w="165100" prst="coolSlant"/>
          </a:sp3d>
        </p:spPr>
      </p:pic>
      <p:grpSp>
        <p:nvGrpSpPr>
          <p:cNvPr id="52" name="Group 51"/>
          <p:cNvGrpSpPr/>
          <p:nvPr/>
        </p:nvGrpSpPr>
        <p:grpSpPr>
          <a:xfrm>
            <a:off x="6677915" y="375278"/>
            <a:ext cx="2123728" cy="1199961"/>
            <a:chOff x="6930897" y="1340769"/>
            <a:chExt cx="2213103" cy="1343977"/>
          </a:xfrm>
        </p:grpSpPr>
        <p:pic>
          <p:nvPicPr>
            <p:cNvPr id="48" name="Picture 45" descr="IMG_0043.jpg"/>
            <p:cNvPicPr>
              <a:picLocks noChangeAspect="1"/>
            </p:cNvPicPr>
            <p:nvPr/>
          </p:nvPicPr>
          <p:blipFill>
            <a:blip r:embed="rId5" cstate="print"/>
            <a:srcRect/>
            <a:stretch>
              <a:fillRect/>
            </a:stretch>
          </p:blipFill>
          <p:spPr bwMode="auto">
            <a:xfrm>
              <a:off x="6930897" y="1558039"/>
              <a:ext cx="1152642" cy="864096"/>
            </a:xfrm>
            <a:prstGeom prst="rect">
              <a:avLst/>
            </a:prstGeom>
            <a:noFill/>
            <a:ln w="9525">
              <a:noFill/>
              <a:miter lim="800000"/>
              <a:headEnd/>
              <a:tailEnd/>
            </a:ln>
            <a:effectLst>
              <a:softEdge rad="31750"/>
            </a:effectLst>
            <a:scene3d>
              <a:camera prst="orthographicFront"/>
              <a:lightRig rig="threePt" dir="t"/>
            </a:scene3d>
            <a:sp3d>
              <a:bevelT w="165100" prst="coolSlant"/>
            </a:sp3d>
          </p:spPr>
        </p:pic>
        <p:pic>
          <p:nvPicPr>
            <p:cNvPr id="49" name="Picture 10" descr="H:\Interaction\OpenHouse\Pictures\IIL\100_00101.JPG"/>
            <p:cNvPicPr>
              <a:picLocks noChangeAspect="1" noChangeArrowheads="1"/>
            </p:cNvPicPr>
            <p:nvPr/>
          </p:nvPicPr>
          <p:blipFill>
            <a:blip r:embed="rId6" cstate="print"/>
            <a:srcRect l="48775" t="29115" r="15451"/>
            <a:stretch>
              <a:fillRect/>
            </a:stretch>
          </p:blipFill>
          <p:spPr bwMode="auto">
            <a:xfrm>
              <a:off x="8239786" y="1340769"/>
              <a:ext cx="904214" cy="1343977"/>
            </a:xfrm>
            <a:prstGeom prst="rect">
              <a:avLst/>
            </a:prstGeom>
            <a:noFill/>
            <a:ln w="9525">
              <a:noFill/>
              <a:miter lim="800000"/>
              <a:headEnd/>
              <a:tailEnd/>
            </a:ln>
            <a:effectLst>
              <a:softEdge rad="31750"/>
            </a:effectLst>
            <a:scene3d>
              <a:camera prst="orthographicFront"/>
              <a:lightRig rig="threePt" dir="t"/>
            </a:scene3d>
            <a:sp3d>
              <a:bevelT w="165100" prst="coolSlant"/>
            </a:sp3d>
          </p:spPr>
        </p:pic>
      </p:grpSp>
    </p:spTree>
    <p:extLst>
      <p:ext uri="{BB962C8B-B14F-4D97-AF65-F5344CB8AC3E}">
        <p14:creationId xmlns:p14="http://schemas.microsoft.com/office/powerpoint/2010/main" val="313212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34280"/>
            <a:ext cx="8050088" cy="1143000"/>
          </a:xfrm>
        </p:spPr>
        <p:txBody>
          <a:bodyPr>
            <a:normAutofit/>
          </a:bodyPr>
          <a:lstStyle/>
          <a:p>
            <a:pPr algn="l"/>
            <a:r>
              <a:rPr lang="en-CA" sz="3200" dirty="0" smtClean="0"/>
              <a:t>Applying an Information Lens</a:t>
            </a:r>
            <a:endParaRPr lang="en-CA" sz="3200" dirty="0"/>
          </a:p>
        </p:txBody>
      </p:sp>
      <p:sp>
        <p:nvSpPr>
          <p:cNvPr id="9" name="Slide Number Placeholder 8"/>
          <p:cNvSpPr>
            <a:spLocks noGrp="1"/>
          </p:cNvSpPr>
          <p:nvPr>
            <p:ph type="sldNum" sz="quarter" idx="12"/>
          </p:nvPr>
        </p:nvSpPr>
        <p:spPr/>
        <p:txBody>
          <a:bodyPr/>
          <a:lstStyle/>
          <a:p>
            <a:fld id="{2CF87594-D6A1-4E1A-8A4D-FDA4EEEFA35F}" type="slidenum">
              <a:rPr lang="en-CA" smtClean="0"/>
              <a:t>3</a:t>
            </a:fld>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20080"/>
            <a:ext cx="8124394" cy="6093296"/>
          </a:xfrm>
          <a:prstGeom prst="rect">
            <a:avLst/>
          </a:prstGeom>
        </p:spPr>
      </p:pic>
    </p:spTree>
    <p:extLst>
      <p:ext uri="{BB962C8B-B14F-4D97-AF65-F5344CB8AC3E}">
        <p14:creationId xmlns:p14="http://schemas.microsoft.com/office/powerpoint/2010/main" val="264551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7594" y="-243408"/>
            <a:ext cx="8976406" cy="1368152"/>
          </a:xfrm>
        </p:spPr>
        <p:txBody>
          <a:bodyPr>
            <a:noAutofit/>
          </a:bodyPr>
          <a:lstStyle/>
          <a:p>
            <a:pPr algn="l"/>
            <a:r>
              <a:rPr lang="en-CA" sz="3200" b="1" dirty="0" smtClean="0">
                <a:solidFill>
                  <a:schemeClr val="accent1"/>
                </a:solidFill>
              </a:rPr>
              <a:t> </a:t>
            </a:r>
            <a:endParaRPr lang="en-CA" sz="3200" b="1" dirty="0">
              <a:solidFill>
                <a:schemeClr val="accent1"/>
              </a:solidFill>
            </a:endParaRPr>
          </a:p>
        </p:txBody>
      </p:sp>
      <p:sp>
        <p:nvSpPr>
          <p:cNvPr id="3" name="Content Placeholder 2"/>
          <p:cNvSpPr>
            <a:spLocks noGrp="1"/>
          </p:cNvSpPr>
          <p:nvPr>
            <p:ph idx="1"/>
          </p:nvPr>
        </p:nvSpPr>
        <p:spPr>
          <a:xfrm>
            <a:off x="457200" y="1679991"/>
            <a:ext cx="8229600" cy="4525963"/>
          </a:xfrm>
        </p:spPr>
        <p:txBody>
          <a:bodyPr/>
          <a:lstStyle/>
          <a:p>
            <a:pPr marL="457200" lvl="1" indent="0">
              <a:buNone/>
            </a:pPr>
            <a:r>
              <a:rPr lang="en-CA" dirty="0" smtClean="0"/>
              <a:t> </a:t>
            </a:r>
          </a:p>
        </p:txBody>
      </p:sp>
      <p:sp>
        <p:nvSpPr>
          <p:cNvPr id="24" name="Slide Number Placeholder 23"/>
          <p:cNvSpPr>
            <a:spLocks noGrp="1"/>
          </p:cNvSpPr>
          <p:nvPr>
            <p:ph type="sldNum" sz="quarter" idx="12"/>
          </p:nvPr>
        </p:nvSpPr>
        <p:spPr/>
        <p:txBody>
          <a:bodyPr/>
          <a:lstStyle/>
          <a:p>
            <a:fld id="{36D47E71-B787-4838-AB59-D00EB8F38704}" type="slidenum">
              <a:rPr lang="en-CA" smtClean="0"/>
              <a:t>4</a:t>
            </a:fld>
            <a:endParaRPr lang="en-CA" dirty="0"/>
          </a:p>
        </p:txBody>
      </p:sp>
      <p:graphicFrame>
        <p:nvGraphicFramePr>
          <p:cNvPr id="4" name="Diagram 3"/>
          <p:cNvGraphicFramePr/>
          <p:nvPr>
            <p:extLst>
              <p:ext uri="{D42A27DB-BD31-4B8C-83A1-F6EECF244321}">
                <p14:modId xmlns:p14="http://schemas.microsoft.com/office/powerpoint/2010/main" val="1727244712"/>
              </p:ext>
            </p:extLst>
          </p:nvPr>
        </p:nvGraphicFramePr>
        <p:xfrm>
          <a:off x="467544" y="1841720"/>
          <a:ext cx="8280920" cy="5403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bwMode="auto">
          <a:xfrm>
            <a:off x="1835696" y="692696"/>
            <a:ext cx="5472608" cy="1080120"/>
          </a:xfrm>
          <a:prstGeom prst="leftRightArrow">
            <a:avLst/>
          </a:prstGeom>
          <a:ln>
            <a:noFill/>
            <a:headEnd/>
            <a:tailEnd/>
          </a:ln>
        </p:spPr>
        <p:style>
          <a:lnRef idx="1">
            <a:schemeClr val="accent6"/>
          </a:lnRef>
          <a:fillRef idx="2">
            <a:schemeClr val="accent6"/>
          </a:fillRef>
          <a:effectRef idx="1">
            <a:schemeClr val="accent6"/>
          </a:effectRef>
          <a:fontRef idx="minor">
            <a:schemeClr val="dk1"/>
          </a:fontRef>
        </p:style>
        <p:txBody>
          <a:bodyPr tIns="82800" rtlCol="0" anchor="ctr"/>
          <a:lstStyle/>
          <a:p>
            <a:pPr algn="ctr" eaLnBrk="0" fontAlgn="auto" hangingPunct="0">
              <a:lnSpc>
                <a:spcPct val="90000"/>
              </a:lnSpc>
              <a:spcBef>
                <a:spcPts val="0"/>
              </a:spcBef>
              <a:spcAft>
                <a:spcPts val="0"/>
              </a:spcAft>
            </a:pPr>
            <a:r>
              <a:rPr lang="en-CA" sz="2400" dirty="0" smtClean="0">
                <a:solidFill>
                  <a:schemeClr val="tx1"/>
                </a:solidFill>
                <a:latin typeface="+mj-lt"/>
                <a:cs typeface="Arial" charset="0"/>
              </a:rPr>
              <a:t>Each Task over Time …</a:t>
            </a:r>
            <a:endParaRPr lang="en-CA" sz="2400" dirty="0">
              <a:solidFill>
                <a:schemeClr val="tx1"/>
              </a:solidFill>
              <a:latin typeface="+mj-lt"/>
              <a:cs typeface="Arial" charset="0"/>
            </a:endParaRPr>
          </a:p>
        </p:txBody>
      </p:sp>
      <p:sp>
        <p:nvSpPr>
          <p:cNvPr id="2" name="TextBox 1"/>
          <p:cNvSpPr txBox="1"/>
          <p:nvPr/>
        </p:nvSpPr>
        <p:spPr>
          <a:xfrm>
            <a:off x="2667309" y="6361583"/>
            <a:ext cx="3776899" cy="307777"/>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CA" sz="1400" dirty="0" smtClean="0"/>
              <a:t>Modification of Marks</a:t>
            </a:r>
            <a:r>
              <a:rPr lang="en-CA" sz="1400" dirty="0"/>
              <a:t>, Mathieu &amp; Zaccaro (2001)</a:t>
            </a:r>
          </a:p>
        </p:txBody>
      </p:sp>
      <p:sp>
        <p:nvSpPr>
          <p:cNvPr id="7" name="TextBox 6"/>
          <p:cNvSpPr txBox="1"/>
          <p:nvPr/>
        </p:nvSpPr>
        <p:spPr>
          <a:xfrm>
            <a:off x="112919" y="140578"/>
            <a:ext cx="6455806" cy="584775"/>
          </a:xfrm>
          <a:prstGeom prst="rect">
            <a:avLst/>
          </a:prstGeom>
          <a:noFill/>
        </p:spPr>
        <p:txBody>
          <a:bodyPr wrap="none" rtlCol="0">
            <a:spAutoFit/>
          </a:bodyPr>
          <a:lstStyle/>
          <a:p>
            <a:r>
              <a:rPr lang="en-CA" sz="3200" dirty="0" smtClean="0"/>
              <a:t>Information Tasks within Group Work</a:t>
            </a:r>
            <a:endParaRPr lang="en-CA" sz="3200" dirty="0"/>
          </a:p>
        </p:txBody>
      </p:sp>
      <p:grpSp>
        <p:nvGrpSpPr>
          <p:cNvPr id="10" name="Group 9"/>
          <p:cNvGrpSpPr/>
          <p:nvPr/>
        </p:nvGrpSpPr>
        <p:grpSpPr>
          <a:xfrm>
            <a:off x="2123728" y="1841720"/>
            <a:ext cx="4933528" cy="1865467"/>
            <a:chOff x="1619672" y="1628800"/>
            <a:chExt cx="5904656" cy="1865467"/>
          </a:xfrm>
        </p:grpSpPr>
        <p:sp>
          <p:nvSpPr>
            <p:cNvPr id="8" name="Down Arrow 7"/>
            <p:cNvSpPr/>
            <p:nvPr/>
          </p:nvSpPr>
          <p:spPr bwMode="auto">
            <a:xfrm rot="1813145">
              <a:off x="1969168" y="2532202"/>
              <a:ext cx="702084" cy="962065"/>
            </a:xfrm>
            <a:prstGeom prst="downArrow">
              <a:avLst/>
            </a:prstGeom>
            <a:ln>
              <a:noFill/>
              <a:headEnd/>
              <a:tailEnd/>
            </a:ln>
          </p:spPr>
          <p:style>
            <a:lnRef idx="1">
              <a:schemeClr val="accent1"/>
            </a:lnRef>
            <a:fillRef idx="2">
              <a:schemeClr val="accent1"/>
            </a:fillRef>
            <a:effectRef idx="1">
              <a:schemeClr val="accent1"/>
            </a:effectRef>
            <a:fontRef idx="minor">
              <a:schemeClr val="dk1"/>
            </a:fontRef>
          </p:style>
          <p:txBody>
            <a:bodyPr tIns="82800" rtlCol="0" anchor="ctr"/>
            <a:lstStyle/>
            <a:p>
              <a:pPr algn="ctr" eaLnBrk="0" fontAlgn="auto" hangingPunct="0">
                <a:lnSpc>
                  <a:spcPct val="90000"/>
                </a:lnSpc>
                <a:spcBef>
                  <a:spcPts val="0"/>
                </a:spcBef>
                <a:spcAft>
                  <a:spcPts val="0"/>
                </a:spcAft>
              </a:pPr>
              <a:endParaRPr lang="en-CA" sz="2000" b="1" dirty="0">
                <a:solidFill>
                  <a:schemeClr val="bg1"/>
                </a:solidFill>
                <a:effectLst>
                  <a:outerShdw blurRad="38100" dist="38100" dir="2700000" algn="tl">
                    <a:srgbClr val="000000"/>
                  </a:outerShdw>
                </a:effectLst>
                <a:latin typeface="Calibri" pitchFamily="34" charset="0"/>
                <a:cs typeface="Arial" charset="0"/>
              </a:endParaRPr>
            </a:p>
          </p:txBody>
        </p:sp>
        <p:sp>
          <p:nvSpPr>
            <p:cNvPr id="12" name="Down Arrow 11"/>
            <p:cNvSpPr/>
            <p:nvPr/>
          </p:nvSpPr>
          <p:spPr bwMode="auto">
            <a:xfrm rot="19254640">
              <a:off x="6644974" y="2460382"/>
              <a:ext cx="702084" cy="1009180"/>
            </a:xfrm>
            <a:prstGeom prst="downArrow">
              <a:avLst/>
            </a:prstGeom>
            <a:ln>
              <a:noFill/>
              <a:headEnd/>
              <a:tailEnd/>
            </a:ln>
          </p:spPr>
          <p:style>
            <a:lnRef idx="1">
              <a:schemeClr val="accent1"/>
            </a:lnRef>
            <a:fillRef idx="2">
              <a:schemeClr val="accent1"/>
            </a:fillRef>
            <a:effectRef idx="1">
              <a:schemeClr val="accent1"/>
            </a:effectRef>
            <a:fontRef idx="minor">
              <a:schemeClr val="dk1"/>
            </a:fontRef>
          </p:style>
          <p:txBody>
            <a:bodyPr tIns="82800" rtlCol="0" anchor="ctr"/>
            <a:lstStyle/>
            <a:p>
              <a:pPr algn="ctr" eaLnBrk="0" fontAlgn="auto" hangingPunct="0">
                <a:lnSpc>
                  <a:spcPct val="90000"/>
                </a:lnSpc>
                <a:spcBef>
                  <a:spcPts val="0"/>
                </a:spcBef>
                <a:spcAft>
                  <a:spcPts val="0"/>
                </a:spcAft>
              </a:pPr>
              <a:endParaRPr lang="en-CA" sz="2000" b="1" dirty="0">
                <a:solidFill>
                  <a:schemeClr val="bg1"/>
                </a:solidFill>
                <a:effectLst>
                  <a:outerShdw blurRad="38100" dist="38100" dir="2700000" algn="tl">
                    <a:srgbClr val="000000"/>
                  </a:outerShdw>
                </a:effectLst>
                <a:latin typeface="Calibri" pitchFamily="34" charset="0"/>
                <a:cs typeface="Arial" charset="0"/>
              </a:endParaRPr>
            </a:p>
          </p:txBody>
        </p:sp>
        <p:sp>
          <p:nvSpPr>
            <p:cNvPr id="6" name="Rounded Rectangle 5"/>
            <p:cNvSpPr/>
            <p:nvPr/>
          </p:nvSpPr>
          <p:spPr bwMode="auto">
            <a:xfrm>
              <a:off x="1619672" y="1628800"/>
              <a:ext cx="5904656" cy="1080120"/>
            </a:xfrm>
            <a:prstGeom prst="roundRect">
              <a:avLst/>
            </a:prstGeom>
            <a:ln>
              <a:noFill/>
              <a:headEnd/>
              <a:tailEnd/>
            </a:ln>
          </p:spPr>
          <p:style>
            <a:lnRef idx="1">
              <a:schemeClr val="accent1"/>
            </a:lnRef>
            <a:fillRef idx="2">
              <a:schemeClr val="accent1"/>
            </a:fillRef>
            <a:effectRef idx="1">
              <a:schemeClr val="accent1"/>
            </a:effectRef>
            <a:fontRef idx="minor">
              <a:schemeClr val="dk1"/>
            </a:fontRef>
          </p:style>
          <p:txBody>
            <a:bodyPr tIns="82800" rtlCol="0" anchor="ctr"/>
            <a:lstStyle/>
            <a:p>
              <a:pPr algn="ctr" eaLnBrk="0" fontAlgn="auto" hangingPunct="0">
                <a:lnSpc>
                  <a:spcPct val="90000"/>
                </a:lnSpc>
                <a:spcBef>
                  <a:spcPts val="0"/>
                </a:spcBef>
                <a:spcAft>
                  <a:spcPts val="0"/>
                </a:spcAft>
              </a:pPr>
              <a:r>
                <a:rPr lang="en-CA" sz="2400" dirty="0" smtClean="0">
                  <a:solidFill>
                    <a:schemeClr val="tx1"/>
                  </a:solidFill>
                  <a:latin typeface="+mj-lt"/>
                  <a:cs typeface="Arial" charset="0"/>
                </a:rPr>
                <a:t>Need</a:t>
              </a:r>
            </a:p>
            <a:p>
              <a:pPr algn="ctr" eaLnBrk="0" fontAlgn="auto" hangingPunct="0">
                <a:lnSpc>
                  <a:spcPct val="90000"/>
                </a:lnSpc>
                <a:spcBef>
                  <a:spcPts val="0"/>
                </a:spcBef>
                <a:spcAft>
                  <a:spcPts val="0"/>
                </a:spcAft>
              </a:pPr>
              <a:r>
                <a:rPr lang="en-CA" sz="2400" dirty="0" smtClean="0">
                  <a:solidFill>
                    <a:schemeClr val="tx1"/>
                  </a:solidFill>
                  <a:latin typeface="+mj-lt"/>
                  <a:cs typeface="Arial" charset="0"/>
                </a:rPr>
                <a:t>Find </a:t>
              </a:r>
            </a:p>
            <a:p>
              <a:pPr algn="ctr" eaLnBrk="0" fontAlgn="auto" hangingPunct="0">
                <a:lnSpc>
                  <a:spcPct val="90000"/>
                </a:lnSpc>
                <a:spcBef>
                  <a:spcPts val="0"/>
                </a:spcBef>
                <a:spcAft>
                  <a:spcPts val="0"/>
                </a:spcAft>
              </a:pPr>
              <a:r>
                <a:rPr lang="en-CA" sz="2400" dirty="0" smtClean="0">
                  <a:solidFill>
                    <a:schemeClr val="tx1"/>
                  </a:solidFill>
                  <a:latin typeface="+mj-lt"/>
                  <a:cs typeface="Arial" charset="0"/>
                </a:rPr>
                <a:t>Use</a:t>
              </a:r>
              <a:endParaRPr lang="en-CA" sz="2400" dirty="0">
                <a:solidFill>
                  <a:schemeClr val="tx1"/>
                </a:solidFill>
                <a:latin typeface="+mj-lt"/>
                <a:cs typeface="Arial" charset="0"/>
              </a:endParaRPr>
            </a:p>
          </p:txBody>
        </p:sp>
        <p:sp>
          <p:nvSpPr>
            <p:cNvPr id="11" name="Down Arrow 10"/>
            <p:cNvSpPr/>
            <p:nvPr/>
          </p:nvSpPr>
          <p:spPr bwMode="auto">
            <a:xfrm>
              <a:off x="4211960" y="2727492"/>
              <a:ext cx="702084" cy="704612"/>
            </a:xfrm>
            <a:prstGeom prst="downArrow">
              <a:avLst/>
            </a:prstGeom>
            <a:ln>
              <a:noFill/>
              <a:headEnd/>
              <a:tailEnd/>
            </a:ln>
          </p:spPr>
          <p:style>
            <a:lnRef idx="1">
              <a:schemeClr val="accent1"/>
            </a:lnRef>
            <a:fillRef idx="2">
              <a:schemeClr val="accent1"/>
            </a:fillRef>
            <a:effectRef idx="1">
              <a:schemeClr val="accent1"/>
            </a:effectRef>
            <a:fontRef idx="minor">
              <a:schemeClr val="dk1"/>
            </a:fontRef>
          </p:style>
          <p:txBody>
            <a:bodyPr tIns="82800" rtlCol="0" anchor="ctr"/>
            <a:lstStyle/>
            <a:p>
              <a:pPr algn="ctr" eaLnBrk="0" fontAlgn="auto" hangingPunct="0">
                <a:lnSpc>
                  <a:spcPct val="90000"/>
                </a:lnSpc>
                <a:spcBef>
                  <a:spcPts val="0"/>
                </a:spcBef>
                <a:spcAft>
                  <a:spcPts val="0"/>
                </a:spcAft>
              </a:pPr>
              <a:endParaRPr lang="en-CA" sz="2000" b="1" dirty="0">
                <a:solidFill>
                  <a:schemeClr val="bg1"/>
                </a:solidFill>
                <a:effectLst>
                  <a:outerShdw blurRad="38100" dist="38100" dir="2700000" algn="tl">
                    <a:srgbClr val="000000"/>
                  </a:outerShdw>
                </a:effectLst>
                <a:latin typeface="Calibri" pitchFamily="34" charset="0"/>
                <a:cs typeface="Arial" charset="0"/>
              </a:endParaRPr>
            </a:p>
          </p:txBody>
        </p:sp>
      </p:grpSp>
    </p:spTree>
    <p:extLst>
      <p:ext uri="{BB962C8B-B14F-4D97-AF65-F5344CB8AC3E}">
        <p14:creationId xmlns:p14="http://schemas.microsoft.com/office/powerpoint/2010/main" val="382254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856984" cy="1143000"/>
          </a:xfrm>
        </p:spPr>
        <p:txBody>
          <a:bodyPr>
            <a:normAutofit/>
          </a:bodyPr>
          <a:lstStyle/>
          <a:p>
            <a:pPr algn="l"/>
            <a:r>
              <a:rPr lang="en-CA" sz="3200" dirty="0" smtClean="0"/>
              <a:t>Core Elements of a Group Information Process</a:t>
            </a:r>
            <a:endParaRPr lang="en-CA" sz="3600" dirty="0"/>
          </a:p>
        </p:txBody>
      </p:sp>
      <p:sp>
        <p:nvSpPr>
          <p:cNvPr id="4" name="Slide Number Placeholder 3"/>
          <p:cNvSpPr>
            <a:spLocks noGrp="1"/>
          </p:cNvSpPr>
          <p:nvPr>
            <p:ph type="sldNum" sz="quarter" idx="12"/>
          </p:nvPr>
        </p:nvSpPr>
        <p:spPr/>
        <p:txBody>
          <a:bodyPr/>
          <a:lstStyle/>
          <a:p>
            <a:fld id="{D9D6DAB7-D3AD-43DC-A56F-0490BA9A1E10}" type="slidenum">
              <a:rPr lang="en-CA" smtClean="0"/>
              <a:pPr/>
              <a:t>5</a:t>
            </a:fld>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52736"/>
            <a:ext cx="7632848" cy="5724636"/>
          </a:xfrm>
          <a:prstGeom prst="rect">
            <a:avLst/>
          </a:prstGeom>
        </p:spPr>
      </p:pic>
    </p:spTree>
    <p:extLst>
      <p:ext uri="{BB962C8B-B14F-4D97-AF65-F5344CB8AC3E}">
        <p14:creationId xmlns:p14="http://schemas.microsoft.com/office/powerpoint/2010/main" val="165179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288032"/>
            <a:ext cx="8978644" cy="1412776"/>
          </a:xfrm>
          <a:noFill/>
          <a:ln>
            <a:noFill/>
          </a:ln>
          <a:scene3d>
            <a:camera prst="orthographicFront"/>
            <a:lightRig rig="threePt" dir="t"/>
          </a:scene3d>
          <a:sp3d>
            <a:bevelT w="165100" prst="coolSlant"/>
          </a:sp3d>
        </p:spPr>
        <p:txBody>
          <a:bodyPr>
            <a:noAutofit/>
          </a:bodyPr>
          <a:lstStyle/>
          <a:p>
            <a:pPr algn="l"/>
            <a:r>
              <a:rPr lang="en-CA" sz="3200" dirty="0" smtClean="0"/>
              <a:t>Group Information Process Model</a:t>
            </a:r>
            <a:endParaRPr lang="en-CA" sz="3200" dirty="0"/>
          </a:p>
        </p:txBody>
      </p:sp>
      <p:sp>
        <p:nvSpPr>
          <p:cNvPr id="24" name="Slide Number Placeholder 23"/>
          <p:cNvSpPr>
            <a:spLocks noGrp="1"/>
          </p:cNvSpPr>
          <p:nvPr>
            <p:ph type="sldNum" sz="quarter" idx="12"/>
          </p:nvPr>
        </p:nvSpPr>
        <p:spPr>
          <a:xfrm>
            <a:off x="6985647" y="6492875"/>
            <a:ext cx="2133600" cy="365125"/>
          </a:xfrm>
        </p:spPr>
        <p:txBody>
          <a:bodyPr/>
          <a:lstStyle/>
          <a:p>
            <a:fld id="{DF4BD92E-6722-40DF-B66B-A8AA2777A26B}" type="slidenum">
              <a:rPr lang="en-CA" smtClean="0">
                <a:solidFill>
                  <a:prstClr val="black">
                    <a:tint val="75000"/>
                  </a:prstClr>
                </a:solidFill>
              </a:rPr>
              <a:pPr/>
              <a:t>6</a:t>
            </a:fld>
            <a:endParaRPr lang="en-CA" dirty="0">
              <a:solidFill>
                <a:prstClr val="black">
                  <a:tint val="75000"/>
                </a:prst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15" y="692696"/>
            <a:ext cx="8097381" cy="607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bwMode="auto">
          <a:xfrm>
            <a:off x="4067944" y="1160797"/>
            <a:ext cx="4968552" cy="2677811"/>
          </a:xfrm>
          <a:prstGeom prst="leftArrow">
            <a:avLst/>
          </a:prstGeom>
          <a:ln>
            <a:noFill/>
            <a:headEnd/>
            <a:tailEnd/>
          </a:ln>
        </p:spPr>
        <p:style>
          <a:lnRef idx="1">
            <a:schemeClr val="accent3"/>
          </a:lnRef>
          <a:fillRef idx="2">
            <a:schemeClr val="accent3"/>
          </a:fillRef>
          <a:effectRef idx="1">
            <a:schemeClr val="accent3"/>
          </a:effectRef>
          <a:fontRef idx="minor">
            <a:schemeClr val="dk1"/>
          </a:fontRef>
        </p:style>
        <p:txBody>
          <a:bodyPr tIns="82800" rtlCol="0" anchor="ctr"/>
          <a:lstStyle/>
          <a:p>
            <a:pPr marL="342900" indent="-342900" eaLnBrk="0" hangingPunct="0">
              <a:lnSpc>
                <a:spcPct val="90000"/>
              </a:lnSpc>
              <a:buFont typeface="Arial" panose="020B0604020202020204" pitchFamily="34" charset="0"/>
              <a:buChar char="•"/>
            </a:pPr>
            <a:r>
              <a:rPr lang="en-CA" sz="2000" dirty="0" smtClean="0">
                <a:solidFill>
                  <a:prstClr val="black"/>
                </a:solidFill>
                <a:latin typeface="Calibri" pitchFamily="34" charset="0"/>
                <a:cs typeface="Arial" charset="0"/>
              </a:rPr>
              <a:t>When are needs accepted </a:t>
            </a:r>
            <a:r>
              <a:rPr lang="en-CA" sz="2000" dirty="0">
                <a:solidFill>
                  <a:prstClr val="black"/>
                </a:solidFill>
                <a:latin typeface="Calibri" pitchFamily="34" charset="0"/>
                <a:cs typeface="Arial" charset="0"/>
              </a:rPr>
              <a:t>and when they are ignored?</a:t>
            </a:r>
          </a:p>
          <a:p>
            <a:pPr marL="342900" indent="-342900" eaLnBrk="0" hangingPunct="0">
              <a:lnSpc>
                <a:spcPct val="90000"/>
              </a:lnSpc>
              <a:buFont typeface="Arial" panose="020B0604020202020204" pitchFamily="34" charset="0"/>
              <a:buChar char="•"/>
            </a:pPr>
            <a:r>
              <a:rPr lang="en-CA" sz="2000" dirty="0" smtClean="0">
                <a:solidFill>
                  <a:prstClr val="black"/>
                </a:solidFill>
                <a:latin typeface="Calibri" pitchFamily="34" charset="0"/>
                <a:cs typeface="Arial" charset="0"/>
              </a:rPr>
              <a:t>How do the social </a:t>
            </a:r>
            <a:r>
              <a:rPr lang="en-CA" sz="2000" dirty="0">
                <a:solidFill>
                  <a:prstClr val="black"/>
                </a:solidFill>
                <a:latin typeface="Calibri" pitchFamily="34" charset="0"/>
                <a:cs typeface="Arial" charset="0"/>
              </a:rPr>
              <a:t>aspects of groups </a:t>
            </a:r>
            <a:r>
              <a:rPr lang="en-CA" sz="2000" dirty="0" smtClean="0">
                <a:solidFill>
                  <a:prstClr val="black"/>
                </a:solidFill>
                <a:latin typeface="Calibri" pitchFamily="34" charset="0"/>
                <a:cs typeface="Arial" charset="0"/>
              </a:rPr>
              <a:t>affect  </a:t>
            </a:r>
            <a:r>
              <a:rPr lang="en-CA" sz="2000" dirty="0">
                <a:solidFill>
                  <a:prstClr val="black"/>
                </a:solidFill>
                <a:latin typeface="Calibri" pitchFamily="34" charset="0"/>
                <a:cs typeface="Arial" charset="0"/>
              </a:rPr>
              <a:t>information </a:t>
            </a:r>
            <a:r>
              <a:rPr lang="en-CA" sz="2000" dirty="0" smtClean="0">
                <a:solidFill>
                  <a:prstClr val="black"/>
                </a:solidFill>
                <a:latin typeface="Calibri" pitchFamily="34" charset="0"/>
                <a:cs typeface="Arial" charset="0"/>
              </a:rPr>
              <a:t>needs?</a:t>
            </a:r>
            <a:endParaRPr lang="en-CA" sz="2000" dirty="0">
              <a:solidFill>
                <a:prstClr val="black"/>
              </a:solidFill>
              <a:latin typeface="Calibri" pitchFamily="34" charset="0"/>
              <a:cs typeface="Arial" charset="0"/>
            </a:endParaRPr>
          </a:p>
        </p:txBody>
      </p:sp>
      <p:sp>
        <p:nvSpPr>
          <p:cNvPr id="4" name="Left-Right Arrow 3"/>
          <p:cNvSpPr/>
          <p:nvPr/>
        </p:nvSpPr>
        <p:spPr bwMode="auto">
          <a:xfrm>
            <a:off x="2123728" y="2974512"/>
            <a:ext cx="3888432" cy="1512168"/>
          </a:xfrm>
          <a:prstGeom prst="leftRightArrow">
            <a:avLst/>
          </a:prstGeom>
          <a:ln>
            <a:noFill/>
            <a:headEnd/>
            <a:tailEnd/>
          </a:ln>
        </p:spPr>
        <p:style>
          <a:lnRef idx="1">
            <a:schemeClr val="accent4"/>
          </a:lnRef>
          <a:fillRef idx="2">
            <a:schemeClr val="accent4"/>
          </a:fillRef>
          <a:effectRef idx="1">
            <a:schemeClr val="accent4"/>
          </a:effectRef>
          <a:fontRef idx="minor">
            <a:schemeClr val="dk1"/>
          </a:fontRef>
        </p:style>
        <p:txBody>
          <a:bodyPr tIns="82800" rtlCol="0" anchor="ctr"/>
          <a:lstStyle/>
          <a:p>
            <a:pPr algn="ctr" eaLnBrk="0" hangingPunct="0">
              <a:lnSpc>
                <a:spcPct val="90000"/>
              </a:lnSpc>
            </a:pPr>
            <a:r>
              <a:rPr lang="en-CA" sz="2000" dirty="0">
                <a:solidFill>
                  <a:prstClr val="black"/>
                </a:solidFill>
                <a:latin typeface="Calibri" pitchFamily="34" charset="0"/>
                <a:cs typeface="Arial" charset="0"/>
              </a:rPr>
              <a:t>Examine triggers for shift to external seeking rather than </a:t>
            </a:r>
            <a:r>
              <a:rPr lang="en-CA" sz="2000" dirty="0" smtClean="0">
                <a:solidFill>
                  <a:prstClr val="black"/>
                </a:solidFill>
                <a:latin typeface="Calibri" pitchFamily="34" charset="0"/>
                <a:cs typeface="Arial" charset="0"/>
              </a:rPr>
              <a:t>sharing</a:t>
            </a:r>
            <a:endParaRPr lang="en-CA" sz="2000" dirty="0">
              <a:solidFill>
                <a:prstClr val="black"/>
              </a:solidFill>
              <a:latin typeface="Calibri" pitchFamily="34" charset="0"/>
              <a:cs typeface="Arial" charset="0"/>
            </a:endParaRPr>
          </a:p>
        </p:txBody>
      </p:sp>
      <p:sp>
        <p:nvSpPr>
          <p:cNvPr id="5" name="Right Arrow 4"/>
          <p:cNvSpPr/>
          <p:nvPr/>
        </p:nvSpPr>
        <p:spPr bwMode="auto">
          <a:xfrm>
            <a:off x="251520" y="4486680"/>
            <a:ext cx="6984776" cy="2371320"/>
          </a:xfrm>
          <a:prstGeom prst="rightArrow">
            <a:avLst>
              <a:gd name="adj1" fmla="val 70295"/>
              <a:gd name="adj2" fmla="val 50000"/>
            </a:avLst>
          </a:prstGeom>
          <a:ln>
            <a:noFill/>
            <a:headEnd/>
            <a:tailEnd/>
          </a:ln>
        </p:spPr>
        <p:style>
          <a:lnRef idx="1">
            <a:schemeClr val="accent2"/>
          </a:lnRef>
          <a:fillRef idx="2">
            <a:schemeClr val="accent2"/>
          </a:fillRef>
          <a:effectRef idx="1">
            <a:schemeClr val="accent2"/>
          </a:effectRef>
          <a:fontRef idx="minor">
            <a:schemeClr val="dk1"/>
          </a:fontRef>
        </p:style>
        <p:txBody>
          <a:bodyPr tIns="82800" rtlCol="0" anchor="ctr"/>
          <a:lstStyle/>
          <a:p>
            <a:pPr marL="342900" indent="-342900" eaLnBrk="0" hangingPunct="0">
              <a:lnSpc>
                <a:spcPct val="90000"/>
              </a:lnSpc>
              <a:buFont typeface="Arial" panose="020B0604020202020204" pitchFamily="34" charset="0"/>
              <a:buChar char="•"/>
            </a:pPr>
            <a:r>
              <a:rPr lang="en-CA" sz="2000" dirty="0">
                <a:solidFill>
                  <a:prstClr val="black"/>
                </a:solidFill>
                <a:latin typeface="Calibri" pitchFamily="34" charset="0"/>
                <a:cs typeface="Arial" charset="0"/>
              </a:rPr>
              <a:t>How information activities translate into changes in artefacts</a:t>
            </a:r>
          </a:p>
          <a:p>
            <a:pPr marL="342900" indent="-342900" eaLnBrk="0" hangingPunct="0">
              <a:lnSpc>
                <a:spcPct val="90000"/>
              </a:lnSpc>
              <a:buFont typeface="Arial" panose="020B0604020202020204" pitchFamily="34" charset="0"/>
              <a:buChar char="•"/>
            </a:pPr>
            <a:r>
              <a:rPr lang="en-CA" sz="2000" dirty="0">
                <a:solidFill>
                  <a:prstClr val="black"/>
                </a:solidFill>
                <a:latin typeface="Calibri" pitchFamily="34" charset="0"/>
                <a:cs typeface="Arial" charset="0"/>
              </a:rPr>
              <a:t>Relationship between information use and shared understanding</a:t>
            </a:r>
          </a:p>
          <a:p>
            <a:pPr marL="342900" indent="-342900" eaLnBrk="0" hangingPunct="0">
              <a:lnSpc>
                <a:spcPct val="90000"/>
              </a:lnSpc>
              <a:buFont typeface="Arial" panose="020B0604020202020204" pitchFamily="34" charset="0"/>
              <a:buChar char="•"/>
            </a:pPr>
            <a:r>
              <a:rPr lang="en-CA" sz="2000" dirty="0">
                <a:solidFill>
                  <a:prstClr val="black"/>
                </a:solidFill>
                <a:latin typeface="Calibri" pitchFamily="34" charset="0"/>
                <a:cs typeface="Arial" charset="0"/>
              </a:rPr>
              <a:t>Social aspects of groups and group information use</a:t>
            </a:r>
          </a:p>
        </p:txBody>
      </p:sp>
      <p:sp>
        <p:nvSpPr>
          <p:cNvPr id="7" name="Down Arrow 6"/>
          <p:cNvSpPr/>
          <p:nvPr/>
        </p:nvSpPr>
        <p:spPr bwMode="auto">
          <a:xfrm>
            <a:off x="2602195" y="0"/>
            <a:ext cx="3780420" cy="1628800"/>
          </a:xfrm>
          <a:prstGeom prst="downArrow">
            <a:avLst/>
          </a:prstGeom>
          <a:ln>
            <a:noFill/>
            <a:headEnd/>
            <a:tailEnd/>
          </a:ln>
        </p:spPr>
        <p:style>
          <a:lnRef idx="1">
            <a:schemeClr val="accent1"/>
          </a:lnRef>
          <a:fillRef idx="2">
            <a:schemeClr val="accent1"/>
          </a:fillRef>
          <a:effectRef idx="1">
            <a:schemeClr val="accent1"/>
          </a:effectRef>
          <a:fontRef idx="minor">
            <a:schemeClr val="dk1"/>
          </a:fontRef>
        </p:style>
        <p:txBody>
          <a:bodyPr tIns="82800" rtlCol="0" anchor="ctr"/>
          <a:lstStyle/>
          <a:p>
            <a:pPr algn="ctr" eaLnBrk="0" hangingPunct="0">
              <a:lnSpc>
                <a:spcPct val="90000"/>
              </a:lnSpc>
            </a:pPr>
            <a:r>
              <a:rPr lang="en-CA" sz="2000" dirty="0" smtClean="0">
                <a:solidFill>
                  <a:prstClr val="black"/>
                </a:solidFill>
                <a:latin typeface="Calibri" pitchFamily="34" charset="0"/>
                <a:cs typeface="Arial" charset="0"/>
              </a:rPr>
              <a:t>Examine transitions </a:t>
            </a:r>
            <a:r>
              <a:rPr lang="en-CA" sz="2000" dirty="0">
                <a:solidFill>
                  <a:prstClr val="black"/>
                </a:solidFill>
                <a:latin typeface="Calibri" pitchFamily="34" charset="0"/>
                <a:cs typeface="Arial" charset="0"/>
              </a:rPr>
              <a:t>between planning, doing, and monitoring</a:t>
            </a:r>
          </a:p>
        </p:txBody>
      </p:sp>
      <p:sp>
        <p:nvSpPr>
          <p:cNvPr id="9" name="Down Arrow 8"/>
          <p:cNvSpPr/>
          <p:nvPr/>
        </p:nvSpPr>
        <p:spPr bwMode="auto">
          <a:xfrm rot="19348804">
            <a:off x="-207973" y="587927"/>
            <a:ext cx="2427289" cy="2081747"/>
          </a:xfrm>
          <a:prstGeom prst="downArrow">
            <a:avLst>
              <a:gd name="adj1" fmla="val 61174"/>
              <a:gd name="adj2" fmla="val 51681"/>
            </a:avLst>
          </a:prstGeom>
          <a:ln>
            <a:noFill/>
            <a:headEnd/>
            <a:tailEnd/>
          </a:ln>
        </p:spPr>
        <p:style>
          <a:lnRef idx="1">
            <a:schemeClr val="dk1"/>
          </a:lnRef>
          <a:fillRef idx="2">
            <a:schemeClr val="dk1"/>
          </a:fillRef>
          <a:effectRef idx="1">
            <a:schemeClr val="dk1"/>
          </a:effectRef>
          <a:fontRef idx="minor">
            <a:schemeClr val="dk1"/>
          </a:fontRef>
        </p:style>
        <p:txBody>
          <a:bodyPr tIns="82800" rtlCol="0" anchor="ctr"/>
          <a:lstStyle/>
          <a:p>
            <a:pPr algn="ctr" eaLnBrk="0" hangingPunct="0">
              <a:lnSpc>
                <a:spcPct val="90000"/>
              </a:lnSpc>
            </a:pPr>
            <a:r>
              <a:rPr lang="en-CA" sz="2000" dirty="0" smtClean="0">
                <a:solidFill>
                  <a:prstClr val="black"/>
                </a:solidFill>
                <a:latin typeface="Calibri" pitchFamily="34" charset="0"/>
                <a:cs typeface="Arial" charset="0"/>
              </a:rPr>
              <a:t>When, why, &amp; how </a:t>
            </a:r>
            <a:r>
              <a:rPr lang="en-CA" sz="2000" dirty="0">
                <a:solidFill>
                  <a:prstClr val="black"/>
                </a:solidFill>
                <a:latin typeface="Calibri" pitchFamily="34" charset="0"/>
                <a:cs typeface="Arial" charset="0"/>
              </a:rPr>
              <a:t>information is </a:t>
            </a:r>
            <a:r>
              <a:rPr lang="en-CA" sz="2000" dirty="0" smtClean="0">
                <a:solidFill>
                  <a:prstClr val="black"/>
                </a:solidFill>
                <a:latin typeface="Calibri" pitchFamily="34" charset="0"/>
                <a:cs typeface="Arial" charset="0"/>
              </a:rPr>
              <a:t>ignored</a:t>
            </a:r>
            <a:endParaRPr lang="en-CA" sz="20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38314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9050">
          <a:solidFill>
            <a:schemeClr val="tx1"/>
          </a:solidFill>
          <a:round/>
          <a:headEnd/>
          <a:tailEnd/>
        </a:ln>
      </a:spPr>
      <a:bodyPr tIns="82800"/>
      <a:lstStyle>
        <a:defPPr algn="ctr" eaLnBrk="0" fontAlgn="auto" hangingPunct="0">
          <a:lnSpc>
            <a:spcPct val="90000"/>
          </a:lnSpc>
          <a:spcBef>
            <a:spcPts val="0"/>
          </a:spcBef>
          <a:spcAft>
            <a:spcPts val="0"/>
          </a:spcAft>
          <a:defRPr sz="2000" b="1" dirty="0">
            <a:solidFill>
              <a:schemeClr val="bg1"/>
            </a:solidFill>
            <a:effectLst>
              <a:outerShdw blurRad="38100" dist="38100" dir="2700000" algn="tl">
                <a:srgbClr val="000000"/>
              </a:outerShdw>
            </a:effectLst>
            <a:latin typeface="Calibri" pitchFamily="34" charset="0"/>
            <a:cs typeface="Arial"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21006</TotalTime>
  <Words>1036</Words>
  <Application>Microsoft Office PowerPoint</Application>
  <PresentationFormat>On-screen Show (4:3)</PresentationFormat>
  <Paragraphs>179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Exploring the Group within Social and Collaborative Search</vt:lpstr>
      <vt:lpstr>How Can We Study Groups?</vt:lpstr>
      <vt:lpstr>Applying an Information Lens</vt:lpstr>
      <vt:lpstr> </vt:lpstr>
      <vt:lpstr>Core Elements of a Group Information Process</vt:lpstr>
      <vt:lpstr>Group Information Process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Information Processes</dc:title>
  <dc:creator>Sandra</dc:creator>
  <cp:lastModifiedBy>Sandra Toze</cp:lastModifiedBy>
  <cp:revision>1072</cp:revision>
  <cp:lastPrinted>2014-07-30T18:09:14Z</cp:lastPrinted>
  <dcterms:created xsi:type="dcterms:W3CDTF">2009-10-27T13:48:19Z</dcterms:created>
  <dcterms:modified xsi:type="dcterms:W3CDTF">2015-05-05T16:11:31Z</dcterms:modified>
</cp:coreProperties>
</file>